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5" r:id="rId3"/>
    <p:sldId id="279" r:id="rId4"/>
    <p:sldId id="273" r:id="rId5"/>
    <p:sldId id="274" r:id="rId6"/>
    <p:sldId id="276" r:id="rId7"/>
    <p:sldId id="277" r:id="rId8"/>
    <p:sldId id="291" r:id="rId9"/>
    <p:sldId id="292" r:id="rId10"/>
    <p:sldId id="293" r:id="rId11"/>
    <p:sldId id="294" r:id="rId12"/>
    <p:sldId id="280" r:id="rId13"/>
    <p:sldId id="281" r:id="rId14"/>
    <p:sldId id="282" r:id="rId15"/>
    <p:sldId id="283" r:id="rId16"/>
    <p:sldId id="284" r:id="rId17"/>
    <p:sldId id="285" r:id="rId18"/>
    <p:sldId id="288" r:id="rId19"/>
    <p:sldId id="287" r:id="rId20"/>
    <p:sldId id="289" r:id="rId21"/>
  </p:sldIdLst>
  <p:sldSz cx="18288000" cy="10287000"/>
  <p:notesSz cx="6858000" cy="9144000"/>
  <p:embeddedFontLst>
    <p:embeddedFont>
      <p:font typeface="Aileron Regular" panose="020B0604020202020204" charset="0"/>
      <p:regular r:id="rId23"/>
    </p:embeddedFont>
    <p:embeddedFont>
      <p:font typeface="B Titr" panose="00000700000000000000" pitchFamily="2" charset="-78"/>
      <p:bold r:id="rId24"/>
    </p:embeddedFont>
    <p:embeddedFont>
      <p:font typeface="SimSun" panose="02010600030101010101" pitchFamily="2" charset="-122"/>
      <p:regular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B Nazanin" panose="00000400000000000000" pitchFamily="2" charset="-78"/>
      <p:regular r:id="rId34"/>
      <p:bold r:id="rId35"/>
    </p:embeddedFont>
    <p:embeddedFont>
      <p:font typeface="Aileron Heavy Bold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rahimi * Mohsen" initials="E*M" lastIdx="2" clrIdx="0">
    <p:extLst>
      <p:ext uri="{19B8F6BF-5375-455C-9EA6-DF929625EA0E}">
        <p15:presenceInfo xmlns:p15="http://schemas.microsoft.com/office/powerpoint/2012/main" userId="Ebrahimi * Moh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856"/>
    <a:srgbClr val="4BC89E"/>
    <a:srgbClr val="0CAAE9"/>
    <a:srgbClr val="2DC5D2"/>
    <a:srgbClr val="F87904"/>
    <a:srgbClr val="FBB320"/>
    <a:srgbClr val="0EA9E9"/>
    <a:srgbClr val="2CC6D2"/>
    <a:srgbClr val="FF9933"/>
    <a:srgbClr val="D16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2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dirty="0" smtClean="0"/>
              <a:t>سرمایه مورد نیاز</a:t>
            </a:r>
            <a:endParaRPr lang="fa-I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fa-I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سرمایه‌ی درخواستی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B-4F24-8BAA-7080EB719D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B-4F24-8BAA-7080EB719D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4B-4F24-8BAA-7080EB719D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4B-4F24-8BAA-7080EB719DFD}"/>
              </c:ext>
            </c:extLst>
          </c:dPt>
          <c:cat>
            <c:strRef>
              <c:f>Sheet1!$A$2:$A$5</c:f>
              <c:strCache>
                <c:ptCount val="4"/>
                <c:pt idx="0">
                  <c:v>مورد اول</c:v>
                </c:pt>
                <c:pt idx="1">
                  <c:v>مورد دوم</c:v>
                </c:pt>
                <c:pt idx="2">
                  <c:v>مورد سوم</c:v>
                </c:pt>
                <c:pt idx="3">
                  <c:v>مورد چهارم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4B-4F24-8BAA-7080EB71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cs typeface="B Nazanin" panose="00000400000000000000" pitchFamily="2" charset="-78"/>
        </a:defRPr>
      </a:pPr>
      <a:endParaRPr lang="fa-I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22FAB15-5983-4DBE-BD17-88B6D51450A7}" type="datetimeFigureOut">
              <a:rPr lang="fa-IR" smtClean="0"/>
              <a:t>13/12/1444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FB2399A-C96D-402A-9AFD-EAA8E5FB3D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122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2399A-C96D-402A-9AFD-EAA8E5FB3DA9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641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6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3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4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3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9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1101878" y="9457676"/>
            <a:ext cx="686919" cy="692906"/>
            <a:chOff x="734585" y="6305117"/>
            <a:chExt cx="457946" cy="461937"/>
          </a:xfrm>
        </p:grpSpPr>
        <p:sp>
          <p:nvSpPr>
            <p:cNvPr id="7" name="Freeform 6"/>
            <p:cNvSpPr/>
            <p:nvPr userDrawn="1"/>
          </p:nvSpPr>
          <p:spPr>
            <a:xfrm rot="10800000">
              <a:off x="734585" y="6305117"/>
              <a:ext cx="457946" cy="461937"/>
            </a:xfrm>
            <a:custGeom>
              <a:avLst/>
              <a:gdLst>
                <a:gd name="connsiteX0" fmla="*/ 641285 w 1271491"/>
                <a:gd name="connsiteY0" fmla="*/ 1282572 h 1282572"/>
                <a:gd name="connsiteX1" fmla="*/ 0 w 1271491"/>
                <a:gd name="connsiteY1" fmla="*/ 641286 h 1282572"/>
                <a:gd name="connsiteX2" fmla="*/ 641285 w 1271491"/>
                <a:gd name="connsiteY2" fmla="*/ 0 h 1282572"/>
                <a:gd name="connsiteX3" fmla="*/ 1269541 w 1271491"/>
                <a:gd name="connsiteY3" fmla="*/ 512045 h 1282572"/>
                <a:gd name="connsiteX4" fmla="*/ 1271491 w 1271491"/>
                <a:gd name="connsiteY4" fmla="*/ 531388 h 1282572"/>
                <a:gd name="connsiteX5" fmla="*/ 1045673 w 1271491"/>
                <a:gd name="connsiteY5" fmla="*/ 531388 h 1282572"/>
                <a:gd name="connsiteX6" fmla="*/ 1029958 w 1271491"/>
                <a:gd name="connsiteY6" fmla="*/ 480762 h 1282572"/>
                <a:gd name="connsiteX7" fmla="*/ 645165 w 1271491"/>
                <a:gd name="connsiteY7" fmla="*/ 225704 h 1282572"/>
                <a:gd name="connsiteX8" fmla="*/ 349870 w 1271491"/>
                <a:gd name="connsiteY8" fmla="*/ 348020 h 1282572"/>
                <a:gd name="connsiteX9" fmla="*/ 307604 w 1271491"/>
                <a:gd name="connsiteY9" fmla="*/ 399246 h 1282572"/>
                <a:gd name="connsiteX10" fmla="*/ 459195 w 1271491"/>
                <a:gd name="connsiteY10" fmla="*/ 469080 h 1282572"/>
                <a:gd name="connsiteX11" fmla="*/ 463663 w 1271491"/>
                <a:gd name="connsiteY11" fmla="*/ 463664 h 1282572"/>
                <a:gd name="connsiteX12" fmla="*/ 641285 w 1271491"/>
                <a:gd name="connsiteY12" fmla="*/ 390091 h 1282572"/>
                <a:gd name="connsiteX13" fmla="*/ 892480 w 1271491"/>
                <a:gd name="connsiteY13" fmla="*/ 641286 h 1282572"/>
                <a:gd name="connsiteX14" fmla="*/ 641285 w 1271491"/>
                <a:gd name="connsiteY14" fmla="*/ 892481 h 1282572"/>
                <a:gd name="connsiteX15" fmla="*/ 500840 w 1271491"/>
                <a:gd name="connsiteY15" fmla="*/ 849581 h 1282572"/>
                <a:gd name="connsiteX16" fmla="*/ 463922 w 1271491"/>
                <a:gd name="connsiteY16" fmla="*/ 819121 h 1282572"/>
                <a:gd name="connsiteX17" fmla="*/ 311771 w 1271491"/>
                <a:gd name="connsiteY17" fmla="*/ 892434 h 1282572"/>
                <a:gd name="connsiteX18" fmla="*/ 349870 w 1271491"/>
                <a:gd name="connsiteY18" fmla="*/ 938610 h 1282572"/>
                <a:gd name="connsiteX19" fmla="*/ 645165 w 1271491"/>
                <a:gd name="connsiteY19" fmla="*/ 1060926 h 1282572"/>
                <a:gd name="connsiteX20" fmla="*/ 1029958 w 1271491"/>
                <a:gd name="connsiteY20" fmla="*/ 805868 h 1282572"/>
                <a:gd name="connsiteX21" fmla="*/ 1046933 w 1271491"/>
                <a:gd name="connsiteY21" fmla="*/ 751183 h 1282572"/>
                <a:gd name="connsiteX22" fmla="*/ 1271491 w 1271491"/>
                <a:gd name="connsiteY22" fmla="*/ 751183 h 1282572"/>
                <a:gd name="connsiteX23" fmla="*/ 1269541 w 1271491"/>
                <a:gd name="connsiteY23" fmla="*/ 770527 h 1282572"/>
                <a:gd name="connsiteX24" fmla="*/ 641285 w 1271491"/>
                <a:gd name="connsiteY24" fmla="*/ 1282572 h 128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1491" h="1282572">
                  <a:moveTo>
                    <a:pt x="641285" y="1282572"/>
                  </a:moveTo>
                  <a:cubicBezTo>
                    <a:pt x="287113" y="1282572"/>
                    <a:pt x="0" y="995458"/>
                    <a:pt x="0" y="641286"/>
                  </a:cubicBezTo>
                  <a:cubicBezTo>
                    <a:pt x="0" y="287114"/>
                    <a:pt x="287113" y="0"/>
                    <a:pt x="641285" y="0"/>
                  </a:cubicBezTo>
                  <a:cubicBezTo>
                    <a:pt x="951186" y="0"/>
                    <a:pt x="1209744" y="219822"/>
                    <a:pt x="1269541" y="512045"/>
                  </a:cubicBezTo>
                  <a:lnTo>
                    <a:pt x="1271491" y="531388"/>
                  </a:lnTo>
                  <a:lnTo>
                    <a:pt x="1045673" y="531388"/>
                  </a:lnTo>
                  <a:lnTo>
                    <a:pt x="1029958" y="480762"/>
                  </a:lnTo>
                  <a:cubicBezTo>
                    <a:pt x="966561" y="330875"/>
                    <a:pt x="818145" y="225704"/>
                    <a:pt x="645165" y="225704"/>
                  </a:cubicBezTo>
                  <a:cubicBezTo>
                    <a:pt x="529845" y="225704"/>
                    <a:pt x="425442" y="272447"/>
                    <a:pt x="349870" y="348020"/>
                  </a:cubicBezTo>
                  <a:lnTo>
                    <a:pt x="307604" y="399246"/>
                  </a:lnTo>
                  <a:lnTo>
                    <a:pt x="459195" y="469080"/>
                  </a:lnTo>
                  <a:lnTo>
                    <a:pt x="463663" y="463664"/>
                  </a:lnTo>
                  <a:cubicBezTo>
                    <a:pt x="509121" y="418207"/>
                    <a:pt x="571920" y="390091"/>
                    <a:pt x="641285" y="390091"/>
                  </a:cubicBezTo>
                  <a:cubicBezTo>
                    <a:pt x="780016" y="390091"/>
                    <a:pt x="892480" y="502555"/>
                    <a:pt x="892480" y="641286"/>
                  </a:cubicBezTo>
                  <a:cubicBezTo>
                    <a:pt x="892480" y="780017"/>
                    <a:pt x="780016" y="892481"/>
                    <a:pt x="641285" y="892481"/>
                  </a:cubicBezTo>
                  <a:cubicBezTo>
                    <a:pt x="589261" y="892481"/>
                    <a:pt x="540931" y="876666"/>
                    <a:pt x="500840" y="849581"/>
                  </a:cubicBezTo>
                  <a:lnTo>
                    <a:pt x="463922" y="819121"/>
                  </a:lnTo>
                  <a:lnTo>
                    <a:pt x="311771" y="892434"/>
                  </a:lnTo>
                  <a:lnTo>
                    <a:pt x="349870" y="938610"/>
                  </a:lnTo>
                  <a:cubicBezTo>
                    <a:pt x="425442" y="1014183"/>
                    <a:pt x="529845" y="1060926"/>
                    <a:pt x="645165" y="1060926"/>
                  </a:cubicBezTo>
                  <a:cubicBezTo>
                    <a:pt x="818145" y="1060926"/>
                    <a:pt x="966561" y="955755"/>
                    <a:pt x="1029958" y="805868"/>
                  </a:cubicBezTo>
                  <a:lnTo>
                    <a:pt x="1046933" y="751183"/>
                  </a:lnTo>
                  <a:lnTo>
                    <a:pt x="1271491" y="751183"/>
                  </a:lnTo>
                  <a:lnTo>
                    <a:pt x="1269541" y="770527"/>
                  </a:lnTo>
                  <a:cubicBezTo>
                    <a:pt x="1209744" y="1062750"/>
                    <a:pt x="951186" y="1282572"/>
                    <a:pt x="641285" y="12825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24089" y="6496504"/>
              <a:ext cx="339301" cy="80004"/>
              <a:chOff x="3268343" y="4919878"/>
              <a:chExt cx="634342" cy="149572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3394884" y="4919878"/>
                <a:ext cx="136736" cy="149572"/>
              </a:xfrm>
              <a:custGeom>
                <a:avLst/>
                <a:gdLst/>
                <a:ahLst/>
                <a:cxnLst/>
                <a:rect l="l" t="t" r="r" b="b"/>
                <a:pathLst>
                  <a:path w="136736" h="149572">
                    <a:moveTo>
                      <a:pt x="69763" y="0"/>
                    </a:moveTo>
                    <a:cubicBezTo>
                      <a:pt x="80702" y="0"/>
                      <a:pt x="90357" y="1451"/>
                      <a:pt x="98729" y="4353"/>
                    </a:cubicBezTo>
                    <a:cubicBezTo>
                      <a:pt x="107100" y="7256"/>
                      <a:pt x="114095" y="11720"/>
                      <a:pt x="119713" y="17748"/>
                    </a:cubicBezTo>
                    <a:cubicBezTo>
                      <a:pt x="125332" y="23775"/>
                      <a:pt x="129573" y="31384"/>
                      <a:pt x="132438" y="40574"/>
                    </a:cubicBezTo>
                    <a:cubicBezTo>
                      <a:pt x="135303" y="49765"/>
                      <a:pt x="136736" y="60610"/>
                      <a:pt x="136736" y="73112"/>
                    </a:cubicBezTo>
                    <a:cubicBezTo>
                      <a:pt x="136736" y="85093"/>
                      <a:pt x="135247" y="95808"/>
                      <a:pt x="132271" y="105259"/>
                    </a:cubicBezTo>
                    <a:cubicBezTo>
                      <a:pt x="129294" y="114709"/>
                      <a:pt x="124867" y="122728"/>
                      <a:pt x="118988" y="129313"/>
                    </a:cubicBezTo>
                    <a:cubicBezTo>
                      <a:pt x="113109" y="135899"/>
                      <a:pt x="105835" y="140922"/>
                      <a:pt x="97166" y="144382"/>
                    </a:cubicBezTo>
                    <a:cubicBezTo>
                      <a:pt x="88497" y="147842"/>
                      <a:pt x="78469" y="149572"/>
                      <a:pt x="67084" y="149572"/>
                    </a:cubicBezTo>
                    <a:cubicBezTo>
                      <a:pt x="55848" y="149572"/>
                      <a:pt x="46044" y="148103"/>
                      <a:pt x="37672" y="145163"/>
                    </a:cubicBezTo>
                    <a:cubicBezTo>
                      <a:pt x="29300" y="142224"/>
                      <a:pt x="22324" y="137741"/>
                      <a:pt x="16743" y="131713"/>
                    </a:cubicBezTo>
                    <a:cubicBezTo>
                      <a:pt x="11162" y="125685"/>
                      <a:pt x="6976" y="118021"/>
                      <a:pt x="4186" y="108719"/>
                    </a:cubicBezTo>
                    <a:cubicBezTo>
                      <a:pt x="1395" y="99417"/>
                      <a:pt x="0" y="88404"/>
                      <a:pt x="0" y="75679"/>
                    </a:cubicBezTo>
                    <a:cubicBezTo>
                      <a:pt x="0" y="63996"/>
                      <a:pt x="1488" y="53485"/>
                      <a:pt x="4465" y="44146"/>
                    </a:cubicBezTo>
                    <a:cubicBezTo>
                      <a:pt x="7441" y="34807"/>
                      <a:pt x="11869" y="26864"/>
                      <a:pt x="17748" y="20315"/>
                    </a:cubicBezTo>
                    <a:cubicBezTo>
                      <a:pt x="23626" y="13767"/>
                      <a:pt x="30900" y="8744"/>
                      <a:pt x="39570" y="5246"/>
                    </a:cubicBezTo>
                    <a:cubicBezTo>
                      <a:pt x="48239" y="1749"/>
                      <a:pt x="58303" y="0"/>
                      <a:pt x="69763" y="0"/>
                    </a:cubicBezTo>
                    <a:close/>
                    <a:moveTo>
                      <a:pt x="68758" y="24110"/>
                    </a:moveTo>
                    <a:cubicBezTo>
                      <a:pt x="61540" y="24110"/>
                      <a:pt x="55513" y="25468"/>
                      <a:pt x="50676" y="28184"/>
                    </a:cubicBezTo>
                    <a:cubicBezTo>
                      <a:pt x="45839" y="30901"/>
                      <a:pt x="41932" y="34528"/>
                      <a:pt x="38956" y="39068"/>
                    </a:cubicBezTo>
                    <a:cubicBezTo>
                      <a:pt x="35979" y="43607"/>
                      <a:pt x="33877" y="48909"/>
                      <a:pt x="32649" y="54974"/>
                    </a:cubicBezTo>
                    <a:cubicBezTo>
                      <a:pt x="31421" y="61038"/>
                      <a:pt x="30807" y="67456"/>
                      <a:pt x="30807" y="74228"/>
                    </a:cubicBezTo>
                    <a:cubicBezTo>
                      <a:pt x="30807" y="82116"/>
                      <a:pt x="31403" y="89204"/>
                      <a:pt x="32593" y="95492"/>
                    </a:cubicBezTo>
                    <a:cubicBezTo>
                      <a:pt x="33784" y="101780"/>
                      <a:pt x="35793" y="107156"/>
                      <a:pt x="38621" y="111621"/>
                    </a:cubicBezTo>
                    <a:cubicBezTo>
                      <a:pt x="41448" y="116086"/>
                      <a:pt x="45244" y="119491"/>
                      <a:pt x="50006" y="121835"/>
                    </a:cubicBezTo>
                    <a:cubicBezTo>
                      <a:pt x="54769" y="124179"/>
                      <a:pt x="60759" y="125351"/>
                      <a:pt x="67977" y="125351"/>
                    </a:cubicBezTo>
                    <a:cubicBezTo>
                      <a:pt x="75195" y="125351"/>
                      <a:pt x="81223" y="124011"/>
                      <a:pt x="86060" y="121332"/>
                    </a:cubicBezTo>
                    <a:cubicBezTo>
                      <a:pt x="90897" y="118653"/>
                      <a:pt x="94803" y="115007"/>
                      <a:pt x="97780" y="110393"/>
                    </a:cubicBezTo>
                    <a:cubicBezTo>
                      <a:pt x="100756" y="105780"/>
                      <a:pt x="102859" y="100403"/>
                      <a:pt x="104087" y="94264"/>
                    </a:cubicBezTo>
                    <a:cubicBezTo>
                      <a:pt x="105314" y="88125"/>
                      <a:pt x="105928" y="81595"/>
                      <a:pt x="105928" y="74675"/>
                    </a:cubicBezTo>
                    <a:cubicBezTo>
                      <a:pt x="105928" y="67084"/>
                      <a:pt x="105333" y="60183"/>
                      <a:pt x="104142" y="53969"/>
                    </a:cubicBezTo>
                    <a:cubicBezTo>
                      <a:pt x="102952" y="47755"/>
                      <a:pt x="100924" y="42435"/>
                      <a:pt x="98059" y="38007"/>
                    </a:cubicBezTo>
                    <a:cubicBezTo>
                      <a:pt x="95194" y="33579"/>
                      <a:pt x="91380" y="30156"/>
                      <a:pt x="86618" y="27738"/>
                    </a:cubicBezTo>
                    <a:cubicBezTo>
                      <a:pt x="81855" y="25320"/>
                      <a:pt x="75902" y="24110"/>
                      <a:pt x="68758" y="241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268343" y="4921777"/>
                <a:ext cx="79362" cy="145107"/>
              </a:xfrm>
              <a:custGeom>
                <a:avLst/>
                <a:gdLst/>
                <a:ahLst/>
                <a:cxnLst/>
                <a:rect l="l" t="t" r="r" b="b"/>
                <a:pathLst>
                  <a:path w="79362" h="145107">
                    <a:moveTo>
                      <a:pt x="14734" y="0"/>
                    </a:moveTo>
                    <a:cubicBezTo>
                      <a:pt x="17636" y="0"/>
                      <a:pt x="20017" y="111"/>
                      <a:pt x="21877" y="335"/>
                    </a:cubicBezTo>
                    <a:cubicBezTo>
                      <a:pt x="23738" y="558"/>
                      <a:pt x="25226" y="855"/>
                      <a:pt x="26342" y="1228"/>
                    </a:cubicBezTo>
                    <a:cubicBezTo>
                      <a:pt x="27458" y="1600"/>
                      <a:pt x="28258" y="2083"/>
                      <a:pt x="28742" y="2679"/>
                    </a:cubicBezTo>
                    <a:cubicBezTo>
                      <a:pt x="29226" y="3274"/>
                      <a:pt x="29468" y="3944"/>
                      <a:pt x="29468" y="4688"/>
                    </a:cubicBezTo>
                    <a:lnTo>
                      <a:pt x="29468" y="120885"/>
                    </a:lnTo>
                    <a:lnTo>
                      <a:pt x="74897" y="120885"/>
                    </a:lnTo>
                    <a:cubicBezTo>
                      <a:pt x="75642" y="120885"/>
                      <a:pt x="76293" y="121090"/>
                      <a:pt x="76851" y="121499"/>
                    </a:cubicBezTo>
                    <a:cubicBezTo>
                      <a:pt x="77409" y="121909"/>
                      <a:pt x="77874" y="122578"/>
                      <a:pt x="78246" y="123508"/>
                    </a:cubicBezTo>
                    <a:cubicBezTo>
                      <a:pt x="78618" y="124439"/>
                      <a:pt x="78897" y="125666"/>
                      <a:pt x="79083" y="127192"/>
                    </a:cubicBezTo>
                    <a:cubicBezTo>
                      <a:pt x="79269" y="128717"/>
                      <a:pt x="79362" y="130596"/>
                      <a:pt x="79362" y="132829"/>
                    </a:cubicBezTo>
                    <a:cubicBezTo>
                      <a:pt x="79362" y="135061"/>
                      <a:pt x="79269" y="136940"/>
                      <a:pt x="79083" y="138466"/>
                    </a:cubicBezTo>
                    <a:cubicBezTo>
                      <a:pt x="78897" y="139991"/>
                      <a:pt x="78618" y="141256"/>
                      <a:pt x="78246" y="142261"/>
                    </a:cubicBezTo>
                    <a:cubicBezTo>
                      <a:pt x="77874" y="143265"/>
                      <a:pt x="77409" y="143991"/>
                      <a:pt x="76851" y="144437"/>
                    </a:cubicBezTo>
                    <a:cubicBezTo>
                      <a:pt x="76293" y="144884"/>
                      <a:pt x="75642" y="145107"/>
                      <a:pt x="74897" y="145107"/>
                    </a:cubicBezTo>
                    <a:lnTo>
                      <a:pt x="8706" y="145107"/>
                    </a:lnTo>
                    <a:cubicBezTo>
                      <a:pt x="6250" y="145107"/>
                      <a:pt x="4185" y="144382"/>
                      <a:pt x="2511" y="142931"/>
                    </a:cubicBezTo>
                    <a:cubicBezTo>
                      <a:pt x="837" y="141479"/>
                      <a:pt x="0" y="139117"/>
                      <a:pt x="0" y="135843"/>
                    </a:cubicBezTo>
                    <a:lnTo>
                      <a:pt x="0" y="4688"/>
                    </a:lnTo>
                    <a:cubicBezTo>
                      <a:pt x="0" y="3944"/>
                      <a:pt x="242" y="3274"/>
                      <a:pt x="725" y="2679"/>
                    </a:cubicBezTo>
                    <a:cubicBezTo>
                      <a:pt x="1209" y="2083"/>
                      <a:pt x="2009" y="1600"/>
                      <a:pt x="3125" y="1228"/>
                    </a:cubicBezTo>
                    <a:cubicBezTo>
                      <a:pt x="4241" y="855"/>
                      <a:pt x="5748" y="558"/>
                      <a:pt x="7646" y="335"/>
                    </a:cubicBezTo>
                    <a:cubicBezTo>
                      <a:pt x="9543" y="111"/>
                      <a:pt x="11906" y="0"/>
                      <a:pt x="14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592081" y="4921776"/>
                <a:ext cx="117984" cy="147674"/>
              </a:xfrm>
              <a:custGeom>
                <a:avLst/>
                <a:gdLst/>
                <a:ahLst/>
                <a:cxnLst/>
                <a:rect l="l" t="t" r="r" b="b"/>
                <a:pathLst>
                  <a:path w="117984" h="147674">
                    <a:moveTo>
                      <a:pt x="14734" y="0"/>
                    </a:moveTo>
                    <a:cubicBezTo>
                      <a:pt x="17562" y="0"/>
                      <a:pt x="19906" y="111"/>
                      <a:pt x="21766" y="335"/>
                    </a:cubicBezTo>
                    <a:cubicBezTo>
                      <a:pt x="23627" y="558"/>
                      <a:pt x="25115" y="855"/>
                      <a:pt x="26231" y="1228"/>
                    </a:cubicBezTo>
                    <a:cubicBezTo>
                      <a:pt x="27347" y="1600"/>
                      <a:pt x="28147" y="2083"/>
                      <a:pt x="28631" y="2679"/>
                    </a:cubicBezTo>
                    <a:cubicBezTo>
                      <a:pt x="29115" y="3274"/>
                      <a:pt x="29356" y="3944"/>
                      <a:pt x="29356" y="4688"/>
                    </a:cubicBezTo>
                    <a:lnTo>
                      <a:pt x="29356" y="89966"/>
                    </a:lnTo>
                    <a:cubicBezTo>
                      <a:pt x="29356" y="95696"/>
                      <a:pt x="30063" y="100663"/>
                      <a:pt x="31477" y="104868"/>
                    </a:cubicBezTo>
                    <a:cubicBezTo>
                      <a:pt x="32891" y="109072"/>
                      <a:pt x="34919" y="112551"/>
                      <a:pt x="37561" y="115304"/>
                    </a:cubicBezTo>
                    <a:cubicBezTo>
                      <a:pt x="40202" y="118058"/>
                      <a:pt x="43365" y="120123"/>
                      <a:pt x="47048" y="121499"/>
                    </a:cubicBezTo>
                    <a:cubicBezTo>
                      <a:pt x="50732" y="122876"/>
                      <a:pt x="54843" y="123564"/>
                      <a:pt x="59383" y="123564"/>
                    </a:cubicBezTo>
                    <a:cubicBezTo>
                      <a:pt x="63996" y="123564"/>
                      <a:pt x="68126" y="122857"/>
                      <a:pt x="71773" y="121443"/>
                    </a:cubicBezTo>
                    <a:cubicBezTo>
                      <a:pt x="75419" y="120030"/>
                      <a:pt x="78507" y="117965"/>
                      <a:pt x="81037" y="115248"/>
                    </a:cubicBezTo>
                    <a:cubicBezTo>
                      <a:pt x="83567" y="112532"/>
                      <a:pt x="85521" y="109184"/>
                      <a:pt x="86897" y="105203"/>
                    </a:cubicBezTo>
                    <a:cubicBezTo>
                      <a:pt x="88274" y="101221"/>
                      <a:pt x="88962" y="96701"/>
                      <a:pt x="88962" y="91641"/>
                    </a:cubicBezTo>
                    <a:lnTo>
                      <a:pt x="88962" y="4688"/>
                    </a:lnTo>
                    <a:cubicBezTo>
                      <a:pt x="88962" y="3944"/>
                      <a:pt x="89185" y="3274"/>
                      <a:pt x="89632" y="2679"/>
                    </a:cubicBezTo>
                    <a:cubicBezTo>
                      <a:pt x="90078" y="2083"/>
                      <a:pt x="90860" y="1600"/>
                      <a:pt x="91976" y="1228"/>
                    </a:cubicBezTo>
                    <a:cubicBezTo>
                      <a:pt x="93092" y="855"/>
                      <a:pt x="94599" y="558"/>
                      <a:pt x="96497" y="335"/>
                    </a:cubicBezTo>
                    <a:cubicBezTo>
                      <a:pt x="98394" y="111"/>
                      <a:pt x="100757" y="0"/>
                      <a:pt x="103585" y="0"/>
                    </a:cubicBezTo>
                    <a:cubicBezTo>
                      <a:pt x="106412" y="0"/>
                      <a:pt x="108738" y="111"/>
                      <a:pt x="110561" y="335"/>
                    </a:cubicBezTo>
                    <a:cubicBezTo>
                      <a:pt x="112384" y="558"/>
                      <a:pt x="113854" y="855"/>
                      <a:pt x="114970" y="1228"/>
                    </a:cubicBezTo>
                    <a:cubicBezTo>
                      <a:pt x="116086" y="1600"/>
                      <a:pt x="116867" y="2083"/>
                      <a:pt x="117314" y="2679"/>
                    </a:cubicBezTo>
                    <a:cubicBezTo>
                      <a:pt x="117760" y="3274"/>
                      <a:pt x="117984" y="3944"/>
                      <a:pt x="117984" y="4688"/>
                    </a:cubicBezTo>
                    <a:lnTo>
                      <a:pt x="117984" y="91306"/>
                    </a:lnTo>
                    <a:cubicBezTo>
                      <a:pt x="117984" y="100161"/>
                      <a:pt x="116681" y="108086"/>
                      <a:pt x="114077" y="115081"/>
                    </a:cubicBezTo>
                    <a:cubicBezTo>
                      <a:pt x="111472" y="122076"/>
                      <a:pt x="107640" y="127992"/>
                      <a:pt x="102580" y="132829"/>
                    </a:cubicBezTo>
                    <a:cubicBezTo>
                      <a:pt x="97520" y="137666"/>
                      <a:pt x="91269" y="141349"/>
                      <a:pt x="83828" y="143879"/>
                    </a:cubicBezTo>
                    <a:cubicBezTo>
                      <a:pt x="76386" y="146409"/>
                      <a:pt x="67829" y="147674"/>
                      <a:pt x="58155" y="147674"/>
                    </a:cubicBezTo>
                    <a:cubicBezTo>
                      <a:pt x="49076" y="147674"/>
                      <a:pt x="40928" y="146540"/>
                      <a:pt x="33710" y="144270"/>
                    </a:cubicBezTo>
                    <a:cubicBezTo>
                      <a:pt x="26491" y="142000"/>
                      <a:pt x="20390" y="138559"/>
                      <a:pt x="15404" y="133945"/>
                    </a:cubicBezTo>
                    <a:cubicBezTo>
                      <a:pt x="10418" y="129331"/>
                      <a:pt x="6604" y="123583"/>
                      <a:pt x="3963" y="116700"/>
                    </a:cubicBezTo>
                    <a:cubicBezTo>
                      <a:pt x="1321" y="109816"/>
                      <a:pt x="0" y="101761"/>
                      <a:pt x="0" y="92534"/>
                    </a:cubicBezTo>
                    <a:lnTo>
                      <a:pt x="0" y="4688"/>
                    </a:lnTo>
                    <a:cubicBezTo>
                      <a:pt x="0" y="3944"/>
                      <a:pt x="223" y="3274"/>
                      <a:pt x="670" y="2679"/>
                    </a:cubicBezTo>
                    <a:cubicBezTo>
                      <a:pt x="1116" y="2083"/>
                      <a:pt x="1916" y="1600"/>
                      <a:pt x="3070" y="1228"/>
                    </a:cubicBezTo>
                    <a:cubicBezTo>
                      <a:pt x="4223" y="855"/>
                      <a:pt x="5730" y="558"/>
                      <a:pt x="7590" y="335"/>
                    </a:cubicBezTo>
                    <a:cubicBezTo>
                      <a:pt x="9451" y="111"/>
                      <a:pt x="11832" y="0"/>
                      <a:pt x="147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782693" y="4922445"/>
                <a:ext cx="119992" cy="144438"/>
              </a:xfrm>
              <a:custGeom>
                <a:avLst/>
                <a:gdLst/>
                <a:ahLst/>
                <a:cxnLst/>
                <a:rect l="l" t="t" r="r" b="b"/>
                <a:pathLst>
                  <a:path w="119992" h="144438">
                    <a:moveTo>
                      <a:pt x="8706" y="0"/>
                    </a:moveTo>
                    <a:lnTo>
                      <a:pt x="45764" y="0"/>
                    </a:lnTo>
                    <a:cubicBezTo>
                      <a:pt x="58638" y="0"/>
                      <a:pt x="69558" y="1507"/>
                      <a:pt x="78525" y="4521"/>
                    </a:cubicBezTo>
                    <a:cubicBezTo>
                      <a:pt x="87492" y="7535"/>
                      <a:pt x="95045" y="12000"/>
                      <a:pt x="101184" y="17916"/>
                    </a:cubicBezTo>
                    <a:cubicBezTo>
                      <a:pt x="107323" y="23832"/>
                      <a:pt x="111993" y="31143"/>
                      <a:pt x="115193" y="39849"/>
                    </a:cubicBezTo>
                    <a:cubicBezTo>
                      <a:pt x="118393" y="48556"/>
                      <a:pt x="119992" y="58639"/>
                      <a:pt x="119992" y="70098"/>
                    </a:cubicBezTo>
                    <a:cubicBezTo>
                      <a:pt x="119992" y="83344"/>
                      <a:pt x="118262" y="94674"/>
                      <a:pt x="114802" y="104087"/>
                    </a:cubicBezTo>
                    <a:cubicBezTo>
                      <a:pt x="111342" y="113500"/>
                      <a:pt x="106375" y="121184"/>
                      <a:pt x="99901" y="127137"/>
                    </a:cubicBezTo>
                    <a:cubicBezTo>
                      <a:pt x="93427" y="133090"/>
                      <a:pt x="85557" y="137462"/>
                      <a:pt x="76293" y="140252"/>
                    </a:cubicBezTo>
                    <a:cubicBezTo>
                      <a:pt x="67028" y="143043"/>
                      <a:pt x="55996" y="144438"/>
                      <a:pt x="43197" y="144438"/>
                    </a:cubicBezTo>
                    <a:lnTo>
                      <a:pt x="8706" y="144438"/>
                    </a:lnTo>
                    <a:cubicBezTo>
                      <a:pt x="6251" y="144438"/>
                      <a:pt x="4186" y="143713"/>
                      <a:pt x="2511" y="142262"/>
                    </a:cubicBezTo>
                    <a:cubicBezTo>
                      <a:pt x="837" y="140810"/>
                      <a:pt x="0" y="138448"/>
                      <a:pt x="0" y="135174"/>
                    </a:cubicBezTo>
                    <a:lnTo>
                      <a:pt x="0" y="9265"/>
                    </a:lnTo>
                    <a:cubicBezTo>
                      <a:pt x="0" y="5991"/>
                      <a:pt x="837" y="3628"/>
                      <a:pt x="2511" y="2177"/>
                    </a:cubicBezTo>
                    <a:cubicBezTo>
                      <a:pt x="4186" y="726"/>
                      <a:pt x="6251" y="0"/>
                      <a:pt x="8706" y="0"/>
                    </a:cubicBezTo>
                    <a:close/>
                    <a:moveTo>
                      <a:pt x="29245" y="22994"/>
                    </a:moveTo>
                    <a:lnTo>
                      <a:pt x="29245" y="121221"/>
                    </a:lnTo>
                    <a:lnTo>
                      <a:pt x="44537" y="121221"/>
                    </a:lnTo>
                    <a:cubicBezTo>
                      <a:pt x="52573" y="121221"/>
                      <a:pt x="59345" y="120179"/>
                      <a:pt x="64852" y="118096"/>
                    </a:cubicBezTo>
                    <a:cubicBezTo>
                      <a:pt x="70358" y="116012"/>
                      <a:pt x="74953" y="112868"/>
                      <a:pt x="78637" y="108664"/>
                    </a:cubicBezTo>
                    <a:cubicBezTo>
                      <a:pt x="82320" y="104459"/>
                      <a:pt x="85074" y="99232"/>
                      <a:pt x="86897" y="92981"/>
                    </a:cubicBezTo>
                    <a:cubicBezTo>
                      <a:pt x="88720" y="86730"/>
                      <a:pt x="89632" y="79437"/>
                      <a:pt x="89632" y="71103"/>
                    </a:cubicBezTo>
                    <a:cubicBezTo>
                      <a:pt x="89632" y="64257"/>
                      <a:pt x="88832" y="57895"/>
                      <a:pt x="87232" y="52016"/>
                    </a:cubicBezTo>
                    <a:cubicBezTo>
                      <a:pt x="85632" y="46137"/>
                      <a:pt x="83064" y="41040"/>
                      <a:pt x="79530" y="36724"/>
                    </a:cubicBezTo>
                    <a:cubicBezTo>
                      <a:pt x="75995" y="32408"/>
                      <a:pt x="71456" y="29041"/>
                      <a:pt x="65912" y="26622"/>
                    </a:cubicBezTo>
                    <a:cubicBezTo>
                      <a:pt x="60368" y="24204"/>
                      <a:pt x="53094" y="22994"/>
                      <a:pt x="44090" y="22994"/>
                    </a:cubicBezTo>
                    <a:lnTo>
                      <a:pt x="29245" y="229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sp>
        <p:nvSpPr>
          <p:cNvPr id="13" name="TextBox 12"/>
          <p:cNvSpPr txBox="1"/>
          <p:nvPr userDrawn="1"/>
        </p:nvSpPr>
        <p:spPr>
          <a:xfrm>
            <a:off x="1696949" y="9502701"/>
            <a:ext cx="1525610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b="1" smtClean="0">
                <a:solidFill>
                  <a:schemeClr val="bg1"/>
                </a:solidFill>
              </a:rPr>
              <a:t>CLOUD</a:t>
            </a:r>
          </a:p>
          <a:p>
            <a:pPr>
              <a:lnSpc>
                <a:spcPct val="80000"/>
              </a:lnSpc>
            </a:pPr>
            <a:r>
              <a:rPr lang="en-US" sz="2100" b="0" smtClean="0">
                <a:solidFill>
                  <a:schemeClr val="bg1"/>
                </a:solidFill>
              </a:rPr>
              <a:t>COMPANY</a:t>
            </a:r>
            <a:endParaRPr lang="en-US" sz="2100" b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37291" y="9599649"/>
            <a:ext cx="39607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0" smtClean="0">
                <a:solidFill>
                  <a:schemeClr val="bg1"/>
                </a:solidFill>
              </a:rPr>
              <a:t>WWW.CLOUDCOMPANY.COM</a:t>
            </a:r>
            <a:endParaRPr lang="en-US" sz="2100" b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16646483" y="9467562"/>
            <a:ext cx="648981" cy="6489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6666851" y="9561248"/>
            <a:ext cx="605505" cy="461610"/>
          </a:xfrm>
          <a:prstGeom prst="rect">
            <a:avLst/>
          </a:prstGeom>
          <a:noFill/>
        </p:spPr>
        <p:txBody>
          <a:bodyPr wrap="none" lIns="137106" tIns="68553" rIns="137106" bIns="68553" rtlCol="0">
            <a:spAutoFit/>
          </a:bodyPr>
          <a:lstStyle/>
          <a:p>
            <a:pPr algn="ctr"/>
            <a:fld id="{260E2A6B-A809-4840-BF14-8648BC0BDF87}" type="slidenum">
              <a:rPr lang="id-ID" sz="2100" b="1">
                <a:solidFill>
                  <a:schemeClr val="bg1"/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2100" b="1" dirty="0">
              <a:solidFill>
                <a:schemeClr val="bg1"/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745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1101878" y="9457676"/>
            <a:ext cx="686919" cy="692906"/>
            <a:chOff x="734585" y="6305117"/>
            <a:chExt cx="457946" cy="461937"/>
          </a:xfrm>
        </p:grpSpPr>
        <p:sp>
          <p:nvSpPr>
            <p:cNvPr id="7" name="Freeform 6"/>
            <p:cNvSpPr/>
            <p:nvPr userDrawn="1"/>
          </p:nvSpPr>
          <p:spPr>
            <a:xfrm rot="10800000">
              <a:off x="734585" y="6305117"/>
              <a:ext cx="457946" cy="461937"/>
            </a:xfrm>
            <a:custGeom>
              <a:avLst/>
              <a:gdLst>
                <a:gd name="connsiteX0" fmla="*/ 641285 w 1271491"/>
                <a:gd name="connsiteY0" fmla="*/ 1282572 h 1282572"/>
                <a:gd name="connsiteX1" fmla="*/ 0 w 1271491"/>
                <a:gd name="connsiteY1" fmla="*/ 641286 h 1282572"/>
                <a:gd name="connsiteX2" fmla="*/ 641285 w 1271491"/>
                <a:gd name="connsiteY2" fmla="*/ 0 h 1282572"/>
                <a:gd name="connsiteX3" fmla="*/ 1269541 w 1271491"/>
                <a:gd name="connsiteY3" fmla="*/ 512045 h 1282572"/>
                <a:gd name="connsiteX4" fmla="*/ 1271491 w 1271491"/>
                <a:gd name="connsiteY4" fmla="*/ 531388 h 1282572"/>
                <a:gd name="connsiteX5" fmla="*/ 1045673 w 1271491"/>
                <a:gd name="connsiteY5" fmla="*/ 531388 h 1282572"/>
                <a:gd name="connsiteX6" fmla="*/ 1029958 w 1271491"/>
                <a:gd name="connsiteY6" fmla="*/ 480762 h 1282572"/>
                <a:gd name="connsiteX7" fmla="*/ 645165 w 1271491"/>
                <a:gd name="connsiteY7" fmla="*/ 225704 h 1282572"/>
                <a:gd name="connsiteX8" fmla="*/ 349870 w 1271491"/>
                <a:gd name="connsiteY8" fmla="*/ 348020 h 1282572"/>
                <a:gd name="connsiteX9" fmla="*/ 307604 w 1271491"/>
                <a:gd name="connsiteY9" fmla="*/ 399246 h 1282572"/>
                <a:gd name="connsiteX10" fmla="*/ 459195 w 1271491"/>
                <a:gd name="connsiteY10" fmla="*/ 469080 h 1282572"/>
                <a:gd name="connsiteX11" fmla="*/ 463663 w 1271491"/>
                <a:gd name="connsiteY11" fmla="*/ 463664 h 1282572"/>
                <a:gd name="connsiteX12" fmla="*/ 641285 w 1271491"/>
                <a:gd name="connsiteY12" fmla="*/ 390091 h 1282572"/>
                <a:gd name="connsiteX13" fmla="*/ 892480 w 1271491"/>
                <a:gd name="connsiteY13" fmla="*/ 641286 h 1282572"/>
                <a:gd name="connsiteX14" fmla="*/ 641285 w 1271491"/>
                <a:gd name="connsiteY14" fmla="*/ 892481 h 1282572"/>
                <a:gd name="connsiteX15" fmla="*/ 500840 w 1271491"/>
                <a:gd name="connsiteY15" fmla="*/ 849581 h 1282572"/>
                <a:gd name="connsiteX16" fmla="*/ 463922 w 1271491"/>
                <a:gd name="connsiteY16" fmla="*/ 819121 h 1282572"/>
                <a:gd name="connsiteX17" fmla="*/ 311771 w 1271491"/>
                <a:gd name="connsiteY17" fmla="*/ 892434 h 1282572"/>
                <a:gd name="connsiteX18" fmla="*/ 349870 w 1271491"/>
                <a:gd name="connsiteY18" fmla="*/ 938610 h 1282572"/>
                <a:gd name="connsiteX19" fmla="*/ 645165 w 1271491"/>
                <a:gd name="connsiteY19" fmla="*/ 1060926 h 1282572"/>
                <a:gd name="connsiteX20" fmla="*/ 1029958 w 1271491"/>
                <a:gd name="connsiteY20" fmla="*/ 805868 h 1282572"/>
                <a:gd name="connsiteX21" fmla="*/ 1046933 w 1271491"/>
                <a:gd name="connsiteY21" fmla="*/ 751183 h 1282572"/>
                <a:gd name="connsiteX22" fmla="*/ 1271491 w 1271491"/>
                <a:gd name="connsiteY22" fmla="*/ 751183 h 1282572"/>
                <a:gd name="connsiteX23" fmla="*/ 1269541 w 1271491"/>
                <a:gd name="connsiteY23" fmla="*/ 770527 h 1282572"/>
                <a:gd name="connsiteX24" fmla="*/ 641285 w 1271491"/>
                <a:gd name="connsiteY24" fmla="*/ 1282572 h 128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1491" h="1282572">
                  <a:moveTo>
                    <a:pt x="641285" y="1282572"/>
                  </a:moveTo>
                  <a:cubicBezTo>
                    <a:pt x="287113" y="1282572"/>
                    <a:pt x="0" y="995458"/>
                    <a:pt x="0" y="641286"/>
                  </a:cubicBezTo>
                  <a:cubicBezTo>
                    <a:pt x="0" y="287114"/>
                    <a:pt x="287113" y="0"/>
                    <a:pt x="641285" y="0"/>
                  </a:cubicBezTo>
                  <a:cubicBezTo>
                    <a:pt x="951186" y="0"/>
                    <a:pt x="1209744" y="219822"/>
                    <a:pt x="1269541" y="512045"/>
                  </a:cubicBezTo>
                  <a:lnTo>
                    <a:pt x="1271491" y="531388"/>
                  </a:lnTo>
                  <a:lnTo>
                    <a:pt x="1045673" y="531388"/>
                  </a:lnTo>
                  <a:lnTo>
                    <a:pt x="1029958" y="480762"/>
                  </a:lnTo>
                  <a:cubicBezTo>
                    <a:pt x="966561" y="330875"/>
                    <a:pt x="818145" y="225704"/>
                    <a:pt x="645165" y="225704"/>
                  </a:cubicBezTo>
                  <a:cubicBezTo>
                    <a:pt x="529845" y="225704"/>
                    <a:pt x="425442" y="272447"/>
                    <a:pt x="349870" y="348020"/>
                  </a:cubicBezTo>
                  <a:lnTo>
                    <a:pt x="307604" y="399246"/>
                  </a:lnTo>
                  <a:lnTo>
                    <a:pt x="459195" y="469080"/>
                  </a:lnTo>
                  <a:lnTo>
                    <a:pt x="463663" y="463664"/>
                  </a:lnTo>
                  <a:cubicBezTo>
                    <a:pt x="509121" y="418207"/>
                    <a:pt x="571920" y="390091"/>
                    <a:pt x="641285" y="390091"/>
                  </a:cubicBezTo>
                  <a:cubicBezTo>
                    <a:pt x="780016" y="390091"/>
                    <a:pt x="892480" y="502555"/>
                    <a:pt x="892480" y="641286"/>
                  </a:cubicBezTo>
                  <a:cubicBezTo>
                    <a:pt x="892480" y="780017"/>
                    <a:pt x="780016" y="892481"/>
                    <a:pt x="641285" y="892481"/>
                  </a:cubicBezTo>
                  <a:cubicBezTo>
                    <a:pt x="589261" y="892481"/>
                    <a:pt x="540931" y="876666"/>
                    <a:pt x="500840" y="849581"/>
                  </a:cubicBezTo>
                  <a:lnTo>
                    <a:pt x="463922" y="819121"/>
                  </a:lnTo>
                  <a:lnTo>
                    <a:pt x="311771" y="892434"/>
                  </a:lnTo>
                  <a:lnTo>
                    <a:pt x="349870" y="938610"/>
                  </a:lnTo>
                  <a:cubicBezTo>
                    <a:pt x="425442" y="1014183"/>
                    <a:pt x="529845" y="1060926"/>
                    <a:pt x="645165" y="1060926"/>
                  </a:cubicBezTo>
                  <a:cubicBezTo>
                    <a:pt x="818145" y="1060926"/>
                    <a:pt x="966561" y="955755"/>
                    <a:pt x="1029958" y="805868"/>
                  </a:cubicBezTo>
                  <a:lnTo>
                    <a:pt x="1046933" y="751183"/>
                  </a:lnTo>
                  <a:lnTo>
                    <a:pt x="1271491" y="751183"/>
                  </a:lnTo>
                  <a:lnTo>
                    <a:pt x="1269541" y="770527"/>
                  </a:lnTo>
                  <a:cubicBezTo>
                    <a:pt x="1209744" y="1062750"/>
                    <a:pt x="951186" y="1282572"/>
                    <a:pt x="641285" y="12825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24089" y="6496504"/>
              <a:ext cx="339301" cy="80004"/>
              <a:chOff x="3268343" y="4919878"/>
              <a:chExt cx="634342" cy="149572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3394884" y="4919878"/>
                <a:ext cx="136736" cy="149572"/>
              </a:xfrm>
              <a:custGeom>
                <a:avLst/>
                <a:gdLst/>
                <a:ahLst/>
                <a:cxnLst/>
                <a:rect l="l" t="t" r="r" b="b"/>
                <a:pathLst>
                  <a:path w="136736" h="149572">
                    <a:moveTo>
                      <a:pt x="69763" y="0"/>
                    </a:moveTo>
                    <a:cubicBezTo>
                      <a:pt x="80702" y="0"/>
                      <a:pt x="90357" y="1451"/>
                      <a:pt x="98729" y="4353"/>
                    </a:cubicBezTo>
                    <a:cubicBezTo>
                      <a:pt x="107100" y="7256"/>
                      <a:pt x="114095" y="11720"/>
                      <a:pt x="119713" y="17748"/>
                    </a:cubicBezTo>
                    <a:cubicBezTo>
                      <a:pt x="125332" y="23775"/>
                      <a:pt x="129573" y="31384"/>
                      <a:pt x="132438" y="40574"/>
                    </a:cubicBezTo>
                    <a:cubicBezTo>
                      <a:pt x="135303" y="49765"/>
                      <a:pt x="136736" y="60610"/>
                      <a:pt x="136736" y="73112"/>
                    </a:cubicBezTo>
                    <a:cubicBezTo>
                      <a:pt x="136736" y="85093"/>
                      <a:pt x="135247" y="95808"/>
                      <a:pt x="132271" y="105259"/>
                    </a:cubicBezTo>
                    <a:cubicBezTo>
                      <a:pt x="129294" y="114709"/>
                      <a:pt x="124867" y="122728"/>
                      <a:pt x="118988" y="129313"/>
                    </a:cubicBezTo>
                    <a:cubicBezTo>
                      <a:pt x="113109" y="135899"/>
                      <a:pt x="105835" y="140922"/>
                      <a:pt x="97166" y="144382"/>
                    </a:cubicBezTo>
                    <a:cubicBezTo>
                      <a:pt x="88497" y="147842"/>
                      <a:pt x="78469" y="149572"/>
                      <a:pt x="67084" y="149572"/>
                    </a:cubicBezTo>
                    <a:cubicBezTo>
                      <a:pt x="55848" y="149572"/>
                      <a:pt x="46044" y="148103"/>
                      <a:pt x="37672" y="145163"/>
                    </a:cubicBezTo>
                    <a:cubicBezTo>
                      <a:pt x="29300" y="142224"/>
                      <a:pt x="22324" y="137741"/>
                      <a:pt x="16743" y="131713"/>
                    </a:cubicBezTo>
                    <a:cubicBezTo>
                      <a:pt x="11162" y="125685"/>
                      <a:pt x="6976" y="118021"/>
                      <a:pt x="4186" y="108719"/>
                    </a:cubicBezTo>
                    <a:cubicBezTo>
                      <a:pt x="1395" y="99417"/>
                      <a:pt x="0" y="88404"/>
                      <a:pt x="0" y="75679"/>
                    </a:cubicBezTo>
                    <a:cubicBezTo>
                      <a:pt x="0" y="63996"/>
                      <a:pt x="1488" y="53485"/>
                      <a:pt x="4465" y="44146"/>
                    </a:cubicBezTo>
                    <a:cubicBezTo>
                      <a:pt x="7441" y="34807"/>
                      <a:pt x="11869" y="26864"/>
                      <a:pt x="17748" y="20315"/>
                    </a:cubicBezTo>
                    <a:cubicBezTo>
                      <a:pt x="23626" y="13767"/>
                      <a:pt x="30900" y="8744"/>
                      <a:pt x="39570" y="5246"/>
                    </a:cubicBezTo>
                    <a:cubicBezTo>
                      <a:pt x="48239" y="1749"/>
                      <a:pt x="58303" y="0"/>
                      <a:pt x="69763" y="0"/>
                    </a:cubicBezTo>
                    <a:close/>
                    <a:moveTo>
                      <a:pt x="68758" y="24110"/>
                    </a:moveTo>
                    <a:cubicBezTo>
                      <a:pt x="61540" y="24110"/>
                      <a:pt x="55513" y="25468"/>
                      <a:pt x="50676" y="28184"/>
                    </a:cubicBezTo>
                    <a:cubicBezTo>
                      <a:pt x="45839" y="30901"/>
                      <a:pt x="41932" y="34528"/>
                      <a:pt x="38956" y="39068"/>
                    </a:cubicBezTo>
                    <a:cubicBezTo>
                      <a:pt x="35979" y="43607"/>
                      <a:pt x="33877" y="48909"/>
                      <a:pt x="32649" y="54974"/>
                    </a:cubicBezTo>
                    <a:cubicBezTo>
                      <a:pt x="31421" y="61038"/>
                      <a:pt x="30807" y="67456"/>
                      <a:pt x="30807" y="74228"/>
                    </a:cubicBezTo>
                    <a:cubicBezTo>
                      <a:pt x="30807" y="82116"/>
                      <a:pt x="31403" y="89204"/>
                      <a:pt x="32593" y="95492"/>
                    </a:cubicBezTo>
                    <a:cubicBezTo>
                      <a:pt x="33784" y="101780"/>
                      <a:pt x="35793" y="107156"/>
                      <a:pt x="38621" y="111621"/>
                    </a:cubicBezTo>
                    <a:cubicBezTo>
                      <a:pt x="41448" y="116086"/>
                      <a:pt x="45244" y="119491"/>
                      <a:pt x="50006" y="121835"/>
                    </a:cubicBezTo>
                    <a:cubicBezTo>
                      <a:pt x="54769" y="124179"/>
                      <a:pt x="60759" y="125351"/>
                      <a:pt x="67977" y="125351"/>
                    </a:cubicBezTo>
                    <a:cubicBezTo>
                      <a:pt x="75195" y="125351"/>
                      <a:pt x="81223" y="124011"/>
                      <a:pt x="86060" y="121332"/>
                    </a:cubicBezTo>
                    <a:cubicBezTo>
                      <a:pt x="90897" y="118653"/>
                      <a:pt x="94803" y="115007"/>
                      <a:pt x="97780" y="110393"/>
                    </a:cubicBezTo>
                    <a:cubicBezTo>
                      <a:pt x="100756" y="105780"/>
                      <a:pt x="102859" y="100403"/>
                      <a:pt x="104087" y="94264"/>
                    </a:cubicBezTo>
                    <a:cubicBezTo>
                      <a:pt x="105314" y="88125"/>
                      <a:pt x="105928" y="81595"/>
                      <a:pt x="105928" y="74675"/>
                    </a:cubicBezTo>
                    <a:cubicBezTo>
                      <a:pt x="105928" y="67084"/>
                      <a:pt x="105333" y="60183"/>
                      <a:pt x="104142" y="53969"/>
                    </a:cubicBezTo>
                    <a:cubicBezTo>
                      <a:pt x="102952" y="47755"/>
                      <a:pt x="100924" y="42435"/>
                      <a:pt x="98059" y="38007"/>
                    </a:cubicBezTo>
                    <a:cubicBezTo>
                      <a:pt x="95194" y="33579"/>
                      <a:pt x="91380" y="30156"/>
                      <a:pt x="86618" y="27738"/>
                    </a:cubicBezTo>
                    <a:cubicBezTo>
                      <a:pt x="81855" y="25320"/>
                      <a:pt x="75902" y="24110"/>
                      <a:pt x="68758" y="241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3268343" y="4921777"/>
                <a:ext cx="79362" cy="145107"/>
              </a:xfrm>
              <a:custGeom>
                <a:avLst/>
                <a:gdLst/>
                <a:ahLst/>
                <a:cxnLst/>
                <a:rect l="l" t="t" r="r" b="b"/>
                <a:pathLst>
                  <a:path w="79362" h="145107">
                    <a:moveTo>
                      <a:pt x="14734" y="0"/>
                    </a:moveTo>
                    <a:cubicBezTo>
                      <a:pt x="17636" y="0"/>
                      <a:pt x="20017" y="111"/>
                      <a:pt x="21877" y="335"/>
                    </a:cubicBezTo>
                    <a:cubicBezTo>
                      <a:pt x="23738" y="558"/>
                      <a:pt x="25226" y="855"/>
                      <a:pt x="26342" y="1228"/>
                    </a:cubicBezTo>
                    <a:cubicBezTo>
                      <a:pt x="27458" y="1600"/>
                      <a:pt x="28258" y="2083"/>
                      <a:pt x="28742" y="2679"/>
                    </a:cubicBezTo>
                    <a:cubicBezTo>
                      <a:pt x="29226" y="3274"/>
                      <a:pt x="29468" y="3944"/>
                      <a:pt x="29468" y="4688"/>
                    </a:cubicBezTo>
                    <a:lnTo>
                      <a:pt x="29468" y="120885"/>
                    </a:lnTo>
                    <a:lnTo>
                      <a:pt x="74897" y="120885"/>
                    </a:lnTo>
                    <a:cubicBezTo>
                      <a:pt x="75642" y="120885"/>
                      <a:pt x="76293" y="121090"/>
                      <a:pt x="76851" y="121499"/>
                    </a:cubicBezTo>
                    <a:cubicBezTo>
                      <a:pt x="77409" y="121909"/>
                      <a:pt x="77874" y="122578"/>
                      <a:pt x="78246" y="123508"/>
                    </a:cubicBezTo>
                    <a:cubicBezTo>
                      <a:pt x="78618" y="124439"/>
                      <a:pt x="78897" y="125666"/>
                      <a:pt x="79083" y="127192"/>
                    </a:cubicBezTo>
                    <a:cubicBezTo>
                      <a:pt x="79269" y="128717"/>
                      <a:pt x="79362" y="130596"/>
                      <a:pt x="79362" y="132829"/>
                    </a:cubicBezTo>
                    <a:cubicBezTo>
                      <a:pt x="79362" y="135061"/>
                      <a:pt x="79269" y="136940"/>
                      <a:pt x="79083" y="138466"/>
                    </a:cubicBezTo>
                    <a:cubicBezTo>
                      <a:pt x="78897" y="139991"/>
                      <a:pt x="78618" y="141256"/>
                      <a:pt x="78246" y="142261"/>
                    </a:cubicBezTo>
                    <a:cubicBezTo>
                      <a:pt x="77874" y="143265"/>
                      <a:pt x="77409" y="143991"/>
                      <a:pt x="76851" y="144437"/>
                    </a:cubicBezTo>
                    <a:cubicBezTo>
                      <a:pt x="76293" y="144884"/>
                      <a:pt x="75642" y="145107"/>
                      <a:pt x="74897" y="145107"/>
                    </a:cubicBezTo>
                    <a:lnTo>
                      <a:pt x="8706" y="145107"/>
                    </a:lnTo>
                    <a:cubicBezTo>
                      <a:pt x="6250" y="145107"/>
                      <a:pt x="4185" y="144382"/>
                      <a:pt x="2511" y="142931"/>
                    </a:cubicBezTo>
                    <a:cubicBezTo>
                      <a:pt x="837" y="141479"/>
                      <a:pt x="0" y="139117"/>
                      <a:pt x="0" y="135843"/>
                    </a:cubicBezTo>
                    <a:lnTo>
                      <a:pt x="0" y="4688"/>
                    </a:lnTo>
                    <a:cubicBezTo>
                      <a:pt x="0" y="3944"/>
                      <a:pt x="242" y="3274"/>
                      <a:pt x="725" y="2679"/>
                    </a:cubicBezTo>
                    <a:cubicBezTo>
                      <a:pt x="1209" y="2083"/>
                      <a:pt x="2009" y="1600"/>
                      <a:pt x="3125" y="1228"/>
                    </a:cubicBezTo>
                    <a:cubicBezTo>
                      <a:pt x="4241" y="855"/>
                      <a:pt x="5748" y="558"/>
                      <a:pt x="7646" y="335"/>
                    </a:cubicBezTo>
                    <a:cubicBezTo>
                      <a:pt x="9543" y="111"/>
                      <a:pt x="11906" y="0"/>
                      <a:pt x="14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592081" y="4921776"/>
                <a:ext cx="117984" cy="147674"/>
              </a:xfrm>
              <a:custGeom>
                <a:avLst/>
                <a:gdLst/>
                <a:ahLst/>
                <a:cxnLst/>
                <a:rect l="l" t="t" r="r" b="b"/>
                <a:pathLst>
                  <a:path w="117984" h="147674">
                    <a:moveTo>
                      <a:pt x="14734" y="0"/>
                    </a:moveTo>
                    <a:cubicBezTo>
                      <a:pt x="17562" y="0"/>
                      <a:pt x="19906" y="111"/>
                      <a:pt x="21766" y="335"/>
                    </a:cubicBezTo>
                    <a:cubicBezTo>
                      <a:pt x="23627" y="558"/>
                      <a:pt x="25115" y="855"/>
                      <a:pt x="26231" y="1228"/>
                    </a:cubicBezTo>
                    <a:cubicBezTo>
                      <a:pt x="27347" y="1600"/>
                      <a:pt x="28147" y="2083"/>
                      <a:pt x="28631" y="2679"/>
                    </a:cubicBezTo>
                    <a:cubicBezTo>
                      <a:pt x="29115" y="3274"/>
                      <a:pt x="29356" y="3944"/>
                      <a:pt x="29356" y="4688"/>
                    </a:cubicBezTo>
                    <a:lnTo>
                      <a:pt x="29356" y="89966"/>
                    </a:lnTo>
                    <a:cubicBezTo>
                      <a:pt x="29356" y="95696"/>
                      <a:pt x="30063" y="100663"/>
                      <a:pt x="31477" y="104868"/>
                    </a:cubicBezTo>
                    <a:cubicBezTo>
                      <a:pt x="32891" y="109072"/>
                      <a:pt x="34919" y="112551"/>
                      <a:pt x="37561" y="115304"/>
                    </a:cubicBezTo>
                    <a:cubicBezTo>
                      <a:pt x="40202" y="118058"/>
                      <a:pt x="43365" y="120123"/>
                      <a:pt x="47048" y="121499"/>
                    </a:cubicBezTo>
                    <a:cubicBezTo>
                      <a:pt x="50732" y="122876"/>
                      <a:pt x="54843" y="123564"/>
                      <a:pt x="59383" y="123564"/>
                    </a:cubicBezTo>
                    <a:cubicBezTo>
                      <a:pt x="63996" y="123564"/>
                      <a:pt x="68126" y="122857"/>
                      <a:pt x="71773" y="121443"/>
                    </a:cubicBezTo>
                    <a:cubicBezTo>
                      <a:pt x="75419" y="120030"/>
                      <a:pt x="78507" y="117965"/>
                      <a:pt x="81037" y="115248"/>
                    </a:cubicBezTo>
                    <a:cubicBezTo>
                      <a:pt x="83567" y="112532"/>
                      <a:pt x="85521" y="109184"/>
                      <a:pt x="86897" y="105203"/>
                    </a:cubicBezTo>
                    <a:cubicBezTo>
                      <a:pt x="88274" y="101221"/>
                      <a:pt x="88962" y="96701"/>
                      <a:pt x="88962" y="91641"/>
                    </a:cubicBezTo>
                    <a:lnTo>
                      <a:pt x="88962" y="4688"/>
                    </a:lnTo>
                    <a:cubicBezTo>
                      <a:pt x="88962" y="3944"/>
                      <a:pt x="89185" y="3274"/>
                      <a:pt x="89632" y="2679"/>
                    </a:cubicBezTo>
                    <a:cubicBezTo>
                      <a:pt x="90078" y="2083"/>
                      <a:pt x="90860" y="1600"/>
                      <a:pt x="91976" y="1228"/>
                    </a:cubicBezTo>
                    <a:cubicBezTo>
                      <a:pt x="93092" y="855"/>
                      <a:pt x="94599" y="558"/>
                      <a:pt x="96497" y="335"/>
                    </a:cubicBezTo>
                    <a:cubicBezTo>
                      <a:pt x="98394" y="111"/>
                      <a:pt x="100757" y="0"/>
                      <a:pt x="103585" y="0"/>
                    </a:cubicBezTo>
                    <a:cubicBezTo>
                      <a:pt x="106412" y="0"/>
                      <a:pt x="108738" y="111"/>
                      <a:pt x="110561" y="335"/>
                    </a:cubicBezTo>
                    <a:cubicBezTo>
                      <a:pt x="112384" y="558"/>
                      <a:pt x="113854" y="855"/>
                      <a:pt x="114970" y="1228"/>
                    </a:cubicBezTo>
                    <a:cubicBezTo>
                      <a:pt x="116086" y="1600"/>
                      <a:pt x="116867" y="2083"/>
                      <a:pt x="117314" y="2679"/>
                    </a:cubicBezTo>
                    <a:cubicBezTo>
                      <a:pt x="117760" y="3274"/>
                      <a:pt x="117984" y="3944"/>
                      <a:pt x="117984" y="4688"/>
                    </a:cubicBezTo>
                    <a:lnTo>
                      <a:pt x="117984" y="91306"/>
                    </a:lnTo>
                    <a:cubicBezTo>
                      <a:pt x="117984" y="100161"/>
                      <a:pt x="116681" y="108086"/>
                      <a:pt x="114077" y="115081"/>
                    </a:cubicBezTo>
                    <a:cubicBezTo>
                      <a:pt x="111472" y="122076"/>
                      <a:pt x="107640" y="127992"/>
                      <a:pt x="102580" y="132829"/>
                    </a:cubicBezTo>
                    <a:cubicBezTo>
                      <a:pt x="97520" y="137666"/>
                      <a:pt x="91269" y="141349"/>
                      <a:pt x="83828" y="143879"/>
                    </a:cubicBezTo>
                    <a:cubicBezTo>
                      <a:pt x="76386" y="146409"/>
                      <a:pt x="67829" y="147674"/>
                      <a:pt x="58155" y="147674"/>
                    </a:cubicBezTo>
                    <a:cubicBezTo>
                      <a:pt x="49076" y="147674"/>
                      <a:pt x="40928" y="146540"/>
                      <a:pt x="33710" y="144270"/>
                    </a:cubicBezTo>
                    <a:cubicBezTo>
                      <a:pt x="26491" y="142000"/>
                      <a:pt x="20390" y="138559"/>
                      <a:pt x="15404" y="133945"/>
                    </a:cubicBezTo>
                    <a:cubicBezTo>
                      <a:pt x="10418" y="129331"/>
                      <a:pt x="6604" y="123583"/>
                      <a:pt x="3963" y="116700"/>
                    </a:cubicBezTo>
                    <a:cubicBezTo>
                      <a:pt x="1321" y="109816"/>
                      <a:pt x="0" y="101761"/>
                      <a:pt x="0" y="92534"/>
                    </a:cubicBezTo>
                    <a:lnTo>
                      <a:pt x="0" y="4688"/>
                    </a:lnTo>
                    <a:cubicBezTo>
                      <a:pt x="0" y="3944"/>
                      <a:pt x="223" y="3274"/>
                      <a:pt x="670" y="2679"/>
                    </a:cubicBezTo>
                    <a:cubicBezTo>
                      <a:pt x="1116" y="2083"/>
                      <a:pt x="1916" y="1600"/>
                      <a:pt x="3070" y="1228"/>
                    </a:cubicBezTo>
                    <a:cubicBezTo>
                      <a:pt x="4223" y="855"/>
                      <a:pt x="5730" y="558"/>
                      <a:pt x="7590" y="335"/>
                    </a:cubicBezTo>
                    <a:cubicBezTo>
                      <a:pt x="9451" y="111"/>
                      <a:pt x="11832" y="0"/>
                      <a:pt x="147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782693" y="4922445"/>
                <a:ext cx="119992" cy="144438"/>
              </a:xfrm>
              <a:custGeom>
                <a:avLst/>
                <a:gdLst/>
                <a:ahLst/>
                <a:cxnLst/>
                <a:rect l="l" t="t" r="r" b="b"/>
                <a:pathLst>
                  <a:path w="119992" h="144438">
                    <a:moveTo>
                      <a:pt x="8706" y="0"/>
                    </a:moveTo>
                    <a:lnTo>
                      <a:pt x="45764" y="0"/>
                    </a:lnTo>
                    <a:cubicBezTo>
                      <a:pt x="58638" y="0"/>
                      <a:pt x="69558" y="1507"/>
                      <a:pt x="78525" y="4521"/>
                    </a:cubicBezTo>
                    <a:cubicBezTo>
                      <a:pt x="87492" y="7535"/>
                      <a:pt x="95045" y="12000"/>
                      <a:pt x="101184" y="17916"/>
                    </a:cubicBezTo>
                    <a:cubicBezTo>
                      <a:pt x="107323" y="23832"/>
                      <a:pt x="111993" y="31143"/>
                      <a:pt x="115193" y="39849"/>
                    </a:cubicBezTo>
                    <a:cubicBezTo>
                      <a:pt x="118393" y="48556"/>
                      <a:pt x="119992" y="58639"/>
                      <a:pt x="119992" y="70098"/>
                    </a:cubicBezTo>
                    <a:cubicBezTo>
                      <a:pt x="119992" y="83344"/>
                      <a:pt x="118262" y="94674"/>
                      <a:pt x="114802" y="104087"/>
                    </a:cubicBezTo>
                    <a:cubicBezTo>
                      <a:pt x="111342" y="113500"/>
                      <a:pt x="106375" y="121184"/>
                      <a:pt x="99901" y="127137"/>
                    </a:cubicBezTo>
                    <a:cubicBezTo>
                      <a:pt x="93427" y="133090"/>
                      <a:pt x="85557" y="137462"/>
                      <a:pt x="76293" y="140252"/>
                    </a:cubicBezTo>
                    <a:cubicBezTo>
                      <a:pt x="67028" y="143043"/>
                      <a:pt x="55996" y="144438"/>
                      <a:pt x="43197" y="144438"/>
                    </a:cubicBezTo>
                    <a:lnTo>
                      <a:pt x="8706" y="144438"/>
                    </a:lnTo>
                    <a:cubicBezTo>
                      <a:pt x="6251" y="144438"/>
                      <a:pt x="4186" y="143713"/>
                      <a:pt x="2511" y="142262"/>
                    </a:cubicBezTo>
                    <a:cubicBezTo>
                      <a:pt x="837" y="140810"/>
                      <a:pt x="0" y="138448"/>
                      <a:pt x="0" y="135174"/>
                    </a:cubicBezTo>
                    <a:lnTo>
                      <a:pt x="0" y="9265"/>
                    </a:lnTo>
                    <a:cubicBezTo>
                      <a:pt x="0" y="5991"/>
                      <a:pt x="837" y="3628"/>
                      <a:pt x="2511" y="2177"/>
                    </a:cubicBezTo>
                    <a:cubicBezTo>
                      <a:pt x="4186" y="726"/>
                      <a:pt x="6251" y="0"/>
                      <a:pt x="8706" y="0"/>
                    </a:cubicBezTo>
                    <a:close/>
                    <a:moveTo>
                      <a:pt x="29245" y="22994"/>
                    </a:moveTo>
                    <a:lnTo>
                      <a:pt x="29245" y="121221"/>
                    </a:lnTo>
                    <a:lnTo>
                      <a:pt x="44537" y="121221"/>
                    </a:lnTo>
                    <a:cubicBezTo>
                      <a:pt x="52573" y="121221"/>
                      <a:pt x="59345" y="120179"/>
                      <a:pt x="64852" y="118096"/>
                    </a:cubicBezTo>
                    <a:cubicBezTo>
                      <a:pt x="70358" y="116012"/>
                      <a:pt x="74953" y="112868"/>
                      <a:pt x="78637" y="108664"/>
                    </a:cubicBezTo>
                    <a:cubicBezTo>
                      <a:pt x="82320" y="104459"/>
                      <a:pt x="85074" y="99232"/>
                      <a:pt x="86897" y="92981"/>
                    </a:cubicBezTo>
                    <a:cubicBezTo>
                      <a:pt x="88720" y="86730"/>
                      <a:pt x="89632" y="79437"/>
                      <a:pt x="89632" y="71103"/>
                    </a:cubicBezTo>
                    <a:cubicBezTo>
                      <a:pt x="89632" y="64257"/>
                      <a:pt x="88832" y="57895"/>
                      <a:pt x="87232" y="52016"/>
                    </a:cubicBezTo>
                    <a:cubicBezTo>
                      <a:pt x="85632" y="46137"/>
                      <a:pt x="83064" y="41040"/>
                      <a:pt x="79530" y="36724"/>
                    </a:cubicBezTo>
                    <a:cubicBezTo>
                      <a:pt x="75995" y="32408"/>
                      <a:pt x="71456" y="29041"/>
                      <a:pt x="65912" y="26622"/>
                    </a:cubicBezTo>
                    <a:cubicBezTo>
                      <a:pt x="60368" y="24204"/>
                      <a:pt x="53094" y="22994"/>
                      <a:pt x="44090" y="22994"/>
                    </a:cubicBezTo>
                    <a:lnTo>
                      <a:pt x="29245" y="229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sp>
        <p:nvSpPr>
          <p:cNvPr id="13" name="TextBox 12"/>
          <p:cNvSpPr txBox="1"/>
          <p:nvPr userDrawn="1"/>
        </p:nvSpPr>
        <p:spPr>
          <a:xfrm>
            <a:off x="1696949" y="9502701"/>
            <a:ext cx="1525610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b="1" smtClean="0">
                <a:solidFill>
                  <a:schemeClr val="tx2"/>
                </a:solidFill>
              </a:rPr>
              <a:t>CLOUD</a:t>
            </a:r>
          </a:p>
          <a:p>
            <a:pPr>
              <a:lnSpc>
                <a:spcPct val="80000"/>
              </a:lnSpc>
            </a:pPr>
            <a:r>
              <a:rPr lang="en-US" sz="2100" b="0" smtClean="0">
                <a:solidFill>
                  <a:schemeClr val="tx2"/>
                </a:solidFill>
              </a:rPr>
              <a:t>COMPANY</a:t>
            </a:r>
            <a:endParaRPr lang="en-US" sz="2100" b="0">
              <a:solidFill>
                <a:schemeClr val="tx2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16646483" y="9467562"/>
            <a:ext cx="648981" cy="6489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6666851" y="9561248"/>
            <a:ext cx="605505" cy="461610"/>
          </a:xfrm>
          <a:prstGeom prst="rect">
            <a:avLst/>
          </a:prstGeom>
          <a:noFill/>
        </p:spPr>
        <p:txBody>
          <a:bodyPr wrap="none" lIns="137106" tIns="68553" rIns="137106" bIns="68553" rtlCol="0">
            <a:spAutoFit/>
          </a:bodyPr>
          <a:lstStyle/>
          <a:p>
            <a:pPr algn="ctr"/>
            <a:fld id="{260E2A6B-A809-4840-BF14-8648BC0BDF87}" type="slidenum">
              <a:rPr lang="id-ID" sz="2100" b="1">
                <a:solidFill>
                  <a:schemeClr val="bg1"/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2100" b="1" dirty="0">
              <a:solidFill>
                <a:schemeClr val="bg1"/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197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6646483" y="9467562"/>
            <a:ext cx="648981" cy="6489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 userDrawn="1"/>
        </p:nvSpPr>
        <p:spPr>
          <a:xfrm>
            <a:off x="16666851" y="9561248"/>
            <a:ext cx="605505" cy="461610"/>
          </a:xfrm>
          <a:prstGeom prst="rect">
            <a:avLst/>
          </a:prstGeom>
          <a:noFill/>
        </p:spPr>
        <p:txBody>
          <a:bodyPr wrap="none" lIns="137106" tIns="68553" rIns="137106" bIns="68553" rtlCol="0">
            <a:spAutoFit/>
          </a:bodyPr>
          <a:lstStyle/>
          <a:p>
            <a:pPr algn="ctr"/>
            <a:fld id="{260E2A6B-A809-4840-BF14-8648BC0BDF87}" type="slidenum">
              <a:rPr lang="id-ID" sz="2100" b="1">
                <a:solidFill>
                  <a:schemeClr val="bg1"/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2100" b="1" dirty="0">
              <a:solidFill>
                <a:schemeClr val="bg1"/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125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07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48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9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4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38" y="0"/>
            <a:ext cx="5767251" cy="57672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3000" y="0"/>
            <a:ext cx="13335000" cy="10287000"/>
          </a:xfrm>
          <a:prstGeom prst="rect">
            <a:avLst/>
          </a:prstGeom>
          <a:pattFill prst="pct5">
            <a:fgClr>
              <a:srgbClr val="0070C0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9722155" y="1028700"/>
            <a:ext cx="4330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fa-IR" sz="6600" b="1" dirty="0" smtClean="0">
                <a:solidFill>
                  <a:schemeClr val="bg1"/>
                </a:solidFill>
                <a:latin typeface="Lato Regular"/>
                <a:cs typeface="B Titr" panose="00000700000000000000" pitchFamily="2" charset="-78"/>
              </a:rPr>
              <a:t>نام کسب‌وکار</a:t>
            </a:r>
            <a:endParaRPr lang="en-US" sz="6600" b="1" dirty="0">
              <a:solidFill>
                <a:schemeClr val="bg1"/>
              </a:solidFill>
              <a:latin typeface="Lato Regular"/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1283" y="6819900"/>
            <a:ext cx="651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sz="3600" dirty="0" smtClean="0">
                <a:solidFill>
                  <a:schemeClr val="bg1"/>
                </a:solidFill>
                <a:latin typeface="Iranyekan_num_regular"/>
                <a:cs typeface="B Nazanin" panose="00000400000000000000" pitchFamily="2" charset="-78"/>
              </a:rPr>
              <a:t>در سه خط و به صورت خلاصه کسب و کار خود را معرفی کنید</a:t>
            </a:r>
            <a:endParaRPr lang="fa-IR" sz="3600" b="1" dirty="0">
              <a:solidFill>
                <a:schemeClr val="bg1"/>
              </a:solidFill>
              <a:latin typeface="Iranyekan_num_regular"/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1091" y="9105900"/>
            <a:ext cx="413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sz="3600" dirty="0" smtClean="0">
                <a:solidFill>
                  <a:schemeClr val="bg1"/>
                </a:solidFill>
                <a:latin typeface="Iranyekan_num_regular"/>
                <a:cs typeface="B Nazanin" panose="00000400000000000000" pitchFamily="2" charset="-78"/>
              </a:rPr>
              <a:t>تاریخ ارائه:</a:t>
            </a:r>
            <a:endParaRPr lang="fa-IR" sz="3600" b="1" dirty="0">
              <a:solidFill>
                <a:schemeClr val="bg1"/>
              </a:solidFill>
              <a:latin typeface="Iranyekan_num_regular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47" y="742006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C000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384" y="47504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3" name="Group 22"/>
          <p:cNvGrpSpPr/>
          <p:nvPr/>
        </p:nvGrpSpPr>
        <p:grpSpPr>
          <a:xfrm rot="18808167">
            <a:off x="1261041" y="1604359"/>
            <a:ext cx="1615148" cy="1481758"/>
            <a:chOff x="7275626" y="3973834"/>
            <a:chExt cx="464347" cy="465137"/>
          </a:xfrm>
          <a:solidFill>
            <a:schemeClr val="bg1"/>
          </a:solidFill>
        </p:grpSpPr>
        <p:sp>
          <p:nvSpPr>
            <p:cNvPr id="24" name="AutoShape 37"/>
            <p:cNvSpPr>
              <a:spLocks/>
            </p:cNvSpPr>
            <p:nvPr/>
          </p:nvSpPr>
          <p:spPr bwMode="auto">
            <a:xfrm>
              <a:off x="7275626" y="4017489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5" name="AutoShape 38"/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6" name="AutoShape 39"/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7" name="AutoShape 40"/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8" name="AutoShape 41"/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9" name="AutoShape 42"/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30" name="TextBox 12"/>
          <p:cNvSpPr txBox="1"/>
          <p:nvPr/>
        </p:nvSpPr>
        <p:spPr>
          <a:xfrm>
            <a:off x="2742940" y="776514"/>
            <a:ext cx="16039977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مجوزها و استانداردها،</a:t>
            </a:r>
            <a:r>
              <a:rPr kumimoji="0" lang="fa-IR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 وضعیت فعلی محصول</a:t>
            </a:r>
            <a:endParaRPr kumimoji="0" lang="fa-IR" sz="5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Heavy Bold"/>
              <a:ea typeface="+mn-ea"/>
              <a:cs typeface="B Titr" panose="000007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66912" y="3046487"/>
            <a:ext cx="14169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noProof="0" dirty="0" smtClean="0">
                <a:latin typeface="Iranyekan_num_regular"/>
                <a:cs typeface="B Nazanin" panose="00000400000000000000" pitchFamily="2" charset="-78"/>
              </a:rPr>
              <a:t>محصول </a:t>
            </a:r>
            <a:r>
              <a:rPr lang="fa-IR" sz="2800" noProof="0" dirty="0" smtClean="0">
                <a:latin typeface="Iranyekan_num_regular"/>
                <a:cs typeface="B Nazanin" panose="00000400000000000000" pitchFamily="2" charset="-78"/>
              </a:rPr>
              <a:t>برای ارائه به بازار نیازمند دریافت چه مجوزها، استاندارد ها یا تاییدیه هایی دارد؟</a:t>
            </a: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Iranyekan_num_regular"/>
              <a:cs typeface="B Nazanin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ranyekan_num_regular"/>
                <a:cs typeface="B Nazanin" panose="00000400000000000000" pitchFamily="2" charset="-78"/>
              </a:rPr>
              <a:t>  وضعیت فعلی محصول خود را شرح دهید؟</a:t>
            </a:r>
          </a:p>
          <a:p>
            <a:pPr algn="ctr" rtl="1"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ranyekan_num_regular"/>
                <a:cs typeface="B Nazanin" panose="00000400000000000000" pitchFamily="2" charset="-78"/>
              </a:rPr>
              <a:t>آیا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Iranyekan_num_regular"/>
                <a:cs typeface="B Nazanin" panose="00000400000000000000" pitchFamily="2" charset="-78"/>
              </a:rPr>
              <a:t> محصول شما نمونه اولیه دارد</a:t>
            </a:r>
            <a:r>
              <a:rPr lang="fa-IR" sz="2800" dirty="0">
                <a:latin typeface="Iranyekan_num_regular"/>
                <a:cs typeface="B Nazanin" panose="00000400000000000000" pitchFamily="2" charset="-78"/>
              </a:rPr>
              <a:t>؟ </a:t>
            </a:r>
            <a:r>
              <a:rPr lang="fa-IR" sz="2800" dirty="0" smtClean="0">
                <a:latin typeface="Iranyekan_num_regular"/>
                <a:cs typeface="B Nazanin" panose="00000400000000000000" pitchFamily="2" charset="-78"/>
              </a:rPr>
              <a:t>مقیاس </a:t>
            </a:r>
            <a:r>
              <a:rPr lang="fa-IR" sz="2800" dirty="0">
                <a:latin typeface="Iranyekan_num_regular"/>
                <a:cs typeface="B Nazanin" panose="00000400000000000000" pitchFamily="2" charset="-78"/>
              </a:rPr>
              <a:t>تولید نمونه چقدر بوده است</a:t>
            </a:r>
            <a:r>
              <a:rPr lang="fa-IR" sz="2800" dirty="0" smtClean="0">
                <a:latin typeface="Iranyekan_num_regular"/>
                <a:cs typeface="B Nazanin" panose="00000400000000000000" pitchFamily="2" charset="-78"/>
              </a:rPr>
              <a:t>؟</a:t>
            </a:r>
            <a:endParaRPr lang="fa-IR" sz="2800" dirty="0">
              <a:latin typeface="Iranyekan_num_regular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1422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20000"/>
              <a:lumOff val="8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768350" y="674300"/>
            <a:ext cx="16039977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0080"/>
              </a:lnSpc>
              <a:spcBef>
                <a:spcPct val="0"/>
              </a:spcBef>
              <a:defRPr/>
            </a:pPr>
            <a:r>
              <a:rPr lang="fa-IR" sz="5400" dirty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بازار </a:t>
            </a:r>
            <a:r>
              <a:rPr lang="fa-IR" sz="5400" dirty="0" smtClean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هدف / </a:t>
            </a:r>
            <a:r>
              <a:rPr kumimoji="0" lang="fa-I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مشتریان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384" y="47504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2" name="Freeform 290"/>
          <p:cNvSpPr>
            <a:spLocks noChangeAspect="1" noChangeArrowheads="1"/>
          </p:cNvSpPr>
          <p:nvPr/>
        </p:nvSpPr>
        <p:spPr bwMode="auto">
          <a:xfrm>
            <a:off x="1336124" y="1775459"/>
            <a:ext cx="1414259" cy="930103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ea typeface="SimSun" charset="0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3799418" y="1889337"/>
            <a:ext cx="16039977" cy="1125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روش‌های بازاریابی و فروش محصول</a:t>
            </a:r>
            <a:endParaRPr kumimoji="0" lang="fa-I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Heavy Bold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2234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C000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003102" y="675547"/>
            <a:ext cx="14088131" cy="1202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0080"/>
              </a:lnSpc>
              <a:spcBef>
                <a:spcPct val="0"/>
              </a:spcBef>
              <a:defRPr/>
            </a:pPr>
            <a:r>
              <a:rPr lang="fa-IR" sz="6000" dirty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اندازه بازار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15400" y="568762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384" y="47504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0" name="TextBox 69"/>
          <p:cNvSpPr txBox="1"/>
          <p:nvPr/>
        </p:nvSpPr>
        <p:spPr>
          <a:xfrm>
            <a:off x="8763000" y="5143500"/>
            <a:ext cx="93282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fa-IR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 </a:t>
            </a:r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(Total Attainable Market) </a:t>
            </a:r>
            <a:r>
              <a:rPr lang="en-US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TAM </a:t>
            </a:r>
            <a:r>
              <a:rPr lang="fa-IR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: بازار </a:t>
            </a:r>
            <a:r>
              <a:rPr lang="fa-IR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بالقوه </a:t>
            </a:r>
            <a:r>
              <a:rPr lang="fa-IR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(بزرگ‌ترین </a:t>
            </a:r>
            <a:r>
              <a:rPr lang="fa-IR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بخش را شامل می‌شود که کل بازار قابل دستیابی برای یک محصول یا خدمات خاص </a:t>
            </a:r>
            <a:r>
              <a:rPr lang="fa-IR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است)</a:t>
            </a:r>
          </a:p>
          <a:p>
            <a:pPr lvl="0" algn="ctr" rtl="1"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ranyekan_num_regular"/>
              <a:cs typeface="B Nazanin" panose="00000400000000000000" pitchFamily="2" charset="-78"/>
            </a:endParaRPr>
          </a:p>
          <a:p>
            <a:pPr lvl="0" algn="ctr" rtl="1">
              <a:defRPr/>
            </a:pPr>
            <a:r>
              <a:rPr lang="en-US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 :(</a:t>
            </a:r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Serviceable Addressable Market) </a:t>
            </a:r>
            <a:r>
              <a:rPr lang="en-US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SAM </a:t>
            </a:r>
            <a:r>
              <a:rPr lang="fa-IR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بازار </a:t>
            </a:r>
            <a:r>
              <a:rPr lang="fa-IR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بالفعل (بازاری که در دسترس کسب‌وکار </a:t>
            </a:r>
            <a:r>
              <a:rPr lang="fa-IR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شماست)</a:t>
            </a:r>
          </a:p>
          <a:p>
            <a:pPr lvl="0" algn="ctr" rtl="1">
              <a:defRPr/>
            </a:pPr>
            <a:endParaRPr lang="fa-IR" sz="2800" dirty="0" smtClean="0">
              <a:solidFill>
                <a:prstClr val="black">
                  <a:lumMod val="50000"/>
                  <a:lumOff val="50000"/>
                </a:prstClr>
              </a:solidFill>
              <a:latin typeface="Iranyekan_num_regular"/>
              <a:cs typeface="B Nazanin" panose="00000400000000000000" pitchFamily="2" charset="-78"/>
            </a:endParaRPr>
          </a:p>
          <a:p>
            <a:pPr algn="ctr" rtl="1">
              <a:defRPr/>
            </a:pPr>
            <a:r>
              <a:rPr lang="en-US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 :(</a:t>
            </a:r>
            <a:r>
              <a:rPr lang="en-US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Share of Market) </a:t>
            </a:r>
            <a:r>
              <a:rPr lang="en-US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SOM </a:t>
            </a:r>
            <a:r>
              <a:rPr lang="fa-IR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یعنی </a:t>
            </a:r>
            <a:r>
              <a:rPr lang="fa-IR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سهم بازار </a:t>
            </a:r>
            <a:r>
              <a:rPr lang="fa-IR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واقع‌بینانه‌ای</a:t>
            </a:r>
            <a:r>
              <a:rPr lang="en-US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است که قصد دارید در کوتاه‌مدت به دست آورید</a:t>
            </a: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Iranyekan_num_regular"/>
              <a:cs typeface="B Nazanin" panose="00000400000000000000" pitchFamily="2" charset="-78"/>
            </a:endParaRPr>
          </a:p>
        </p:txBody>
      </p:sp>
      <p:pic>
        <p:nvPicPr>
          <p:cNvPr id="2050" name="Picture 2" descr="مدل تخمین اندازه بازار استارتاپ‌ها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 t="28560" r="17383" b="14061"/>
          <a:stretch/>
        </p:blipFill>
        <p:spPr bwMode="auto">
          <a:xfrm>
            <a:off x="1751290" y="4492502"/>
            <a:ext cx="6086238" cy="55965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85"/>
          <p:cNvGrpSpPr/>
          <p:nvPr/>
        </p:nvGrpSpPr>
        <p:grpSpPr>
          <a:xfrm>
            <a:off x="1503269" y="1638300"/>
            <a:ext cx="1037770" cy="1109013"/>
            <a:chOff x="8216107" y="2577307"/>
            <a:chExt cx="464344" cy="464344"/>
          </a:xfrm>
          <a:solidFill>
            <a:schemeClr val="bg1"/>
          </a:solidFill>
        </p:grpSpPr>
        <p:sp>
          <p:nvSpPr>
            <p:cNvPr id="87" name="AutoShape 52"/>
            <p:cNvSpPr>
              <a:spLocks/>
            </p:cNvSpPr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8" name="AutoShape 53"/>
            <p:cNvSpPr>
              <a:spLocks/>
            </p:cNvSpPr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9" name="AutoShape 54"/>
            <p:cNvSpPr>
              <a:spLocks/>
            </p:cNvSpPr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0" name="AutoShape 55"/>
            <p:cNvSpPr>
              <a:spLocks/>
            </p:cNvSpPr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966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20000"/>
              <a:lumOff val="8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768350" y="674300"/>
            <a:ext cx="16039977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رقبا</a:t>
            </a:r>
            <a:r>
              <a:rPr kumimoji="0" lang="fa-IR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 </a:t>
            </a:r>
            <a:endParaRPr kumimoji="0" lang="fa-IR" sz="5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Heavy Bold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384" y="47504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3074" name="Picture 2" descr="https://vinnohub.ir/wp-content/uploads/2021/09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67" y="1523947"/>
            <a:ext cx="1275126" cy="12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vinnohub.ir/wp-content/uploads/2021/09/inf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38" y="4797252"/>
            <a:ext cx="8190261" cy="51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97877" y="2161510"/>
            <a:ext cx="758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defRPr/>
            </a:pPr>
            <a:r>
              <a:rPr lang="fa-IR" b="1" dirty="0">
                <a:latin typeface="Iranyekan_num_regular"/>
                <a:cs typeface="B Nazanin" panose="00000400000000000000" pitchFamily="2" charset="-78"/>
              </a:rPr>
              <a:t>نمونه های مشابه داخلی و خارجی محصول را به همراه مشخصات </a:t>
            </a:r>
            <a:r>
              <a:rPr lang="fa-IR" b="1" dirty="0" smtClean="0">
                <a:latin typeface="Iranyekan_num_regular"/>
                <a:cs typeface="B Nazanin" panose="00000400000000000000" pitchFamily="2" charset="-78"/>
              </a:rPr>
              <a:t>فنی وقیمتی </a:t>
            </a:r>
            <a:r>
              <a:rPr lang="fa-IR" b="1" dirty="0">
                <a:latin typeface="Iranyekan_num_regular"/>
                <a:cs typeface="B Nazanin" panose="00000400000000000000" pitchFamily="2" charset="-78"/>
              </a:rPr>
              <a:t>آن ها ارائه نمایید.</a:t>
            </a:r>
          </a:p>
        </p:txBody>
      </p:sp>
    </p:spTree>
    <p:extLst>
      <p:ext uri="{BB962C8B-B14F-4D97-AF65-F5344CB8AC3E}">
        <p14:creationId xmlns:p14="http://schemas.microsoft.com/office/powerpoint/2010/main" val="360696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C000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003102" y="675547"/>
            <a:ext cx="14088131" cy="1202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0080"/>
              </a:lnSpc>
              <a:spcBef>
                <a:spcPct val="0"/>
              </a:spcBef>
              <a:defRPr/>
            </a:pPr>
            <a:r>
              <a:rPr lang="fa-IR" sz="6000" dirty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مزیت‌های رقابتی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15400" y="568762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384" y="47504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4" name="Freeform 23"/>
          <p:cNvSpPr>
            <a:spLocks noChangeAspect="1" noChangeArrowheads="1"/>
          </p:cNvSpPr>
          <p:nvPr/>
        </p:nvSpPr>
        <p:spPr bwMode="auto">
          <a:xfrm>
            <a:off x="1456312" y="1634159"/>
            <a:ext cx="967941" cy="1158481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60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20000"/>
              <a:lumOff val="8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768350" y="674300"/>
            <a:ext cx="16039977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0080"/>
              </a:lnSpc>
              <a:spcBef>
                <a:spcPct val="0"/>
              </a:spcBef>
              <a:defRPr/>
            </a:pPr>
            <a:r>
              <a:rPr lang="fa-IR" sz="5400" dirty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مدل </a:t>
            </a:r>
            <a:r>
              <a:rPr lang="fa-IR" sz="5400" dirty="0" smtClean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درآمدی</a:t>
            </a:r>
            <a:endParaRPr lang="fa-IR" sz="5400" dirty="0">
              <a:solidFill>
                <a:prstClr val="black"/>
              </a:solidFill>
              <a:latin typeface="Aileron Heavy Bold"/>
              <a:cs typeface="B Titr" panose="000007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384" y="47504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1588043" y="1697484"/>
            <a:ext cx="934890" cy="983748"/>
            <a:chOff x="8216107" y="2577307"/>
            <a:chExt cx="464344" cy="464344"/>
          </a:xfrm>
          <a:solidFill>
            <a:schemeClr val="bg1"/>
          </a:solidFill>
        </p:grpSpPr>
        <p:sp>
          <p:nvSpPr>
            <p:cNvPr id="23" name="AutoShape 52"/>
            <p:cNvSpPr>
              <a:spLocks/>
            </p:cNvSpPr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4" name="AutoShape 53"/>
            <p:cNvSpPr>
              <a:spLocks/>
            </p:cNvSpPr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54"/>
            <p:cNvSpPr>
              <a:spLocks/>
            </p:cNvSpPr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6" name="AutoShape 55"/>
            <p:cNvSpPr>
              <a:spLocks/>
            </p:cNvSpPr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46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C000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003102" y="675547"/>
            <a:ext cx="14088131" cy="1202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ساختار هزینه‌ها</a:t>
            </a:r>
            <a:endParaRPr kumimoji="0" lang="fa-I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Heavy Bold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15400" y="568762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384" y="47504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6" name="Group 85"/>
          <p:cNvGrpSpPr/>
          <p:nvPr/>
        </p:nvGrpSpPr>
        <p:grpSpPr>
          <a:xfrm>
            <a:off x="1503269" y="1638300"/>
            <a:ext cx="1037770" cy="1109013"/>
            <a:chOff x="8216107" y="2577307"/>
            <a:chExt cx="464344" cy="464344"/>
          </a:xfrm>
          <a:solidFill>
            <a:schemeClr val="bg1"/>
          </a:solidFill>
        </p:grpSpPr>
        <p:sp>
          <p:nvSpPr>
            <p:cNvPr id="87" name="AutoShape 52"/>
            <p:cNvSpPr>
              <a:spLocks/>
            </p:cNvSpPr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8" name="AutoShape 53"/>
            <p:cNvSpPr>
              <a:spLocks/>
            </p:cNvSpPr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9" name="AutoShape 54"/>
            <p:cNvSpPr>
              <a:spLocks/>
            </p:cNvSpPr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90" name="AutoShape 55"/>
            <p:cNvSpPr>
              <a:spLocks/>
            </p:cNvSpPr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954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20000"/>
              <a:lumOff val="8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003102" y="675547"/>
            <a:ext cx="14088131" cy="1202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جذب سرمایه</a:t>
            </a:r>
            <a:endParaRPr kumimoji="0" lang="fa-I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Heavy Bold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15400" y="568762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384" y="47504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6" name="Group 85"/>
          <p:cNvGrpSpPr/>
          <p:nvPr/>
        </p:nvGrpSpPr>
        <p:grpSpPr>
          <a:xfrm>
            <a:off x="1503269" y="1638300"/>
            <a:ext cx="1037770" cy="1109013"/>
            <a:chOff x="8216107" y="2577307"/>
            <a:chExt cx="464344" cy="464344"/>
          </a:xfrm>
          <a:solidFill>
            <a:schemeClr val="bg1"/>
          </a:solidFill>
        </p:grpSpPr>
        <p:sp>
          <p:nvSpPr>
            <p:cNvPr id="87" name="AutoShape 52"/>
            <p:cNvSpPr>
              <a:spLocks/>
            </p:cNvSpPr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8" name="AutoShape 53"/>
            <p:cNvSpPr>
              <a:spLocks/>
            </p:cNvSpPr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9" name="AutoShape 54"/>
            <p:cNvSpPr>
              <a:spLocks/>
            </p:cNvSpPr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90" name="AutoShape 55"/>
            <p:cNvSpPr>
              <a:spLocks/>
            </p:cNvSpPr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757026" y="4154212"/>
            <a:ext cx="3092878" cy="3427688"/>
            <a:chOff x="7435907" y="1141777"/>
            <a:chExt cx="4748428" cy="4969387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8666706" y="3951705"/>
              <a:ext cx="942057" cy="1411538"/>
            </a:xfrm>
            <a:custGeom>
              <a:avLst/>
              <a:gdLst>
                <a:gd name="connsiteX0" fmla="*/ 0 w 942057"/>
                <a:gd name="connsiteY0" fmla="*/ 0 h 1411538"/>
                <a:gd name="connsiteX1" fmla="*/ 942057 w 942057"/>
                <a:gd name="connsiteY1" fmla="*/ 0 h 1411538"/>
                <a:gd name="connsiteX2" fmla="*/ 942057 w 942057"/>
                <a:gd name="connsiteY2" fmla="*/ 689140 h 1411538"/>
                <a:gd name="connsiteX3" fmla="*/ 942057 w 942057"/>
                <a:gd name="connsiteY3" fmla="*/ 773446 h 1411538"/>
                <a:gd name="connsiteX4" fmla="*/ 942057 w 942057"/>
                <a:gd name="connsiteY4" fmla="*/ 1411538 h 1411538"/>
                <a:gd name="connsiteX5" fmla="*/ 800155 w 942057"/>
                <a:gd name="connsiteY5" fmla="*/ 1411538 h 1411538"/>
                <a:gd name="connsiteX6" fmla="*/ 800155 w 942057"/>
                <a:gd name="connsiteY6" fmla="*/ 1338646 h 1411538"/>
                <a:gd name="connsiteX7" fmla="*/ 801891 w 942057"/>
                <a:gd name="connsiteY7" fmla="*/ 1338646 h 1411538"/>
                <a:gd name="connsiteX8" fmla="*/ 807097 w 942057"/>
                <a:gd name="connsiteY8" fmla="*/ 1312613 h 1411538"/>
                <a:gd name="connsiteX9" fmla="*/ 827926 w 942057"/>
                <a:gd name="connsiteY9" fmla="*/ 1276167 h 1411538"/>
                <a:gd name="connsiteX10" fmla="*/ 847018 w 942057"/>
                <a:gd name="connsiteY10" fmla="*/ 1213687 h 1411538"/>
                <a:gd name="connsiteX11" fmla="*/ 730728 w 942057"/>
                <a:gd name="connsiteY11" fmla="*/ 1113026 h 1411538"/>
                <a:gd name="connsiteX12" fmla="*/ 614437 w 942057"/>
                <a:gd name="connsiteY12" fmla="*/ 1205009 h 1411538"/>
                <a:gd name="connsiteX13" fmla="*/ 614437 w 942057"/>
                <a:gd name="connsiteY13" fmla="*/ 1206745 h 1411538"/>
                <a:gd name="connsiteX14" fmla="*/ 614437 w 942057"/>
                <a:gd name="connsiteY14" fmla="*/ 1208481 h 1411538"/>
                <a:gd name="connsiteX15" fmla="*/ 633530 w 942057"/>
                <a:gd name="connsiteY15" fmla="*/ 1276167 h 1411538"/>
                <a:gd name="connsiteX16" fmla="*/ 654358 w 942057"/>
                <a:gd name="connsiteY16" fmla="*/ 1316084 h 1411538"/>
                <a:gd name="connsiteX17" fmla="*/ 661300 w 942057"/>
                <a:gd name="connsiteY17" fmla="*/ 1338646 h 1411538"/>
                <a:gd name="connsiteX18" fmla="*/ 661300 w 942057"/>
                <a:gd name="connsiteY18" fmla="*/ 1411538 h 1411538"/>
                <a:gd name="connsiteX19" fmla="*/ 280632 w 942057"/>
                <a:gd name="connsiteY19" fmla="*/ 1411538 h 1411538"/>
                <a:gd name="connsiteX20" fmla="*/ 280632 w 942057"/>
                <a:gd name="connsiteY20" fmla="*/ 1338646 h 1411538"/>
                <a:gd name="connsiteX21" fmla="*/ 282368 w 942057"/>
                <a:gd name="connsiteY21" fmla="*/ 1338646 h 1411538"/>
                <a:gd name="connsiteX22" fmla="*/ 287574 w 942057"/>
                <a:gd name="connsiteY22" fmla="*/ 1312613 h 1411538"/>
                <a:gd name="connsiteX23" fmla="*/ 308403 w 942057"/>
                <a:gd name="connsiteY23" fmla="*/ 1276167 h 1411538"/>
                <a:gd name="connsiteX24" fmla="*/ 327495 w 942057"/>
                <a:gd name="connsiteY24" fmla="*/ 1213687 h 1411538"/>
                <a:gd name="connsiteX25" fmla="*/ 211205 w 942057"/>
                <a:gd name="connsiteY25" fmla="*/ 1113026 h 1411538"/>
                <a:gd name="connsiteX26" fmla="*/ 94914 w 942057"/>
                <a:gd name="connsiteY26" fmla="*/ 1205009 h 1411538"/>
                <a:gd name="connsiteX27" fmla="*/ 94914 w 942057"/>
                <a:gd name="connsiteY27" fmla="*/ 1206745 h 1411538"/>
                <a:gd name="connsiteX28" fmla="*/ 94914 w 942057"/>
                <a:gd name="connsiteY28" fmla="*/ 1208481 h 1411538"/>
                <a:gd name="connsiteX29" fmla="*/ 114007 w 942057"/>
                <a:gd name="connsiteY29" fmla="*/ 1276167 h 1411538"/>
                <a:gd name="connsiteX30" fmla="*/ 134835 w 942057"/>
                <a:gd name="connsiteY30" fmla="*/ 1316084 h 1411538"/>
                <a:gd name="connsiteX31" fmla="*/ 141777 w 942057"/>
                <a:gd name="connsiteY31" fmla="*/ 1338646 h 1411538"/>
                <a:gd name="connsiteX32" fmla="*/ 141777 w 942057"/>
                <a:gd name="connsiteY32" fmla="*/ 1411538 h 1411538"/>
                <a:gd name="connsiteX33" fmla="*/ 0 w 942057"/>
                <a:gd name="connsiteY33" fmla="*/ 1411538 h 1411538"/>
                <a:gd name="connsiteX34" fmla="*/ 0 w 942057"/>
                <a:gd name="connsiteY34" fmla="*/ 773446 h 1411538"/>
                <a:gd name="connsiteX35" fmla="*/ 0 w 942057"/>
                <a:gd name="connsiteY35" fmla="*/ 689140 h 14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42057" h="1411538">
                  <a:moveTo>
                    <a:pt x="0" y="0"/>
                  </a:moveTo>
                  <a:lnTo>
                    <a:pt x="942057" y="0"/>
                  </a:lnTo>
                  <a:lnTo>
                    <a:pt x="942057" y="689140"/>
                  </a:lnTo>
                  <a:lnTo>
                    <a:pt x="942057" y="773446"/>
                  </a:lnTo>
                  <a:lnTo>
                    <a:pt x="942057" y="1411538"/>
                  </a:lnTo>
                  <a:lnTo>
                    <a:pt x="800155" y="1411538"/>
                  </a:lnTo>
                  <a:cubicBezTo>
                    <a:pt x="800155" y="1411538"/>
                    <a:pt x="800155" y="1411538"/>
                    <a:pt x="800155" y="1338646"/>
                  </a:cubicBezTo>
                  <a:cubicBezTo>
                    <a:pt x="800155" y="1338646"/>
                    <a:pt x="800155" y="1338646"/>
                    <a:pt x="801891" y="1338646"/>
                  </a:cubicBezTo>
                  <a:cubicBezTo>
                    <a:pt x="801891" y="1338646"/>
                    <a:pt x="801891" y="1338646"/>
                    <a:pt x="807097" y="1312613"/>
                  </a:cubicBezTo>
                  <a:cubicBezTo>
                    <a:pt x="812305" y="1298728"/>
                    <a:pt x="817512" y="1291786"/>
                    <a:pt x="827926" y="1276167"/>
                  </a:cubicBezTo>
                  <a:cubicBezTo>
                    <a:pt x="841811" y="1257076"/>
                    <a:pt x="848754" y="1236249"/>
                    <a:pt x="847018" y="1213687"/>
                  </a:cubicBezTo>
                  <a:cubicBezTo>
                    <a:pt x="847018" y="1158150"/>
                    <a:pt x="794947" y="1113026"/>
                    <a:pt x="730728" y="1113026"/>
                  </a:cubicBezTo>
                  <a:cubicBezTo>
                    <a:pt x="669979" y="1113026"/>
                    <a:pt x="619645" y="1152944"/>
                    <a:pt x="614437" y="1205009"/>
                  </a:cubicBezTo>
                  <a:cubicBezTo>
                    <a:pt x="614437" y="1205009"/>
                    <a:pt x="614437" y="1205009"/>
                    <a:pt x="614437" y="1206745"/>
                  </a:cubicBezTo>
                  <a:cubicBezTo>
                    <a:pt x="614437" y="1206745"/>
                    <a:pt x="614437" y="1208481"/>
                    <a:pt x="614437" y="1208481"/>
                  </a:cubicBezTo>
                  <a:cubicBezTo>
                    <a:pt x="612701" y="1234514"/>
                    <a:pt x="617909" y="1257076"/>
                    <a:pt x="633530" y="1276167"/>
                  </a:cubicBezTo>
                  <a:cubicBezTo>
                    <a:pt x="645680" y="1291786"/>
                    <a:pt x="649151" y="1300464"/>
                    <a:pt x="654358" y="1316084"/>
                  </a:cubicBezTo>
                  <a:cubicBezTo>
                    <a:pt x="654358" y="1316084"/>
                    <a:pt x="654358" y="1316084"/>
                    <a:pt x="661300" y="1338646"/>
                  </a:cubicBezTo>
                  <a:cubicBezTo>
                    <a:pt x="661300" y="1338646"/>
                    <a:pt x="661300" y="1338646"/>
                    <a:pt x="661300" y="1411538"/>
                  </a:cubicBezTo>
                  <a:lnTo>
                    <a:pt x="280632" y="1411538"/>
                  </a:lnTo>
                  <a:cubicBezTo>
                    <a:pt x="280632" y="1411538"/>
                    <a:pt x="280632" y="1411538"/>
                    <a:pt x="280632" y="1338646"/>
                  </a:cubicBezTo>
                  <a:cubicBezTo>
                    <a:pt x="280632" y="1338646"/>
                    <a:pt x="280632" y="1338646"/>
                    <a:pt x="282368" y="1338646"/>
                  </a:cubicBezTo>
                  <a:cubicBezTo>
                    <a:pt x="282368" y="1338646"/>
                    <a:pt x="282368" y="1338646"/>
                    <a:pt x="287574" y="1312613"/>
                  </a:cubicBezTo>
                  <a:cubicBezTo>
                    <a:pt x="292782" y="1298728"/>
                    <a:pt x="297989" y="1291786"/>
                    <a:pt x="308403" y="1276167"/>
                  </a:cubicBezTo>
                  <a:cubicBezTo>
                    <a:pt x="322288" y="1257076"/>
                    <a:pt x="329231" y="1236249"/>
                    <a:pt x="327495" y="1213687"/>
                  </a:cubicBezTo>
                  <a:cubicBezTo>
                    <a:pt x="327495" y="1158150"/>
                    <a:pt x="275424" y="1113026"/>
                    <a:pt x="211205" y="1113026"/>
                  </a:cubicBezTo>
                  <a:cubicBezTo>
                    <a:pt x="150456" y="1113026"/>
                    <a:pt x="100122" y="1152944"/>
                    <a:pt x="94914" y="1205009"/>
                  </a:cubicBezTo>
                  <a:cubicBezTo>
                    <a:pt x="94914" y="1205009"/>
                    <a:pt x="94914" y="1205009"/>
                    <a:pt x="94914" y="1206745"/>
                  </a:cubicBezTo>
                  <a:cubicBezTo>
                    <a:pt x="94914" y="1206745"/>
                    <a:pt x="94914" y="1208481"/>
                    <a:pt x="94914" y="1208481"/>
                  </a:cubicBezTo>
                  <a:cubicBezTo>
                    <a:pt x="93178" y="1234514"/>
                    <a:pt x="98386" y="1257076"/>
                    <a:pt x="114007" y="1276167"/>
                  </a:cubicBezTo>
                  <a:cubicBezTo>
                    <a:pt x="126157" y="1291786"/>
                    <a:pt x="129628" y="1300464"/>
                    <a:pt x="134835" y="1316084"/>
                  </a:cubicBezTo>
                  <a:cubicBezTo>
                    <a:pt x="134835" y="1316084"/>
                    <a:pt x="134835" y="1316084"/>
                    <a:pt x="141777" y="1338646"/>
                  </a:cubicBezTo>
                  <a:cubicBezTo>
                    <a:pt x="141777" y="1338646"/>
                    <a:pt x="141777" y="1338646"/>
                    <a:pt x="141777" y="1411538"/>
                  </a:cubicBezTo>
                  <a:lnTo>
                    <a:pt x="0" y="1411538"/>
                  </a:lnTo>
                  <a:lnTo>
                    <a:pt x="0" y="773446"/>
                  </a:lnTo>
                  <a:lnTo>
                    <a:pt x="0" y="68914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6" name="Freeform 110"/>
            <p:cNvSpPr>
              <a:spLocks/>
            </p:cNvSpPr>
            <p:nvPr/>
          </p:nvSpPr>
          <p:spPr bwMode="auto">
            <a:xfrm>
              <a:off x="8666706" y="3951705"/>
              <a:ext cx="942057" cy="1411538"/>
            </a:xfrm>
            <a:custGeom>
              <a:avLst/>
              <a:gdLst>
                <a:gd name="T0" fmla="*/ 0 w 1218"/>
                <a:gd name="T1" fmla="*/ 0 h 1825"/>
                <a:gd name="T2" fmla="*/ 0 w 1218"/>
                <a:gd name="T3" fmla="*/ 891 h 1825"/>
                <a:gd name="T4" fmla="*/ 0 w 1218"/>
                <a:gd name="T5" fmla="*/ 1000 h 1825"/>
                <a:gd name="T6" fmla="*/ 0 w 1218"/>
                <a:gd name="T7" fmla="*/ 1825 h 1825"/>
                <a:gd name="T8" fmla="*/ 1218 w 1218"/>
                <a:gd name="T9" fmla="*/ 1825 h 1825"/>
                <a:gd name="T10" fmla="*/ 1218 w 1218"/>
                <a:gd name="T11" fmla="*/ 1000 h 1825"/>
                <a:gd name="T12" fmla="*/ 1218 w 1218"/>
                <a:gd name="T13" fmla="*/ 891 h 1825"/>
                <a:gd name="T14" fmla="*/ 1218 w 1218"/>
                <a:gd name="T15" fmla="*/ 0 h 1825"/>
                <a:gd name="T16" fmla="*/ 0 w 1218"/>
                <a:gd name="T17" fmla="*/ 0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8" h="1825">
                  <a:moveTo>
                    <a:pt x="0" y="0"/>
                  </a:moveTo>
                  <a:lnTo>
                    <a:pt x="0" y="891"/>
                  </a:lnTo>
                  <a:lnTo>
                    <a:pt x="0" y="1000"/>
                  </a:lnTo>
                  <a:lnTo>
                    <a:pt x="0" y="1825"/>
                  </a:lnTo>
                  <a:lnTo>
                    <a:pt x="1218" y="1825"/>
                  </a:lnTo>
                  <a:lnTo>
                    <a:pt x="1218" y="1000"/>
                  </a:lnTo>
                  <a:lnTo>
                    <a:pt x="1218" y="891"/>
                  </a:lnTo>
                  <a:lnTo>
                    <a:pt x="121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435907" y="5105131"/>
              <a:ext cx="1686358" cy="1006033"/>
            </a:xfrm>
            <a:custGeom>
              <a:avLst/>
              <a:gdLst>
                <a:gd name="connsiteX0" fmla="*/ 1441509 w 1686358"/>
                <a:gd name="connsiteY0" fmla="*/ 0 h 1006033"/>
                <a:gd name="connsiteX1" fmla="*/ 1519008 w 1686358"/>
                <a:gd name="connsiteY1" fmla="*/ 64165 h 1006033"/>
                <a:gd name="connsiteX2" fmla="*/ 1506953 w 1686358"/>
                <a:gd name="connsiteY2" fmla="*/ 114456 h 1006033"/>
                <a:gd name="connsiteX3" fmla="*/ 1479397 w 1686358"/>
                <a:gd name="connsiteY3" fmla="*/ 163013 h 1006033"/>
                <a:gd name="connsiteX4" fmla="*/ 1481120 w 1686358"/>
                <a:gd name="connsiteY4" fmla="*/ 163013 h 1006033"/>
                <a:gd name="connsiteX5" fmla="*/ 1472509 w 1686358"/>
                <a:gd name="connsiteY5" fmla="*/ 192494 h 1006033"/>
                <a:gd name="connsiteX6" fmla="*/ 1472509 w 1686358"/>
                <a:gd name="connsiteY6" fmla="*/ 249348 h 1006033"/>
                <a:gd name="connsiteX7" fmla="*/ 1472509 w 1686358"/>
                <a:gd name="connsiteY7" fmla="*/ 275268 h 1006033"/>
                <a:gd name="connsiteX8" fmla="*/ 1490658 w 1686358"/>
                <a:gd name="connsiteY8" fmla="*/ 275268 h 1006033"/>
                <a:gd name="connsiteX9" fmla="*/ 1490658 w 1686358"/>
                <a:gd name="connsiteY9" fmla="*/ 276552 h 1006033"/>
                <a:gd name="connsiteX10" fmla="*/ 1686358 w 1686358"/>
                <a:gd name="connsiteY10" fmla="*/ 276552 h 1006033"/>
                <a:gd name="connsiteX11" fmla="*/ 1686358 w 1686358"/>
                <a:gd name="connsiteY11" fmla="*/ 1006033 h 1006033"/>
                <a:gd name="connsiteX12" fmla="*/ 1230944 w 1686358"/>
                <a:gd name="connsiteY12" fmla="*/ 987750 h 1006033"/>
                <a:gd name="connsiteX13" fmla="*/ 1203510 w 1686358"/>
                <a:gd name="connsiteY13" fmla="*/ 985922 h 1006033"/>
                <a:gd name="connsiteX14" fmla="*/ 475579 w 1686358"/>
                <a:gd name="connsiteY14" fmla="*/ 845145 h 1006033"/>
                <a:gd name="connsiteX15" fmla="*/ 1876 w 1686358"/>
                <a:gd name="connsiteY15" fmla="*/ 777499 h 1006033"/>
                <a:gd name="connsiteX16" fmla="*/ 221352 w 1686358"/>
                <a:gd name="connsiteY16" fmla="*/ 338713 h 1006033"/>
                <a:gd name="connsiteX17" fmla="*/ 206721 w 1686358"/>
                <a:gd name="connsiteY17" fmla="*/ 276552 h 1006033"/>
                <a:gd name="connsiteX18" fmla="*/ 604575 w 1686358"/>
                <a:gd name="connsiteY18" fmla="*/ 276552 h 1006033"/>
                <a:gd name="connsiteX19" fmla="*/ 640946 w 1686358"/>
                <a:gd name="connsiteY19" fmla="*/ 276552 h 1006033"/>
                <a:gd name="connsiteX20" fmla="*/ 640946 w 1686358"/>
                <a:gd name="connsiteY20" fmla="*/ 283673 h 1006033"/>
                <a:gd name="connsiteX21" fmla="*/ 640946 w 1686358"/>
                <a:gd name="connsiteY21" fmla="*/ 347453 h 1006033"/>
                <a:gd name="connsiteX22" fmla="*/ 639210 w 1686358"/>
                <a:gd name="connsiteY22" fmla="*/ 347453 h 1006033"/>
                <a:gd name="connsiteX23" fmla="*/ 634004 w 1686358"/>
                <a:gd name="connsiteY23" fmla="*/ 373486 h 1006033"/>
                <a:gd name="connsiteX24" fmla="*/ 613175 w 1686358"/>
                <a:gd name="connsiteY24" fmla="*/ 409932 h 1006033"/>
                <a:gd name="connsiteX25" fmla="*/ 594083 w 1686358"/>
                <a:gd name="connsiteY25" fmla="*/ 472412 h 1006033"/>
                <a:gd name="connsiteX26" fmla="*/ 710373 w 1686358"/>
                <a:gd name="connsiteY26" fmla="*/ 573073 h 1006033"/>
                <a:gd name="connsiteX27" fmla="*/ 826664 w 1686358"/>
                <a:gd name="connsiteY27" fmla="*/ 481090 h 1006033"/>
                <a:gd name="connsiteX28" fmla="*/ 826664 w 1686358"/>
                <a:gd name="connsiteY28" fmla="*/ 479354 h 1006033"/>
                <a:gd name="connsiteX29" fmla="*/ 826664 w 1686358"/>
                <a:gd name="connsiteY29" fmla="*/ 477618 h 1006033"/>
                <a:gd name="connsiteX30" fmla="*/ 807571 w 1686358"/>
                <a:gd name="connsiteY30" fmla="*/ 409932 h 1006033"/>
                <a:gd name="connsiteX31" fmla="*/ 786743 w 1686358"/>
                <a:gd name="connsiteY31" fmla="*/ 370015 h 1006033"/>
                <a:gd name="connsiteX32" fmla="*/ 779801 w 1686358"/>
                <a:gd name="connsiteY32" fmla="*/ 347453 h 1006033"/>
                <a:gd name="connsiteX33" fmla="*/ 779801 w 1686358"/>
                <a:gd name="connsiteY33" fmla="*/ 316702 h 1006033"/>
                <a:gd name="connsiteX34" fmla="*/ 779801 w 1686358"/>
                <a:gd name="connsiteY34" fmla="*/ 276552 h 1006033"/>
                <a:gd name="connsiteX35" fmla="*/ 796564 w 1686358"/>
                <a:gd name="connsiteY35" fmla="*/ 276552 h 1006033"/>
                <a:gd name="connsiteX36" fmla="*/ 1174246 w 1686358"/>
                <a:gd name="connsiteY36" fmla="*/ 276552 h 1006033"/>
                <a:gd name="connsiteX37" fmla="*/ 1203510 w 1686358"/>
                <a:gd name="connsiteY37" fmla="*/ 276552 h 1006033"/>
                <a:gd name="connsiteX38" fmla="*/ 1391894 w 1686358"/>
                <a:gd name="connsiteY38" fmla="*/ 276552 h 1006033"/>
                <a:gd name="connsiteX39" fmla="*/ 1391894 w 1686358"/>
                <a:gd name="connsiteY39" fmla="*/ 275268 h 1006033"/>
                <a:gd name="connsiteX40" fmla="*/ 1409495 w 1686358"/>
                <a:gd name="connsiteY40" fmla="*/ 275268 h 1006033"/>
                <a:gd name="connsiteX41" fmla="*/ 1409227 w 1686358"/>
                <a:gd name="connsiteY41" fmla="*/ 243933 h 1006033"/>
                <a:gd name="connsiteX42" fmla="*/ 1408786 w 1686358"/>
                <a:gd name="connsiteY42" fmla="*/ 192494 h 1006033"/>
                <a:gd name="connsiteX43" fmla="*/ 1400175 w 1686358"/>
                <a:gd name="connsiteY43" fmla="*/ 159546 h 1006033"/>
                <a:gd name="connsiteX44" fmla="*/ 1376064 w 1686358"/>
                <a:gd name="connsiteY44" fmla="*/ 114456 h 1006033"/>
                <a:gd name="connsiteX45" fmla="*/ 1362286 w 1686358"/>
                <a:gd name="connsiteY45" fmla="*/ 67633 h 1006033"/>
                <a:gd name="connsiteX46" fmla="*/ 1441509 w 1686358"/>
                <a:gd name="connsiteY46" fmla="*/ 0 h 100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86358" h="1006033">
                  <a:moveTo>
                    <a:pt x="1441509" y="0"/>
                  </a:moveTo>
                  <a:cubicBezTo>
                    <a:pt x="1482842" y="0"/>
                    <a:pt x="1515565" y="27747"/>
                    <a:pt x="1519008" y="64165"/>
                  </a:cubicBezTo>
                  <a:cubicBezTo>
                    <a:pt x="1520731" y="83241"/>
                    <a:pt x="1517287" y="98848"/>
                    <a:pt x="1506953" y="114456"/>
                  </a:cubicBezTo>
                  <a:cubicBezTo>
                    <a:pt x="1493176" y="131798"/>
                    <a:pt x="1488009" y="142203"/>
                    <a:pt x="1479397" y="163013"/>
                  </a:cubicBezTo>
                  <a:cubicBezTo>
                    <a:pt x="1479397" y="163013"/>
                    <a:pt x="1479397" y="163013"/>
                    <a:pt x="1481120" y="163013"/>
                  </a:cubicBezTo>
                  <a:lnTo>
                    <a:pt x="1472509" y="192494"/>
                  </a:lnTo>
                  <a:cubicBezTo>
                    <a:pt x="1472509" y="192494"/>
                    <a:pt x="1472509" y="192494"/>
                    <a:pt x="1472509" y="249348"/>
                  </a:cubicBezTo>
                  <a:lnTo>
                    <a:pt x="1472509" y="275268"/>
                  </a:lnTo>
                  <a:lnTo>
                    <a:pt x="1490658" y="275268"/>
                  </a:lnTo>
                  <a:lnTo>
                    <a:pt x="1490658" y="276552"/>
                  </a:lnTo>
                  <a:lnTo>
                    <a:pt x="1686358" y="276552"/>
                  </a:lnTo>
                  <a:cubicBezTo>
                    <a:pt x="1686358" y="276552"/>
                    <a:pt x="1686358" y="276552"/>
                    <a:pt x="1686358" y="1006033"/>
                  </a:cubicBezTo>
                  <a:cubicBezTo>
                    <a:pt x="1507119" y="1006033"/>
                    <a:pt x="1368117" y="998720"/>
                    <a:pt x="1230944" y="987750"/>
                  </a:cubicBezTo>
                  <a:cubicBezTo>
                    <a:pt x="1230944" y="987750"/>
                    <a:pt x="1230944" y="987750"/>
                    <a:pt x="1203510" y="985922"/>
                  </a:cubicBezTo>
                  <a:cubicBezTo>
                    <a:pt x="689569" y="942044"/>
                    <a:pt x="475579" y="845145"/>
                    <a:pt x="475579" y="845145"/>
                  </a:cubicBezTo>
                  <a:cubicBezTo>
                    <a:pt x="475579" y="845145"/>
                    <a:pt x="27481" y="828691"/>
                    <a:pt x="1876" y="777499"/>
                  </a:cubicBezTo>
                  <a:cubicBezTo>
                    <a:pt x="-23730" y="728136"/>
                    <a:pt x="221352" y="338713"/>
                    <a:pt x="221352" y="338713"/>
                  </a:cubicBezTo>
                  <a:cubicBezTo>
                    <a:pt x="215865" y="318602"/>
                    <a:pt x="212208" y="296663"/>
                    <a:pt x="206721" y="276552"/>
                  </a:cubicBezTo>
                  <a:cubicBezTo>
                    <a:pt x="206721" y="276552"/>
                    <a:pt x="206721" y="276552"/>
                    <a:pt x="604575" y="276552"/>
                  </a:cubicBezTo>
                  <a:lnTo>
                    <a:pt x="640946" y="276552"/>
                  </a:lnTo>
                  <a:lnTo>
                    <a:pt x="640946" y="283673"/>
                  </a:lnTo>
                  <a:cubicBezTo>
                    <a:pt x="640946" y="292784"/>
                    <a:pt x="640946" y="311007"/>
                    <a:pt x="640946" y="347453"/>
                  </a:cubicBezTo>
                  <a:cubicBezTo>
                    <a:pt x="640946" y="347453"/>
                    <a:pt x="640946" y="347453"/>
                    <a:pt x="639210" y="347453"/>
                  </a:cubicBezTo>
                  <a:cubicBezTo>
                    <a:pt x="639210" y="347453"/>
                    <a:pt x="639210" y="347453"/>
                    <a:pt x="634004" y="373486"/>
                  </a:cubicBezTo>
                  <a:cubicBezTo>
                    <a:pt x="628796" y="387371"/>
                    <a:pt x="623589" y="394313"/>
                    <a:pt x="613175" y="409932"/>
                  </a:cubicBezTo>
                  <a:cubicBezTo>
                    <a:pt x="599290" y="429023"/>
                    <a:pt x="592347" y="449850"/>
                    <a:pt x="594083" y="472412"/>
                  </a:cubicBezTo>
                  <a:cubicBezTo>
                    <a:pt x="594083" y="527949"/>
                    <a:pt x="646154" y="573073"/>
                    <a:pt x="710373" y="573073"/>
                  </a:cubicBezTo>
                  <a:cubicBezTo>
                    <a:pt x="771122" y="573073"/>
                    <a:pt x="821456" y="533155"/>
                    <a:pt x="826664" y="481090"/>
                  </a:cubicBezTo>
                  <a:cubicBezTo>
                    <a:pt x="826664" y="481090"/>
                    <a:pt x="826664" y="481090"/>
                    <a:pt x="826664" y="479354"/>
                  </a:cubicBezTo>
                  <a:cubicBezTo>
                    <a:pt x="826664" y="479354"/>
                    <a:pt x="826664" y="477618"/>
                    <a:pt x="826664" y="477618"/>
                  </a:cubicBezTo>
                  <a:cubicBezTo>
                    <a:pt x="828400" y="451585"/>
                    <a:pt x="823192" y="429023"/>
                    <a:pt x="807571" y="409932"/>
                  </a:cubicBezTo>
                  <a:cubicBezTo>
                    <a:pt x="795421" y="394313"/>
                    <a:pt x="791950" y="385635"/>
                    <a:pt x="786743" y="370015"/>
                  </a:cubicBezTo>
                  <a:cubicBezTo>
                    <a:pt x="786743" y="370015"/>
                    <a:pt x="786743" y="370015"/>
                    <a:pt x="779801" y="347453"/>
                  </a:cubicBezTo>
                  <a:cubicBezTo>
                    <a:pt x="779801" y="347453"/>
                    <a:pt x="779801" y="347453"/>
                    <a:pt x="779801" y="316702"/>
                  </a:cubicBezTo>
                  <a:lnTo>
                    <a:pt x="779801" y="276552"/>
                  </a:lnTo>
                  <a:lnTo>
                    <a:pt x="796564" y="276552"/>
                  </a:lnTo>
                  <a:cubicBezTo>
                    <a:pt x="850518" y="276552"/>
                    <a:pt x="958427" y="276552"/>
                    <a:pt x="1174246" y="276552"/>
                  </a:cubicBezTo>
                  <a:cubicBezTo>
                    <a:pt x="1174246" y="276552"/>
                    <a:pt x="1174246" y="276552"/>
                    <a:pt x="1203510" y="276552"/>
                  </a:cubicBezTo>
                  <a:cubicBezTo>
                    <a:pt x="1203510" y="276552"/>
                    <a:pt x="1203510" y="276552"/>
                    <a:pt x="1391894" y="276552"/>
                  </a:cubicBezTo>
                  <a:lnTo>
                    <a:pt x="1391894" y="275268"/>
                  </a:lnTo>
                  <a:lnTo>
                    <a:pt x="1409495" y="275268"/>
                  </a:lnTo>
                  <a:lnTo>
                    <a:pt x="1409227" y="243933"/>
                  </a:lnTo>
                  <a:cubicBezTo>
                    <a:pt x="1409094" y="228444"/>
                    <a:pt x="1408948" y="211353"/>
                    <a:pt x="1408786" y="192494"/>
                  </a:cubicBezTo>
                  <a:cubicBezTo>
                    <a:pt x="1408786" y="192494"/>
                    <a:pt x="1408786" y="192494"/>
                    <a:pt x="1400175" y="159546"/>
                  </a:cubicBezTo>
                  <a:cubicBezTo>
                    <a:pt x="1393286" y="140469"/>
                    <a:pt x="1388120" y="131798"/>
                    <a:pt x="1376064" y="114456"/>
                  </a:cubicBezTo>
                  <a:cubicBezTo>
                    <a:pt x="1365731" y="100583"/>
                    <a:pt x="1362286" y="84975"/>
                    <a:pt x="1362286" y="67633"/>
                  </a:cubicBezTo>
                  <a:cubicBezTo>
                    <a:pt x="1362286" y="31215"/>
                    <a:pt x="1398454" y="0"/>
                    <a:pt x="1441509" y="0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594465" y="3951705"/>
              <a:ext cx="1045170" cy="1691708"/>
            </a:xfrm>
            <a:custGeom>
              <a:avLst/>
              <a:gdLst>
                <a:gd name="connsiteX0" fmla="*/ 393833 w 1045170"/>
                <a:gd name="connsiteY0" fmla="*/ 0 h 1691708"/>
                <a:gd name="connsiteX1" fmla="*/ 604297 w 1045170"/>
                <a:gd name="connsiteY1" fmla="*/ 0 h 1691708"/>
                <a:gd name="connsiteX2" fmla="*/ 658116 w 1045170"/>
                <a:gd name="connsiteY2" fmla="*/ 0 h 1691708"/>
                <a:gd name="connsiteX3" fmla="*/ 658116 w 1045170"/>
                <a:gd name="connsiteY3" fmla="*/ 72892 h 1691708"/>
                <a:gd name="connsiteX4" fmla="*/ 656380 w 1045170"/>
                <a:gd name="connsiteY4" fmla="*/ 72892 h 1691708"/>
                <a:gd name="connsiteX5" fmla="*/ 651174 w 1045170"/>
                <a:gd name="connsiteY5" fmla="*/ 98925 h 1691708"/>
                <a:gd name="connsiteX6" fmla="*/ 630345 w 1045170"/>
                <a:gd name="connsiteY6" fmla="*/ 135371 h 1691708"/>
                <a:gd name="connsiteX7" fmla="*/ 611253 w 1045170"/>
                <a:gd name="connsiteY7" fmla="*/ 197851 h 1691708"/>
                <a:gd name="connsiteX8" fmla="*/ 727543 w 1045170"/>
                <a:gd name="connsiteY8" fmla="*/ 298512 h 1691708"/>
                <a:gd name="connsiteX9" fmla="*/ 843834 w 1045170"/>
                <a:gd name="connsiteY9" fmla="*/ 206529 h 1691708"/>
                <a:gd name="connsiteX10" fmla="*/ 843834 w 1045170"/>
                <a:gd name="connsiteY10" fmla="*/ 204793 h 1691708"/>
                <a:gd name="connsiteX11" fmla="*/ 843834 w 1045170"/>
                <a:gd name="connsiteY11" fmla="*/ 203057 h 1691708"/>
                <a:gd name="connsiteX12" fmla="*/ 824741 w 1045170"/>
                <a:gd name="connsiteY12" fmla="*/ 135371 h 1691708"/>
                <a:gd name="connsiteX13" fmla="*/ 803913 w 1045170"/>
                <a:gd name="connsiteY13" fmla="*/ 95454 h 1691708"/>
                <a:gd name="connsiteX14" fmla="*/ 796971 w 1045170"/>
                <a:gd name="connsiteY14" fmla="*/ 72892 h 1691708"/>
                <a:gd name="connsiteX15" fmla="*/ 796971 w 1045170"/>
                <a:gd name="connsiteY15" fmla="*/ 0 h 1691708"/>
                <a:gd name="connsiteX16" fmla="*/ 827727 w 1045170"/>
                <a:gd name="connsiteY16" fmla="*/ 0 h 1691708"/>
                <a:gd name="connsiteX17" fmla="*/ 1041511 w 1045170"/>
                <a:gd name="connsiteY17" fmla="*/ 0 h 1691708"/>
                <a:gd name="connsiteX18" fmla="*/ 1041511 w 1045170"/>
                <a:gd name="connsiteY18" fmla="*/ 628988 h 1691708"/>
                <a:gd name="connsiteX19" fmla="*/ 1045170 w 1045170"/>
                <a:gd name="connsiteY19" fmla="*/ 628988 h 1691708"/>
                <a:gd name="connsiteX20" fmla="*/ 1045170 w 1045170"/>
                <a:gd name="connsiteY20" fmla="*/ 1273812 h 1691708"/>
                <a:gd name="connsiteX21" fmla="*/ 1045170 w 1045170"/>
                <a:gd name="connsiteY21" fmla="*/ 1411538 h 1691708"/>
                <a:gd name="connsiteX22" fmla="*/ 583368 w 1045170"/>
                <a:gd name="connsiteY22" fmla="*/ 1411538 h 1691708"/>
                <a:gd name="connsiteX23" fmla="*/ 584119 w 1045170"/>
                <a:gd name="connsiteY23" fmla="*/ 1499214 h 1691708"/>
                <a:gd name="connsiteX24" fmla="*/ 592730 w 1045170"/>
                <a:gd name="connsiteY24" fmla="*/ 1532162 h 1691708"/>
                <a:gd name="connsiteX25" fmla="*/ 616841 w 1045170"/>
                <a:gd name="connsiteY25" fmla="*/ 1577252 h 1691708"/>
                <a:gd name="connsiteX26" fmla="*/ 630619 w 1045170"/>
                <a:gd name="connsiteY26" fmla="*/ 1624075 h 1691708"/>
                <a:gd name="connsiteX27" fmla="*/ 551396 w 1045170"/>
                <a:gd name="connsiteY27" fmla="*/ 1691708 h 1691708"/>
                <a:gd name="connsiteX28" fmla="*/ 473897 w 1045170"/>
                <a:gd name="connsiteY28" fmla="*/ 1627543 h 1691708"/>
                <a:gd name="connsiteX29" fmla="*/ 485952 w 1045170"/>
                <a:gd name="connsiteY29" fmla="*/ 1577252 h 1691708"/>
                <a:gd name="connsiteX30" fmla="*/ 513508 w 1045170"/>
                <a:gd name="connsiteY30" fmla="*/ 1528695 h 1691708"/>
                <a:gd name="connsiteX31" fmla="*/ 511785 w 1045170"/>
                <a:gd name="connsiteY31" fmla="*/ 1528695 h 1691708"/>
                <a:gd name="connsiteX32" fmla="*/ 520396 w 1045170"/>
                <a:gd name="connsiteY32" fmla="*/ 1499214 h 1691708"/>
                <a:gd name="connsiteX33" fmla="*/ 520396 w 1045170"/>
                <a:gd name="connsiteY33" fmla="*/ 1442360 h 1691708"/>
                <a:gd name="connsiteX34" fmla="*/ 520396 w 1045170"/>
                <a:gd name="connsiteY34" fmla="*/ 1411538 h 1691708"/>
                <a:gd name="connsiteX35" fmla="*/ 150879 w 1045170"/>
                <a:gd name="connsiteY35" fmla="*/ 1411538 h 1691708"/>
                <a:gd name="connsiteX36" fmla="*/ 150879 w 1045170"/>
                <a:gd name="connsiteY36" fmla="*/ 1411566 h 1691708"/>
                <a:gd name="connsiteX37" fmla="*/ 143895 w 1045170"/>
                <a:gd name="connsiteY37" fmla="*/ 1411566 h 1691708"/>
                <a:gd name="connsiteX38" fmla="*/ 44380 w 1045170"/>
                <a:gd name="connsiteY38" fmla="*/ 1411566 h 1691708"/>
                <a:gd name="connsiteX39" fmla="*/ 35232 w 1045170"/>
                <a:gd name="connsiteY39" fmla="*/ 691155 h 1691708"/>
                <a:gd name="connsiteX40" fmla="*/ 38891 w 1045170"/>
                <a:gd name="connsiteY40" fmla="*/ 669214 h 1691708"/>
                <a:gd name="connsiteX41" fmla="*/ 393833 w 1045170"/>
                <a:gd name="connsiteY41" fmla="*/ 0 h 169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5170" h="1691708">
                  <a:moveTo>
                    <a:pt x="393833" y="0"/>
                  </a:moveTo>
                  <a:cubicBezTo>
                    <a:pt x="393833" y="0"/>
                    <a:pt x="393833" y="0"/>
                    <a:pt x="604297" y="0"/>
                  </a:cubicBezTo>
                  <a:lnTo>
                    <a:pt x="658116" y="0"/>
                  </a:lnTo>
                  <a:cubicBezTo>
                    <a:pt x="658116" y="0"/>
                    <a:pt x="658116" y="0"/>
                    <a:pt x="658116" y="72892"/>
                  </a:cubicBezTo>
                  <a:cubicBezTo>
                    <a:pt x="658116" y="72892"/>
                    <a:pt x="658116" y="72892"/>
                    <a:pt x="656380" y="72892"/>
                  </a:cubicBezTo>
                  <a:cubicBezTo>
                    <a:pt x="656380" y="72892"/>
                    <a:pt x="656380" y="72892"/>
                    <a:pt x="651174" y="98925"/>
                  </a:cubicBezTo>
                  <a:cubicBezTo>
                    <a:pt x="645966" y="112810"/>
                    <a:pt x="640759" y="119752"/>
                    <a:pt x="630345" y="135371"/>
                  </a:cubicBezTo>
                  <a:cubicBezTo>
                    <a:pt x="616460" y="154462"/>
                    <a:pt x="609517" y="175289"/>
                    <a:pt x="611253" y="197851"/>
                  </a:cubicBezTo>
                  <a:cubicBezTo>
                    <a:pt x="611253" y="253388"/>
                    <a:pt x="663324" y="298512"/>
                    <a:pt x="727543" y="298512"/>
                  </a:cubicBezTo>
                  <a:cubicBezTo>
                    <a:pt x="788292" y="298512"/>
                    <a:pt x="838626" y="258594"/>
                    <a:pt x="843834" y="206529"/>
                  </a:cubicBezTo>
                  <a:cubicBezTo>
                    <a:pt x="843834" y="206529"/>
                    <a:pt x="843834" y="206529"/>
                    <a:pt x="843834" y="204793"/>
                  </a:cubicBezTo>
                  <a:cubicBezTo>
                    <a:pt x="843834" y="204793"/>
                    <a:pt x="843834" y="203057"/>
                    <a:pt x="843834" y="203057"/>
                  </a:cubicBezTo>
                  <a:cubicBezTo>
                    <a:pt x="845570" y="177024"/>
                    <a:pt x="840362" y="154462"/>
                    <a:pt x="824741" y="135371"/>
                  </a:cubicBezTo>
                  <a:cubicBezTo>
                    <a:pt x="812591" y="119752"/>
                    <a:pt x="809120" y="111074"/>
                    <a:pt x="803913" y="95454"/>
                  </a:cubicBezTo>
                  <a:cubicBezTo>
                    <a:pt x="803913" y="95454"/>
                    <a:pt x="803913" y="95454"/>
                    <a:pt x="796971" y="72892"/>
                  </a:cubicBezTo>
                  <a:cubicBezTo>
                    <a:pt x="796971" y="72892"/>
                    <a:pt x="796971" y="72892"/>
                    <a:pt x="796971" y="0"/>
                  </a:cubicBezTo>
                  <a:lnTo>
                    <a:pt x="827727" y="0"/>
                  </a:lnTo>
                  <a:cubicBezTo>
                    <a:pt x="889711" y="0"/>
                    <a:pt x="960551" y="0"/>
                    <a:pt x="1041511" y="0"/>
                  </a:cubicBezTo>
                  <a:cubicBezTo>
                    <a:pt x="1041511" y="0"/>
                    <a:pt x="1041511" y="0"/>
                    <a:pt x="1041511" y="628988"/>
                  </a:cubicBezTo>
                  <a:cubicBezTo>
                    <a:pt x="1041511" y="628988"/>
                    <a:pt x="1041511" y="628988"/>
                    <a:pt x="1045170" y="628988"/>
                  </a:cubicBezTo>
                  <a:cubicBezTo>
                    <a:pt x="1045170" y="628988"/>
                    <a:pt x="1045170" y="628988"/>
                    <a:pt x="1045170" y="1273812"/>
                  </a:cubicBezTo>
                  <a:lnTo>
                    <a:pt x="1045170" y="1411538"/>
                  </a:lnTo>
                  <a:lnTo>
                    <a:pt x="583368" y="1411538"/>
                  </a:lnTo>
                  <a:lnTo>
                    <a:pt x="584119" y="1499214"/>
                  </a:lnTo>
                  <a:cubicBezTo>
                    <a:pt x="584119" y="1499214"/>
                    <a:pt x="584119" y="1499214"/>
                    <a:pt x="592730" y="1532162"/>
                  </a:cubicBezTo>
                  <a:cubicBezTo>
                    <a:pt x="599619" y="1551239"/>
                    <a:pt x="604785" y="1559910"/>
                    <a:pt x="616841" y="1577252"/>
                  </a:cubicBezTo>
                  <a:cubicBezTo>
                    <a:pt x="627174" y="1591125"/>
                    <a:pt x="630619" y="1606733"/>
                    <a:pt x="630619" y="1624075"/>
                  </a:cubicBezTo>
                  <a:cubicBezTo>
                    <a:pt x="630619" y="1660493"/>
                    <a:pt x="594451" y="1691708"/>
                    <a:pt x="551396" y="1691708"/>
                  </a:cubicBezTo>
                  <a:cubicBezTo>
                    <a:pt x="510063" y="1691708"/>
                    <a:pt x="477340" y="1663961"/>
                    <a:pt x="473897" y="1627543"/>
                  </a:cubicBezTo>
                  <a:cubicBezTo>
                    <a:pt x="472174" y="1608467"/>
                    <a:pt x="475618" y="1592860"/>
                    <a:pt x="485952" y="1577252"/>
                  </a:cubicBezTo>
                  <a:cubicBezTo>
                    <a:pt x="499729" y="1559910"/>
                    <a:pt x="504896" y="1549505"/>
                    <a:pt x="513508" y="1528695"/>
                  </a:cubicBezTo>
                  <a:cubicBezTo>
                    <a:pt x="513508" y="1528695"/>
                    <a:pt x="513508" y="1528695"/>
                    <a:pt x="511785" y="1528695"/>
                  </a:cubicBezTo>
                  <a:lnTo>
                    <a:pt x="520396" y="1499214"/>
                  </a:lnTo>
                  <a:cubicBezTo>
                    <a:pt x="520396" y="1499214"/>
                    <a:pt x="520396" y="1499214"/>
                    <a:pt x="520396" y="1442360"/>
                  </a:cubicBezTo>
                  <a:lnTo>
                    <a:pt x="520396" y="1411538"/>
                  </a:lnTo>
                  <a:lnTo>
                    <a:pt x="150879" y="1411538"/>
                  </a:lnTo>
                  <a:lnTo>
                    <a:pt x="150879" y="1411566"/>
                  </a:lnTo>
                  <a:lnTo>
                    <a:pt x="143895" y="1411566"/>
                  </a:lnTo>
                  <a:cubicBezTo>
                    <a:pt x="112840" y="1411566"/>
                    <a:pt x="79714" y="1411566"/>
                    <a:pt x="44380" y="1411566"/>
                  </a:cubicBezTo>
                  <a:cubicBezTo>
                    <a:pt x="-15997" y="1135469"/>
                    <a:pt x="-10508" y="895942"/>
                    <a:pt x="35232" y="691155"/>
                  </a:cubicBezTo>
                  <a:cubicBezTo>
                    <a:pt x="35232" y="691155"/>
                    <a:pt x="35232" y="691155"/>
                    <a:pt x="38891" y="669214"/>
                  </a:cubicBezTo>
                  <a:cubicBezTo>
                    <a:pt x="106586" y="380318"/>
                    <a:pt x="251125" y="160904"/>
                    <a:pt x="393833" y="0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9162484" y="5105131"/>
              <a:ext cx="1707230" cy="1006033"/>
            </a:xfrm>
            <a:custGeom>
              <a:avLst/>
              <a:gdLst>
                <a:gd name="connsiteX0" fmla="*/ 234128 w 1707230"/>
                <a:gd name="connsiteY0" fmla="*/ 0 h 1006033"/>
                <a:gd name="connsiteX1" fmla="*/ 311627 w 1707230"/>
                <a:gd name="connsiteY1" fmla="*/ 64165 h 1006033"/>
                <a:gd name="connsiteX2" fmla="*/ 299572 w 1707230"/>
                <a:gd name="connsiteY2" fmla="*/ 114456 h 1006033"/>
                <a:gd name="connsiteX3" fmla="*/ 272016 w 1707230"/>
                <a:gd name="connsiteY3" fmla="*/ 163013 h 1006033"/>
                <a:gd name="connsiteX4" fmla="*/ 273739 w 1707230"/>
                <a:gd name="connsiteY4" fmla="*/ 163013 h 1006033"/>
                <a:gd name="connsiteX5" fmla="*/ 265128 w 1707230"/>
                <a:gd name="connsiteY5" fmla="*/ 192494 h 1006033"/>
                <a:gd name="connsiteX6" fmla="*/ 265128 w 1707230"/>
                <a:gd name="connsiteY6" fmla="*/ 249348 h 1006033"/>
                <a:gd name="connsiteX7" fmla="*/ 265128 w 1707230"/>
                <a:gd name="connsiteY7" fmla="*/ 275268 h 1006033"/>
                <a:gd name="connsiteX8" fmla="*/ 285446 w 1707230"/>
                <a:gd name="connsiteY8" fmla="*/ 275268 h 1006033"/>
                <a:gd name="connsiteX9" fmla="*/ 285446 w 1707230"/>
                <a:gd name="connsiteY9" fmla="*/ 276552 h 1006033"/>
                <a:gd name="connsiteX10" fmla="*/ 490381 w 1707230"/>
                <a:gd name="connsiteY10" fmla="*/ 276552 h 1006033"/>
                <a:gd name="connsiteX11" fmla="*/ 526976 w 1707230"/>
                <a:gd name="connsiteY11" fmla="*/ 276552 h 1006033"/>
                <a:gd name="connsiteX12" fmla="*/ 843297 w 1707230"/>
                <a:gd name="connsiteY12" fmla="*/ 276552 h 1006033"/>
                <a:gd name="connsiteX13" fmla="*/ 860618 w 1707230"/>
                <a:gd name="connsiteY13" fmla="*/ 276552 h 1006033"/>
                <a:gd name="connsiteX14" fmla="*/ 860618 w 1707230"/>
                <a:gd name="connsiteY14" fmla="*/ 282003 h 1006033"/>
                <a:gd name="connsiteX15" fmla="*/ 860618 w 1707230"/>
                <a:gd name="connsiteY15" fmla="*/ 345783 h 1006033"/>
                <a:gd name="connsiteX16" fmla="*/ 858882 w 1707230"/>
                <a:gd name="connsiteY16" fmla="*/ 345783 h 1006033"/>
                <a:gd name="connsiteX17" fmla="*/ 853676 w 1707230"/>
                <a:gd name="connsiteY17" fmla="*/ 371816 h 1006033"/>
                <a:gd name="connsiteX18" fmla="*/ 832847 w 1707230"/>
                <a:gd name="connsiteY18" fmla="*/ 408262 h 1006033"/>
                <a:gd name="connsiteX19" fmla="*/ 813755 w 1707230"/>
                <a:gd name="connsiteY19" fmla="*/ 470742 h 1006033"/>
                <a:gd name="connsiteX20" fmla="*/ 930045 w 1707230"/>
                <a:gd name="connsiteY20" fmla="*/ 571403 h 1006033"/>
                <a:gd name="connsiteX21" fmla="*/ 1046336 w 1707230"/>
                <a:gd name="connsiteY21" fmla="*/ 479420 h 1006033"/>
                <a:gd name="connsiteX22" fmla="*/ 1046336 w 1707230"/>
                <a:gd name="connsiteY22" fmla="*/ 477684 h 1006033"/>
                <a:gd name="connsiteX23" fmla="*/ 1046336 w 1707230"/>
                <a:gd name="connsiteY23" fmla="*/ 475948 h 1006033"/>
                <a:gd name="connsiteX24" fmla="*/ 1027243 w 1707230"/>
                <a:gd name="connsiteY24" fmla="*/ 408262 h 1006033"/>
                <a:gd name="connsiteX25" fmla="*/ 1006415 w 1707230"/>
                <a:gd name="connsiteY25" fmla="*/ 368345 h 1006033"/>
                <a:gd name="connsiteX26" fmla="*/ 999473 w 1707230"/>
                <a:gd name="connsiteY26" fmla="*/ 345783 h 1006033"/>
                <a:gd name="connsiteX27" fmla="*/ 999473 w 1707230"/>
                <a:gd name="connsiteY27" fmla="*/ 315032 h 1006033"/>
                <a:gd name="connsiteX28" fmla="*/ 999473 w 1707230"/>
                <a:gd name="connsiteY28" fmla="*/ 276552 h 1006033"/>
                <a:gd name="connsiteX29" fmla="*/ 1049108 w 1707230"/>
                <a:gd name="connsiteY29" fmla="*/ 276552 h 1006033"/>
                <a:gd name="connsiteX30" fmla="*/ 1500419 w 1707230"/>
                <a:gd name="connsiteY30" fmla="*/ 276552 h 1006033"/>
                <a:gd name="connsiteX31" fmla="*/ 1485781 w 1707230"/>
                <a:gd name="connsiteY31" fmla="*/ 338713 h 1006033"/>
                <a:gd name="connsiteX32" fmla="*/ 1705354 w 1707230"/>
                <a:gd name="connsiteY32" fmla="*/ 777499 h 1006033"/>
                <a:gd name="connsiteX33" fmla="*/ 1231441 w 1707230"/>
                <a:gd name="connsiteY33" fmla="*/ 845145 h 1006033"/>
                <a:gd name="connsiteX34" fmla="*/ 490381 w 1707230"/>
                <a:gd name="connsiteY34" fmla="*/ 987750 h 1006033"/>
                <a:gd name="connsiteX35" fmla="*/ 446466 w 1707230"/>
                <a:gd name="connsiteY35" fmla="*/ 989579 h 1006033"/>
                <a:gd name="connsiteX36" fmla="*/ 0 w 1707230"/>
                <a:gd name="connsiteY36" fmla="*/ 1006033 h 1006033"/>
                <a:gd name="connsiteX37" fmla="*/ 0 w 1707230"/>
                <a:gd name="connsiteY37" fmla="*/ 276552 h 1006033"/>
                <a:gd name="connsiteX38" fmla="*/ 186637 w 1707230"/>
                <a:gd name="connsiteY38" fmla="*/ 276552 h 1006033"/>
                <a:gd name="connsiteX39" fmla="*/ 186637 w 1707230"/>
                <a:gd name="connsiteY39" fmla="*/ 275268 h 1006033"/>
                <a:gd name="connsiteX40" fmla="*/ 202114 w 1707230"/>
                <a:gd name="connsiteY40" fmla="*/ 275268 h 1006033"/>
                <a:gd name="connsiteX41" fmla="*/ 201846 w 1707230"/>
                <a:gd name="connsiteY41" fmla="*/ 243933 h 1006033"/>
                <a:gd name="connsiteX42" fmla="*/ 201405 w 1707230"/>
                <a:gd name="connsiteY42" fmla="*/ 192494 h 1006033"/>
                <a:gd name="connsiteX43" fmla="*/ 192794 w 1707230"/>
                <a:gd name="connsiteY43" fmla="*/ 159546 h 1006033"/>
                <a:gd name="connsiteX44" fmla="*/ 168683 w 1707230"/>
                <a:gd name="connsiteY44" fmla="*/ 114456 h 1006033"/>
                <a:gd name="connsiteX45" fmla="*/ 154905 w 1707230"/>
                <a:gd name="connsiteY45" fmla="*/ 67633 h 1006033"/>
                <a:gd name="connsiteX46" fmla="*/ 234128 w 1707230"/>
                <a:gd name="connsiteY46" fmla="*/ 0 h 100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7230" h="1006033">
                  <a:moveTo>
                    <a:pt x="234128" y="0"/>
                  </a:moveTo>
                  <a:cubicBezTo>
                    <a:pt x="275461" y="0"/>
                    <a:pt x="308184" y="27747"/>
                    <a:pt x="311627" y="64165"/>
                  </a:cubicBezTo>
                  <a:cubicBezTo>
                    <a:pt x="313350" y="83241"/>
                    <a:pt x="309906" y="98848"/>
                    <a:pt x="299572" y="114456"/>
                  </a:cubicBezTo>
                  <a:cubicBezTo>
                    <a:pt x="285795" y="131798"/>
                    <a:pt x="280628" y="142203"/>
                    <a:pt x="272016" y="163013"/>
                  </a:cubicBezTo>
                  <a:cubicBezTo>
                    <a:pt x="272016" y="163013"/>
                    <a:pt x="272016" y="163013"/>
                    <a:pt x="273739" y="163013"/>
                  </a:cubicBezTo>
                  <a:lnTo>
                    <a:pt x="265128" y="192494"/>
                  </a:lnTo>
                  <a:cubicBezTo>
                    <a:pt x="265128" y="192494"/>
                    <a:pt x="265128" y="192494"/>
                    <a:pt x="265128" y="249348"/>
                  </a:cubicBezTo>
                  <a:lnTo>
                    <a:pt x="265128" y="275268"/>
                  </a:lnTo>
                  <a:lnTo>
                    <a:pt x="285446" y="275268"/>
                  </a:lnTo>
                  <a:lnTo>
                    <a:pt x="285446" y="276552"/>
                  </a:lnTo>
                  <a:cubicBezTo>
                    <a:pt x="285446" y="276552"/>
                    <a:pt x="285446" y="276552"/>
                    <a:pt x="490381" y="276552"/>
                  </a:cubicBezTo>
                  <a:cubicBezTo>
                    <a:pt x="490381" y="276552"/>
                    <a:pt x="490381" y="276552"/>
                    <a:pt x="526976" y="276552"/>
                  </a:cubicBezTo>
                  <a:cubicBezTo>
                    <a:pt x="526976" y="276552"/>
                    <a:pt x="526976" y="276552"/>
                    <a:pt x="843297" y="276552"/>
                  </a:cubicBezTo>
                  <a:lnTo>
                    <a:pt x="860618" y="276552"/>
                  </a:lnTo>
                  <a:lnTo>
                    <a:pt x="860618" y="282003"/>
                  </a:lnTo>
                  <a:cubicBezTo>
                    <a:pt x="860618" y="291114"/>
                    <a:pt x="860618" y="309337"/>
                    <a:pt x="860618" y="345783"/>
                  </a:cubicBezTo>
                  <a:cubicBezTo>
                    <a:pt x="860618" y="345783"/>
                    <a:pt x="860618" y="345783"/>
                    <a:pt x="858882" y="345783"/>
                  </a:cubicBezTo>
                  <a:cubicBezTo>
                    <a:pt x="858882" y="345783"/>
                    <a:pt x="858882" y="345783"/>
                    <a:pt x="853676" y="371816"/>
                  </a:cubicBezTo>
                  <a:cubicBezTo>
                    <a:pt x="848468" y="385701"/>
                    <a:pt x="843261" y="392643"/>
                    <a:pt x="832847" y="408262"/>
                  </a:cubicBezTo>
                  <a:cubicBezTo>
                    <a:pt x="818962" y="427353"/>
                    <a:pt x="812019" y="448180"/>
                    <a:pt x="813755" y="470742"/>
                  </a:cubicBezTo>
                  <a:cubicBezTo>
                    <a:pt x="813755" y="526279"/>
                    <a:pt x="865826" y="571403"/>
                    <a:pt x="930045" y="571403"/>
                  </a:cubicBezTo>
                  <a:cubicBezTo>
                    <a:pt x="990794" y="571403"/>
                    <a:pt x="1041128" y="531485"/>
                    <a:pt x="1046336" y="479420"/>
                  </a:cubicBezTo>
                  <a:cubicBezTo>
                    <a:pt x="1046336" y="479420"/>
                    <a:pt x="1046336" y="479420"/>
                    <a:pt x="1046336" y="477684"/>
                  </a:cubicBezTo>
                  <a:cubicBezTo>
                    <a:pt x="1046336" y="477684"/>
                    <a:pt x="1046336" y="475948"/>
                    <a:pt x="1046336" y="475948"/>
                  </a:cubicBezTo>
                  <a:cubicBezTo>
                    <a:pt x="1048072" y="449915"/>
                    <a:pt x="1042864" y="427353"/>
                    <a:pt x="1027243" y="408262"/>
                  </a:cubicBezTo>
                  <a:cubicBezTo>
                    <a:pt x="1015093" y="392643"/>
                    <a:pt x="1011622" y="383965"/>
                    <a:pt x="1006415" y="368345"/>
                  </a:cubicBezTo>
                  <a:cubicBezTo>
                    <a:pt x="1006415" y="368345"/>
                    <a:pt x="1006415" y="368345"/>
                    <a:pt x="999473" y="345783"/>
                  </a:cubicBezTo>
                  <a:cubicBezTo>
                    <a:pt x="999473" y="345783"/>
                    <a:pt x="999473" y="345783"/>
                    <a:pt x="999473" y="315032"/>
                  </a:cubicBezTo>
                  <a:lnTo>
                    <a:pt x="999473" y="276552"/>
                  </a:lnTo>
                  <a:lnTo>
                    <a:pt x="1049108" y="276552"/>
                  </a:lnTo>
                  <a:cubicBezTo>
                    <a:pt x="1169600" y="276552"/>
                    <a:pt x="1317898" y="276552"/>
                    <a:pt x="1500419" y="276552"/>
                  </a:cubicBezTo>
                  <a:cubicBezTo>
                    <a:pt x="1496759" y="296663"/>
                    <a:pt x="1491270" y="318602"/>
                    <a:pt x="1485781" y="338713"/>
                  </a:cubicBezTo>
                  <a:cubicBezTo>
                    <a:pt x="1485781" y="338713"/>
                    <a:pt x="1730971" y="728136"/>
                    <a:pt x="1705354" y="777499"/>
                  </a:cubicBezTo>
                  <a:cubicBezTo>
                    <a:pt x="1679737" y="828691"/>
                    <a:pt x="1231441" y="845145"/>
                    <a:pt x="1231441" y="845145"/>
                  </a:cubicBezTo>
                  <a:cubicBezTo>
                    <a:pt x="1231441" y="845145"/>
                    <a:pt x="1013698" y="943872"/>
                    <a:pt x="490381" y="987750"/>
                  </a:cubicBezTo>
                  <a:cubicBezTo>
                    <a:pt x="490381" y="987750"/>
                    <a:pt x="490381" y="987750"/>
                    <a:pt x="446466" y="989579"/>
                  </a:cubicBezTo>
                  <a:cubicBezTo>
                    <a:pt x="320211" y="998720"/>
                    <a:pt x="159191" y="1006033"/>
                    <a:pt x="0" y="1006033"/>
                  </a:cubicBezTo>
                  <a:cubicBezTo>
                    <a:pt x="0" y="1006033"/>
                    <a:pt x="0" y="1006033"/>
                    <a:pt x="0" y="276552"/>
                  </a:cubicBezTo>
                  <a:cubicBezTo>
                    <a:pt x="0" y="276552"/>
                    <a:pt x="0" y="276552"/>
                    <a:pt x="186637" y="276552"/>
                  </a:cubicBezTo>
                  <a:lnTo>
                    <a:pt x="186637" y="275268"/>
                  </a:lnTo>
                  <a:lnTo>
                    <a:pt x="202114" y="275268"/>
                  </a:lnTo>
                  <a:lnTo>
                    <a:pt x="201846" y="243933"/>
                  </a:lnTo>
                  <a:cubicBezTo>
                    <a:pt x="201713" y="228444"/>
                    <a:pt x="201567" y="211353"/>
                    <a:pt x="201405" y="192494"/>
                  </a:cubicBezTo>
                  <a:cubicBezTo>
                    <a:pt x="201405" y="192494"/>
                    <a:pt x="201405" y="192494"/>
                    <a:pt x="192794" y="159546"/>
                  </a:cubicBezTo>
                  <a:cubicBezTo>
                    <a:pt x="185905" y="140469"/>
                    <a:pt x="180739" y="131798"/>
                    <a:pt x="168683" y="114456"/>
                  </a:cubicBezTo>
                  <a:cubicBezTo>
                    <a:pt x="158350" y="100583"/>
                    <a:pt x="154905" y="84975"/>
                    <a:pt x="154905" y="67633"/>
                  </a:cubicBezTo>
                  <a:cubicBezTo>
                    <a:pt x="154905" y="31215"/>
                    <a:pt x="191073" y="0"/>
                    <a:pt x="234128" y="0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9911543" y="3950480"/>
              <a:ext cx="138855" cy="1225"/>
            </a:xfrm>
            <a:custGeom>
              <a:avLst/>
              <a:gdLst>
                <a:gd name="connsiteX0" fmla="*/ 0 w 138855"/>
                <a:gd name="connsiteY0" fmla="*/ 0 h 1225"/>
                <a:gd name="connsiteX1" fmla="*/ 138855 w 138855"/>
                <a:gd name="connsiteY1" fmla="*/ 0 h 1225"/>
                <a:gd name="connsiteX2" fmla="*/ 138855 w 138855"/>
                <a:gd name="connsiteY2" fmla="*/ 1225 h 1225"/>
                <a:gd name="connsiteX3" fmla="*/ 96734 w 138855"/>
                <a:gd name="connsiteY3" fmla="*/ 1225 h 1225"/>
                <a:gd name="connsiteX4" fmla="*/ 20530 w 138855"/>
                <a:gd name="connsiteY4" fmla="*/ 1225 h 1225"/>
                <a:gd name="connsiteX5" fmla="*/ 0 w 138855"/>
                <a:gd name="connsiteY5" fmla="*/ 1225 h 1225"/>
                <a:gd name="connsiteX6" fmla="*/ 0 w 138855"/>
                <a:gd name="connsiteY6" fmla="*/ 1139 h 1225"/>
                <a:gd name="connsiteX7" fmla="*/ 0 w 138855"/>
                <a:gd name="connsiteY7" fmla="*/ 0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55" h="1225">
                  <a:moveTo>
                    <a:pt x="0" y="0"/>
                  </a:moveTo>
                  <a:lnTo>
                    <a:pt x="138855" y="0"/>
                  </a:lnTo>
                  <a:lnTo>
                    <a:pt x="138855" y="1225"/>
                  </a:lnTo>
                  <a:lnTo>
                    <a:pt x="96734" y="1225"/>
                  </a:lnTo>
                  <a:cubicBezTo>
                    <a:pt x="69275" y="1225"/>
                    <a:pt x="43927" y="1225"/>
                    <a:pt x="20530" y="1225"/>
                  </a:cubicBezTo>
                  <a:lnTo>
                    <a:pt x="0" y="1225"/>
                  </a:lnTo>
                  <a:lnTo>
                    <a:pt x="0" y="1139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3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9651302" y="3951705"/>
              <a:ext cx="1059322" cy="1690957"/>
            </a:xfrm>
            <a:custGeom>
              <a:avLst/>
              <a:gdLst>
                <a:gd name="connsiteX0" fmla="*/ 0 w 1059322"/>
                <a:gd name="connsiteY0" fmla="*/ 0 h 1690957"/>
                <a:gd name="connsiteX1" fmla="*/ 216265 w 1059322"/>
                <a:gd name="connsiteY1" fmla="*/ 0 h 1690957"/>
                <a:gd name="connsiteX2" fmla="*/ 260241 w 1059322"/>
                <a:gd name="connsiteY2" fmla="*/ 0 h 1690957"/>
                <a:gd name="connsiteX3" fmla="*/ 260241 w 1059322"/>
                <a:gd name="connsiteY3" fmla="*/ 7887 h 1690957"/>
                <a:gd name="connsiteX4" fmla="*/ 260241 w 1059322"/>
                <a:gd name="connsiteY4" fmla="*/ 71667 h 1690957"/>
                <a:gd name="connsiteX5" fmla="*/ 258505 w 1059322"/>
                <a:gd name="connsiteY5" fmla="*/ 71667 h 1690957"/>
                <a:gd name="connsiteX6" fmla="*/ 253299 w 1059322"/>
                <a:gd name="connsiteY6" fmla="*/ 97700 h 1690957"/>
                <a:gd name="connsiteX7" fmla="*/ 232470 w 1059322"/>
                <a:gd name="connsiteY7" fmla="*/ 134146 h 1690957"/>
                <a:gd name="connsiteX8" fmla="*/ 213378 w 1059322"/>
                <a:gd name="connsiteY8" fmla="*/ 196626 h 1690957"/>
                <a:gd name="connsiteX9" fmla="*/ 329668 w 1059322"/>
                <a:gd name="connsiteY9" fmla="*/ 297287 h 1690957"/>
                <a:gd name="connsiteX10" fmla="*/ 445959 w 1059322"/>
                <a:gd name="connsiteY10" fmla="*/ 205304 h 1690957"/>
                <a:gd name="connsiteX11" fmla="*/ 445959 w 1059322"/>
                <a:gd name="connsiteY11" fmla="*/ 203568 h 1690957"/>
                <a:gd name="connsiteX12" fmla="*/ 445959 w 1059322"/>
                <a:gd name="connsiteY12" fmla="*/ 201832 h 1690957"/>
                <a:gd name="connsiteX13" fmla="*/ 426866 w 1059322"/>
                <a:gd name="connsiteY13" fmla="*/ 134146 h 1690957"/>
                <a:gd name="connsiteX14" fmla="*/ 406038 w 1059322"/>
                <a:gd name="connsiteY14" fmla="*/ 94229 h 1690957"/>
                <a:gd name="connsiteX15" fmla="*/ 399096 w 1059322"/>
                <a:gd name="connsiteY15" fmla="*/ 71667 h 1690957"/>
                <a:gd name="connsiteX16" fmla="*/ 399096 w 1059322"/>
                <a:gd name="connsiteY16" fmla="*/ 40916 h 1690957"/>
                <a:gd name="connsiteX17" fmla="*/ 399096 w 1059322"/>
                <a:gd name="connsiteY17" fmla="*/ 0 h 1690957"/>
                <a:gd name="connsiteX18" fmla="*/ 445854 w 1059322"/>
                <a:gd name="connsiteY18" fmla="*/ 0 h 1690957"/>
                <a:gd name="connsiteX19" fmla="*/ 665531 w 1059322"/>
                <a:gd name="connsiteY19" fmla="*/ 0 h 1690957"/>
                <a:gd name="connsiteX20" fmla="*/ 1020238 w 1059322"/>
                <a:gd name="connsiteY20" fmla="*/ 669214 h 1690957"/>
                <a:gd name="connsiteX21" fmla="*/ 1023894 w 1059322"/>
                <a:gd name="connsiteY21" fmla="*/ 689327 h 1690957"/>
                <a:gd name="connsiteX22" fmla="*/ 1016581 w 1059322"/>
                <a:gd name="connsiteY22" fmla="*/ 1407909 h 1690957"/>
                <a:gd name="connsiteX23" fmla="*/ 848295 w 1059322"/>
                <a:gd name="connsiteY23" fmla="*/ 1407909 h 1690957"/>
                <a:gd name="connsiteX24" fmla="*/ 825931 w 1059322"/>
                <a:gd name="connsiteY24" fmla="*/ 1407909 h 1690957"/>
                <a:gd name="connsiteX25" fmla="*/ 825931 w 1059322"/>
                <a:gd name="connsiteY25" fmla="*/ 1407882 h 1690957"/>
                <a:gd name="connsiteX26" fmla="*/ 474666 w 1059322"/>
                <a:gd name="connsiteY26" fmla="*/ 1407882 h 1690957"/>
                <a:gd name="connsiteX27" fmla="*/ 475442 w 1059322"/>
                <a:gd name="connsiteY27" fmla="*/ 1498463 h 1690957"/>
                <a:gd name="connsiteX28" fmla="*/ 484053 w 1059322"/>
                <a:gd name="connsiteY28" fmla="*/ 1531411 h 1690957"/>
                <a:gd name="connsiteX29" fmla="*/ 508164 w 1059322"/>
                <a:gd name="connsiteY29" fmla="*/ 1576501 h 1690957"/>
                <a:gd name="connsiteX30" fmla="*/ 521942 w 1059322"/>
                <a:gd name="connsiteY30" fmla="*/ 1623324 h 1690957"/>
                <a:gd name="connsiteX31" fmla="*/ 442719 w 1059322"/>
                <a:gd name="connsiteY31" fmla="*/ 1690957 h 1690957"/>
                <a:gd name="connsiteX32" fmla="*/ 365220 w 1059322"/>
                <a:gd name="connsiteY32" fmla="*/ 1626792 h 1690957"/>
                <a:gd name="connsiteX33" fmla="*/ 377275 w 1059322"/>
                <a:gd name="connsiteY33" fmla="*/ 1576501 h 1690957"/>
                <a:gd name="connsiteX34" fmla="*/ 404831 w 1059322"/>
                <a:gd name="connsiteY34" fmla="*/ 1527944 h 1690957"/>
                <a:gd name="connsiteX35" fmla="*/ 403108 w 1059322"/>
                <a:gd name="connsiteY35" fmla="*/ 1527944 h 1690957"/>
                <a:gd name="connsiteX36" fmla="*/ 411719 w 1059322"/>
                <a:gd name="connsiteY36" fmla="*/ 1498463 h 1690957"/>
                <a:gd name="connsiteX37" fmla="*/ 411719 w 1059322"/>
                <a:gd name="connsiteY37" fmla="*/ 1408181 h 1690957"/>
                <a:gd name="connsiteX38" fmla="*/ 411719 w 1059322"/>
                <a:gd name="connsiteY38" fmla="*/ 1407882 h 1690957"/>
                <a:gd name="connsiteX39" fmla="*/ 0 w 1059322"/>
                <a:gd name="connsiteY39" fmla="*/ 1407882 h 1690957"/>
                <a:gd name="connsiteX40" fmla="*/ 0 w 1059322"/>
                <a:gd name="connsiteY40" fmla="*/ 1405159 h 1690957"/>
                <a:gd name="connsiteX41" fmla="*/ 0 w 1059322"/>
                <a:gd name="connsiteY41" fmla="*/ 0 h 169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9322" h="1690957">
                  <a:moveTo>
                    <a:pt x="0" y="0"/>
                  </a:moveTo>
                  <a:cubicBezTo>
                    <a:pt x="0" y="0"/>
                    <a:pt x="0" y="0"/>
                    <a:pt x="216265" y="0"/>
                  </a:cubicBezTo>
                  <a:lnTo>
                    <a:pt x="260241" y="0"/>
                  </a:lnTo>
                  <a:lnTo>
                    <a:pt x="260241" y="7887"/>
                  </a:lnTo>
                  <a:cubicBezTo>
                    <a:pt x="260241" y="16998"/>
                    <a:pt x="260241" y="35221"/>
                    <a:pt x="260241" y="71667"/>
                  </a:cubicBezTo>
                  <a:cubicBezTo>
                    <a:pt x="260241" y="71667"/>
                    <a:pt x="260241" y="71667"/>
                    <a:pt x="258505" y="71667"/>
                  </a:cubicBezTo>
                  <a:cubicBezTo>
                    <a:pt x="258505" y="71667"/>
                    <a:pt x="258505" y="71667"/>
                    <a:pt x="253299" y="97700"/>
                  </a:cubicBezTo>
                  <a:cubicBezTo>
                    <a:pt x="248091" y="111585"/>
                    <a:pt x="242884" y="118527"/>
                    <a:pt x="232470" y="134146"/>
                  </a:cubicBezTo>
                  <a:cubicBezTo>
                    <a:pt x="218585" y="153237"/>
                    <a:pt x="211642" y="174064"/>
                    <a:pt x="213378" y="196626"/>
                  </a:cubicBezTo>
                  <a:cubicBezTo>
                    <a:pt x="213378" y="252163"/>
                    <a:pt x="265449" y="297287"/>
                    <a:pt x="329668" y="297287"/>
                  </a:cubicBezTo>
                  <a:cubicBezTo>
                    <a:pt x="390417" y="297287"/>
                    <a:pt x="440751" y="257369"/>
                    <a:pt x="445959" y="205304"/>
                  </a:cubicBezTo>
                  <a:cubicBezTo>
                    <a:pt x="445959" y="205304"/>
                    <a:pt x="445959" y="205304"/>
                    <a:pt x="445959" y="203568"/>
                  </a:cubicBezTo>
                  <a:cubicBezTo>
                    <a:pt x="445959" y="203568"/>
                    <a:pt x="445959" y="201832"/>
                    <a:pt x="445959" y="201832"/>
                  </a:cubicBezTo>
                  <a:cubicBezTo>
                    <a:pt x="447695" y="175799"/>
                    <a:pt x="442487" y="153237"/>
                    <a:pt x="426866" y="134146"/>
                  </a:cubicBezTo>
                  <a:cubicBezTo>
                    <a:pt x="414716" y="118527"/>
                    <a:pt x="411245" y="109849"/>
                    <a:pt x="406038" y="94229"/>
                  </a:cubicBezTo>
                  <a:cubicBezTo>
                    <a:pt x="406038" y="94229"/>
                    <a:pt x="406038" y="94229"/>
                    <a:pt x="399096" y="71667"/>
                  </a:cubicBezTo>
                  <a:cubicBezTo>
                    <a:pt x="399096" y="71667"/>
                    <a:pt x="399096" y="71667"/>
                    <a:pt x="399096" y="40916"/>
                  </a:cubicBezTo>
                  <a:lnTo>
                    <a:pt x="399096" y="0"/>
                  </a:lnTo>
                  <a:lnTo>
                    <a:pt x="445854" y="0"/>
                  </a:lnTo>
                  <a:cubicBezTo>
                    <a:pt x="509547" y="0"/>
                    <a:pt x="582340" y="0"/>
                    <a:pt x="665531" y="0"/>
                  </a:cubicBezTo>
                  <a:cubicBezTo>
                    <a:pt x="808145" y="159076"/>
                    <a:pt x="952587" y="380318"/>
                    <a:pt x="1020238" y="669214"/>
                  </a:cubicBezTo>
                  <a:cubicBezTo>
                    <a:pt x="1020238" y="669214"/>
                    <a:pt x="1020238" y="669214"/>
                    <a:pt x="1023894" y="689327"/>
                  </a:cubicBezTo>
                  <a:cubicBezTo>
                    <a:pt x="1069604" y="894114"/>
                    <a:pt x="1075089" y="1131813"/>
                    <a:pt x="1016581" y="1407909"/>
                  </a:cubicBezTo>
                  <a:cubicBezTo>
                    <a:pt x="1016581" y="1407909"/>
                    <a:pt x="1016581" y="1407909"/>
                    <a:pt x="848295" y="1407909"/>
                  </a:cubicBezTo>
                  <a:lnTo>
                    <a:pt x="825931" y="1407909"/>
                  </a:lnTo>
                  <a:lnTo>
                    <a:pt x="825931" y="1407882"/>
                  </a:lnTo>
                  <a:lnTo>
                    <a:pt x="474666" y="1407882"/>
                  </a:lnTo>
                  <a:lnTo>
                    <a:pt x="475442" y="1498463"/>
                  </a:lnTo>
                  <a:cubicBezTo>
                    <a:pt x="475442" y="1498463"/>
                    <a:pt x="475442" y="1498463"/>
                    <a:pt x="484053" y="1531411"/>
                  </a:cubicBezTo>
                  <a:cubicBezTo>
                    <a:pt x="490942" y="1550488"/>
                    <a:pt x="496108" y="1559159"/>
                    <a:pt x="508164" y="1576501"/>
                  </a:cubicBezTo>
                  <a:cubicBezTo>
                    <a:pt x="518497" y="1590374"/>
                    <a:pt x="521942" y="1605982"/>
                    <a:pt x="521942" y="1623324"/>
                  </a:cubicBezTo>
                  <a:cubicBezTo>
                    <a:pt x="521942" y="1659742"/>
                    <a:pt x="485774" y="1690957"/>
                    <a:pt x="442719" y="1690957"/>
                  </a:cubicBezTo>
                  <a:cubicBezTo>
                    <a:pt x="401386" y="1690957"/>
                    <a:pt x="368663" y="1663210"/>
                    <a:pt x="365220" y="1626792"/>
                  </a:cubicBezTo>
                  <a:cubicBezTo>
                    <a:pt x="363497" y="1607716"/>
                    <a:pt x="366941" y="1592109"/>
                    <a:pt x="377275" y="1576501"/>
                  </a:cubicBezTo>
                  <a:cubicBezTo>
                    <a:pt x="391052" y="1559159"/>
                    <a:pt x="396219" y="1548754"/>
                    <a:pt x="404831" y="1527944"/>
                  </a:cubicBezTo>
                  <a:cubicBezTo>
                    <a:pt x="404831" y="1527944"/>
                    <a:pt x="404831" y="1527944"/>
                    <a:pt x="403108" y="1527944"/>
                  </a:cubicBezTo>
                  <a:lnTo>
                    <a:pt x="411719" y="1498463"/>
                  </a:lnTo>
                  <a:cubicBezTo>
                    <a:pt x="411719" y="1498463"/>
                    <a:pt x="411719" y="1498463"/>
                    <a:pt x="411719" y="1408181"/>
                  </a:cubicBezTo>
                  <a:lnTo>
                    <a:pt x="411719" y="1407882"/>
                  </a:lnTo>
                  <a:lnTo>
                    <a:pt x="0" y="1407882"/>
                  </a:lnTo>
                  <a:lnTo>
                    <a:pt x="0" y="1405159"/>
                  </a:lnTo>
                  <a:cubicBezTo>
                    <a:pt x="0" y="1385911"/>
                    <a:pt x="0" y="1231921"/>
                    <a:pt x="0" y="0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1" name="Freeform 123"/>
            <p:cNvSpPr>
              <a:spLocks/>
            </p:cNvSpPr>
            <p:nvPr/>
          </p:nvSpPr>
          <p:spPr bwMode="auto">
            <a:xfrm>
              <a:off x="8721620" y="2925343"/>
              <a:ext cx="865486" cy="288495"/>
            </a:xfrm>
            <a:custGeom>
              <a:avLst/>
              <a:gdLst>
                <a:gd name="T0" fmla="*/ 105 w 473"/>
                <a:gd name="T1" fmla="*/ 158 h 158"/>
                <a:gd name="T2" fmla="*/ 397 w 473"/>
                <a:gd name="T3" fmla="*/ 158 h 158"/>
                <a:gd name="T4" fmla="*/ 397 w 473"/>
                <a:gd name="T5" fmla="*/ 158 h 158"/>
                <a:gd name="T6" fmla="*/ 473 w 473"/>
                <a:gd name="T7" fmla="*/ 158 h 158"/>
                <a:gd name="T8" fmla="*/ 314 w 473"/>
                <a:gd name="T9" fmla="*/ 0 h 158"/>
                <a:gd name="T10" fmla="*/ 157 w 473"/>
                <a:gd name="T11" fmla="*/ 0 h 158"/>
                <a:gd name="T12" fmla="*/ 0 w 473"/>
                <a:gd name="T13" fmla="*/ 158 h 158"/>
                <a:gd name="T14" fmla="*/ 105 w 473"/>
                <a:gd name="T15" fmla="*/ 158 h 158"/>
                <a:gd name="T16" fmla="*/ 105 w 473"/>
                <a:gd name="T1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3" h="158">
                  <a:moveTo>
                    <a:pt x="105" y="158"/>
                  </a:moveTo>
                  <a:cubicBezTo>
                    <a:pt x="397" y="158"/>
                    <a:pt x="397" y="158"/>
                    <a:pt x="397" y="158"/>
                  </a:cubicBezTo>
                  <a:cubicBezTo>
                    <a:pt x="397" y="158"/>
                    <a:pt x="397" y="158"/>
                    <a:pt x="397" y="158"/>
                  </a:cubicBezTo>
                  <a:cubicBezTo>
                    <a:pt x="473" y="158"/>
                    <a:pt x="473" y="158"/>
                    <a:pt x="473" y="158"/>
                  </a:cubicBezTo>
                  <a:cubicBezTo>
                    <a:pt x="392" y="75"/>
                    <a:pt x="314" y="0"/>
                    <a:pt x="314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81" y="75"/>
                    <a:pt x="0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</a:path>
              </a:pathLst>
            </a:custGeom>
            <a:solidFill>
              <a:srgbClr val="1F60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2" name="Freeform 125"/>
            <p:cNvSpPr>
              <a:spLocks/>
            </p:cNvSpPr>
            <p:nvPr/>
          </p:nvSpPr>
          <p:spPr bwMode="auto">
            <a:xfrm>
              <a:off x="8590135" y="1141777"/>
              <a:ext cx="1130777" cy="669804"/>
            </a:xfrm>
            <a:custGeom>
              <a:avLst/>
              <a:gdLst>
                <a:gd name="T0" fmla="*/ 616 w 618"/>
                <a:gd name="T1" fmla="*/ 169 h 366"/>
                <a:gd name="T2" fmla="*/ 453 w 618"/>
                <a:gd name="T3" fmla="*/ 88 h 366"/>
                <a:gd name="T4" fmla="*/ 401 w 618"/>
                <a:gd name="T5" fmla="*/ 27 h 366"/>
                <a:gd name="T6" fmla="*/ 325 w 618"/>
                <a:gd name="T7" fmla="*/ 35 h 366"/>
                <a:gd name="T8" fmla="*/ 318 w 618"/>
                <a:gd name="T9" fmla="*/ 74 h 366"/>
                <a:gd name="T10" fmla="*/ 259 w 618"/>
                <a:gd name="T11" fmla="*/ 91 h 366"/>
                <a:gd name="T12" fmla="*/ 205 w 618"/>
                <a:gd name="T13" fmla="*/ 55 h 366"/>
                <a:gd name="T14" fmla="*/ 161 w 618"/>
                <a:gd name="T15" fmla="*/ 100 h 366"/>
                <a:gd name="T16" fmla="*/ 0 w 618"/>
                <a:gd name="T17" fmla="*/ 96 h 366"/>
                <a:gd name="T18" fmla="*/ 6 w 618"/>
                <a:gd name="T19" fmla="*/ 105 h 366"/>
                <a:gd name="T20" fmla="*/ 237 w 618"/>
                <a:gd name="T21" fmla="*/ 355 h 366"/>
                <a:gd name="T22" fmla="*/ 417 w 618"/>
                <a:gd name="T23" fmla="*/ 366 h 366"/>
                <a:gd name="T24" fmla="*/ 492 w 618"/>
                <a:gd name="T25" fmla="*/ 283 h 366"/>
                <a:gd name="T26" fmla="*/ 607 w 618"/>
                <a:gd name="T27" fmla="*/ 187 h 366"/>
                <a:gd name="T28" fmla="*/ 616 w 618"/>
                <a:gd name="T29" fmla="*/ 16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8" h="366">
                  <a:moveTo>
                    <a:pt x="616" y="169"/>
                  </a:moveTo>
                  <a:cubicBezTo>
                    <a:pt x="608" y="140"/>
                    <a:pt x="536" y="107"/>
                    <a:pt x="453" y="88"/>
                  </a:cubicBezTo>
                  <a:cubicBezTo>
                    <a:pt x="450" y="69"/>
                    <a:pt x="438" y="43"/>
                    <a:pt x="401" y="27"/>
                  </a:cubicBezTo>
                  <a:cubicBezTo>
                    <a:pt x="339" y="0"/>
                    <a:pt x="325" y="35"/>
                    <a:pt x="325" y="35"/>
                  </a:cubicBezTo>
                  <a:cubicBezTo>
                    <a:pt x="325" y="35"/>
                    <a:pt x="323" y="55"/>
                    <a:pt x="318" y="74"/>
                  </a:cubicBezTo>
                  <a:cubicBezTo>
                    <a:pt x="287" y="75"/>
                    <a:pt x="270" y="82"/>
                    <a:pt x="259" y="91"/>
                  </a:cubicBezTo>
                  <a:cubicBezTo>
                    <a:pt x="242" y="75"/>
                    <a:pt x="224" y="56"/>
                    <a:pt x="205" y="55"/>
                  </a:cubicBezTo>
                  <a:cubicBezTo>
                    <a:pt x="187" y="54"/>
                    <a:pt x="178" y="78"/>
                    <a:pt x="161" y="100"/>
                  </a:cubicBezTo>
                  <a:cubicBezTo>
                    <a:pt x="46" y="47"/>
                    <a:pt x="0" y="96"/>
                    <a:pt x="0" y="96"/>
                  </a:cubicBezTo>
                  <a:cubicBezTo>
                    <a:pt x="2" y="99"/>
                    <a:pt x="4" y="102"/>
                    <a:pt x="6" y="105"/>
                  </a:cubicBezTo>
                  <a:cubicBezTo>
                    <a:pt x="59" y="181"/>
                    <a:pt x="237" y="355"/>
                    <a:pt x="237" y="355"/>
                  </a:cubicBezTo>
                  <a:cubicBezTo>
                    <a:pt x="417" y="366"/>
                    <a:pt x="417" y="366"/>
                    <a:pt x="417" y="366"/>
                  </a:cubicBezTo>
                  <a:cubicBezTo>
                    <a:pt x="417" y="366"/>
                    <a:pt x="396" y="324"/>
                    <a:pt x="492" y="283"/>
                  </a:cubicBezTo>
                  <a:cubicBezTo>
                    <a:pt x="559" y="254"/>
                    <a:pt x="593" y="211"/>
                    <a:pt x="607" y="187"/>
                  </a:cubicBezTo>
                  <a:cubicBezTo>
                    <a:pt x="614" y="181"/>
                    <a:pt x="618" y="175"/>
                    <a:pt x="616" y="169"/>
                  </a:cubicBezTo>
                </a:path>
              </a:pathLst>
            </a:custGeom>
            <a:solidFill>
              <a:srgbClr val="1F60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4" name="Freeform 131"/>
            <p:cNvSpPr>
              <a:spLocks/>
            </p:cNvSpPr>
            <p:nvPr/>
          </p:nvSpPr>
          <p:spPr bwMode="auto">
            <a:xfrm>
              <a:off x="8509696" y="1696338"/>
              <a:ext cx="1392202" cy="1229005"/>
            </a:xfrm>
            <a:custGeom>
              <a:avLst/>
              <a:gdLst>
                <a:gd name="T0" fmla="*/ 761 w 761"/>
                <a:gd name="T1" fmla="*/ 109 h 672"/>
                <a:gd name="T2" fmla="*/ 761 w 761"/>
                <a:gd name="T3" fmla="*/ 582 h 672"/>
                <a:gd name="T4" fmla="*/ 709 w 761"/>
                <a:gd name="T5" fmla="*/ 582 h 672"/>
                <a:gd name="T6" fmla="*/ 527 w 761"/>
                <a:gd name="T7" fmla="*/ 672 h 672"/>
                <a:gd name="T8" fmla="*/ 123 w 761"/>
                <a:gd name="T9" fmla="*/ 672 h 672"/>
                <a:gd name="T10" fmla="*/ 85 w 761"/>
                <a:gd name="T11" fmla="*/ 609 h 672"/>
                <a:gd name="T12" fmla="*/ 112 w 761"/>
                <a:gd name="T13" fmla="*/ 533 h 672"/>
                <a:gd name="T14" fmla="*/ 51 w 761"/>
                <a:gd name="T15" fmla="*/ 451 h 672"/>
                <a:gd name="T16" fmla="*/ 98 w 761"/>
                <a:gd name="T17" fmla="*/ 373 h 672"/>
                <a:gd name="T18" fmla="*/ 84 w 761"/>
                <a:gd name="T19" fmla="*/ 371 h 672"/>
                <a:gd name="T20" fmla="*/ 16 w 761"/>
                <a:gd name="T21" fmla="*/ 293 h 672"/>
                <a:gd name="T22" fmla="*/ 69 w 761"/>
                <a:gd name="T23" fmla="*/ 215 h 672"/>
                <a:gd name="T24" fmla="*/ 80 w 761"/>
                <a:gd name="T25" fmla="*/ 213 h 672"/>
                <a:gd name="T26" fmla="*/ 0 w 761"/>
                <a:gd name="T27" fmla="*/ 115 h 672"/>
                <a:gd name="T28" fmla="*/ 397 w 761"/>
                <a:gd name="T29" fmla="*/ 31 h 672"/>
                <a:gd name="T30" fmla="*/ 703 w 761"/>
                <a:gd name="T31" fmla="*/ 100 h 672"/>
                <a:gd name="T32" fmla="*/ 761 w 761"/>
                <a:gd name="T33" fmla="*/ 10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1" h="672">
                  <a:moveTo>
                    <a:pt x="761" y="109"/>
                  </a:moveTo>
                  <a:cubicBezTo>
                    <a:pt x="761" y="582"/>
                    <a:pt x="761" y="582"/>
                    <a:pt x="761" y="582"/>
                  </a:cubicBezTo>
                  <a:cubicBezTo>
                    <a:pt x="709" y="582"/>
                    <a:pt x="709" y="582"/>
                    <a:pt x="709" y="582"/>
                  </a:cubicBezTo>
                  <a:cubicBezTo>
                    <a:pt x="709" y="582"/>
                    <a:pt x="640" y="672"/>
                    <a:pt x="527" y="672"/>
                  </a:cubicBezTo>
                  <a:cubicBezTo>
                    <a:pt x="413" y="672"/>
                    <a:pt x="123" y="672"/>
                    <a:pt x="123" y="672"/>
                  </a:cubicBezTo>
                  <a:cubicBezTo>
                    <a:pt x="123" y="672"/>
                    <a:pt x="85" y="660"/>
                    <a:pt x="85" y="609"/>
                  </a:cubicBezTo>
                  <a:cubicBezTo>
                    <a:pt x="85" y="558"/>
                    <a:pt x="112" y="551"/>
                    <a:pt x="112" y="533"/>
                  </a:cubicBezTo>
                  <a:cubicBezTo>
                    <a:pt x="112" y="515"/>
                    <a:pt x="51" y="551"/>
                    <a:pt x="51" y="451"/>
                  </a:cubicBezTo>
                  <a:cubicBezTo>
                    <a:pt x="51" y="351"/>
                    <a:pt x="98" y="387"/>
                    <a:pt x="98" y="373"/>
                  </a:cubicBezTo>
                  <a:cubicBezTo>
                    <a:pt x="98" y="370"/>
                    <a:pt x="92" y="370"/>
                    <a:pt x="84" y="371"/>
                  </a:cubicBezTo>
                  <a:cubicBezTo>
                    <a:pt x="60" y="372"/>
                    <a:pt x="16" y="373"/>
                    <a:pt x="16" y="293"/>
                  </a:cubicBezTo>
                  <a:cubicBezTo>
                    <a:pt x="16" y="211"/>
                    <a:pt x="51" y="213"/>
                    <a:pt x="69" y="215"/>
                  </a:cubicBezTo>
                  <a:cubicBezTo>
                    <a:pt x="76" y="216"/>
                    <a:pt x="80" y="217"/>
                    <a:pt x="80" y="213"/>
                  </a:cubicBezTo>
                  <a:cubicBezTo>
                    <a:pt x="80" y="202"/>
                    <a:pt x="0" y="230"/>
                    <a:pt x="0" y="115"/>
                  </a:cubicBezTo>
                  <a:cubicBezTo>
                    <a:pt x="0" y="0"/>
                    <a:pt x="239" y="31"/>
                    <a:pt x="397" y="31"/>
                  </a:cubicBezTo>
                  <a:cubicBezTo>
                    <a:pt x="555" y="31"/>
                    <a:pt x="663" y="66"/>
                    <a:pt x="703" y="100"/>
                  </a:cubicBezTo>
                  <a:cubicBezTo>
                    <a:pt x="743" y="134"/>
                    <a:pt x="761" y="109"/>
                    <a:pt x="761" y="109"/>
                  </a:cubicBezTo>
                </a:path>
              </a:pathLst>
            </a:custGeom>
            <a:solidFill>
              <a:srgbClr val="FFE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5" name="Freeform 133"/>
            <p:cNvSpPr>
              <a:spLocks/>
            </p:cNvSpPr>
            <p:nvPr/>
          </p:nvSpPr>
          <p:spPr bwMode="auto">
            <a:xfrm>
              <a:off x="8665159" y="1895113"/>
              <a:ext cx="1236739" cy="1030229"/>
            </a:xfrm>
            <a:custGeom>
              <a:avLst/>
              <a:gdLst>
                <a:gd name="T0" fmla="*/ 676 w 676"/>
                <a:gd name="T1" fmla="*/ 0 h 563"/>
                <a:gd name="T2" fmla="*/ 656 w 676"/>
                <a:gd name="T3" fmla="*/ 9 h 563"/>
                <a:gd name="T4" fmla="*/ 648 w 676"/>
                <a:gd name="T5" fmla="*/ 8 h 563"/>
                <a:gd name="T6" fmla="*/ 21 w 676"/>
                <a:gd name="T7" fmla="*/ 494 h 563"/>
                <a:gd name="T8" fmla="*/ 0 w 676"/>
                <a:gd name="T9" fmla="*/ 493 h 563"/>
                <a:gd name="T10" fmla="*/ 0 w 676"/>
                <a:gd name="T11" fmla="*/ 500 h 563"/>
                <a:gd name="T12" fmla="*/ 0 w 676"/>
                <a:gd name="T13" fmla="*/ 500 h 563"/>
                <a:gd name="T14" fmla="*/ 38 w 676"/>
                <a:gd name="T15" fmla="*/ 563 h 563"/>
                <a:gd name="T16" fmla="*/ 442 w 676"/>
                <a:gd name="T17" fmla="*/ 563 h 563"/>
                <a:gd name="T18" fmla="*/ 624 w 676"/>
                <a:gd name="T19" fmla="*/ 473 h 563"/>
                <a:gd name="T20" fmla="*/ 676 w 676"/>
                <a:gd name="T21" fmla="*/ 473 h 563"/>
                <a:gd name="T22" fmla="*/ 676 w 676"/>
                <a:gd name="T2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6" h="563">
                  <a:moveTo>
                    <a:pt x="676" y="0"/>
                  </a:moveTo>
                  <a:cubicBezTo>
                    <a:pt x="676" y="0"/>
                    <a:pt x="670" y="9"/>
                    <a:pt x="656" y="9"/>
                  </a:cubicBezTo>
                  <a:cubicBezTo>
                    <a:pt x="654" y="9"/>
                    <a:pt x="651" y="9"/>
                    <a:pt x="648" y="8"/>
                  </a:cubicBezTo>
                  <a:cubicBezTo>
                    <a:pt x="574" y="285"/>
                    <a:pt x="318" y="494"/>
                    <a:pt x="21" y="494"/>
                  </a:cubicBezTo>
                  <a:cubicBezTo>
                    <a:pt x="14" y="494"/>
                    <a:pt x="7" y="494"/>
                    <a:pt x="0" y="493"/>
                  </a:cubicBezTo>
                  <a:cubicBezTo>
                    <a:pt x="0" y="496"/>
                    <a:pt x="0" y="498"/>
                    <a:pt x="0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51"/>
                    <a:pt x="38" y="563"/>
                    <a:pt x="38" y="563"/>
                  </a:cubicBezTo>
                  <a:cubicBezTo>
                    <a:pt x="38" y="563"/>
                    <a:pt x="328" y="563"/>
                    <a:pt x="442" y="563"/>
                  </a:cubicBezTo>
                  <a:cubicBezTo>
                    <a:pt x="555" y="563"/>
                    <a:pt x="624" y="473"/>
                    <a:pt x="624" y="473"/>
                  </a:cubicBezTo>
                  <a:cubicBezTo>
                    <a:pt x="676" y="473"/>
                    <a:pt x="676" y="473"/>
                    <a:pt x="676" y="473"/>
                  </a:cubicBezTo>
                  <a:cubicBezTo>
                    <a:pt x="676" y="0"/>
                    <a:pt x="676" y="0"/>
                    <a:pt x="676" y="0"/>
                  </a:cubicBezTo>
                </a:path>
              </a:pathLst>
            </a:custGeom>
            <a:solidFill>
              <a:srgbClr val="FFE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6" name="Rectangle 134"/>
            <p:cNvSpPr>
              <a:spLocks noChangeArrowheads="1"/>
            </p:cNvSpPr>
            <p:nvPr/>
          </p:nvSpPr>
          <p:spPr bwMode="auto">
            <a:xfrm>
              <a:off x="9901898" y="1796886"/>
              <a:ext cx="286948" cy="107895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8" name="Rectangle 135"/>
            <p:cNvSpPr>
              <a:spLocks noChangeArrowheads="1"/>
            </p:cNvSpPr>
            <p:nvPr/>
          </p:nvSpPr>
          <p:spPr bwMode="auto">
            <a:xfrm>
              <a:off x="9901898" y="1796886"/>
              <a:ext cx="286948" cy="107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9" name="Rectangle 136"/>
            <p:cNvSpPr>
              <a:spLocks noChangeArrowheads="1"/>
            </p:cNvSpPr>
            <p:nvPr/>
          </p:nvSpPr>
          <p:spPr bwMode="auto">
            <a:xfrm>
              <a:off x="10188846" y="1758213"/>
              <a:ext cx="1995489" cy="1157848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0" name="Rectangle 137"/>
            <p:cNvSpPr>
              <a:spLocks noChangeArrowheads="1"/>
            </p:cNvSpPr>
            <p:nvPr/>
          </p:nvSpPr>
          <p:spPr bwMode="auto">
            <a:xfrm>
              <a:off x="10188846" y="1758213"/>
              <a:ext cx="1995489" cy="115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1" name="Rectangle 138"/>
            <p:cNvSpPr>
              <a:spLocks noChangeArrowheads="1"/>
            </p:cNvSpPr>
            <p:nvPr/>
          </p:nvSpPr>
          <p:spPr bwMode="auto">
            <a:xfrm>
              <a:off x="9901898" y="2625246"/>
              <a:ext cx="286948" cy="250596"/>
            </a:xfrm>
            <a:prstGeom prst="rect">
              <a:avLst/>
            </a:prstGeom>
            <a:solidFill>
              <a:srgbClr val="44546A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2" name="Rectangle 139"/>
            <p:cNvSpPr>
              <a:spLocks noChangeArrowheads="1"/>
            </p:cNvSpPr>
            <p:nvPr/>
          </p:nvSpPr>
          <p:spPr bwMode="auto">
            <a:xfrm>
              <a:off x="9901898" y="2625246"/>
              <a:ext cx="286948" cy="25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3" name="Rectangle 140"/>
            <p:cNvSpPr>
              <a:spLocks noChangeArrowheads="1"/>
            </p:cNvSpPr>
            <p:nvPr/>
          </p:nvSpPr>
          <p:spPr bwMode="auto">
            <a:xfrm>
              <a:off x="10188846" y="2646902"/>
              <a:ext cx="1995489" cy="269159"/>
            </a:xfrm>
            <a:prstGeom prst="rect">
              <a:avLst/>
            </a:pr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4" name="Rectangle 141"/>
            <p:cNvSpPr>
              <a:spLocks noChangeArrowheads="1"/>
            </p:cNvSpPr>
            <p:nvPr/>
          </p:nvSpPr>
          <p:spPr bwMode="auto">
            <a:xfrm>
              <a:off x="10188846" y="2646902"/>
              <a:ext cx="1995489" cy="26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8017785" y="3241682"/>
              <a:ext cx="2270063" cy="972354"/>
            </a:xfrm>
            <a:custGeom>
              <a:avLst/>
              <a:gdLst>
                <a:gd name="connsiteX0" fmla="*/ 682299 w 2270063"/>
                <a:gd name="connsiteY0" fmla="*/ 0 h 972354"/>
                <a:gd name="connsiteX1" fmla="*/ 1589593 w 2270063"/>
                <a:gd name="connsiteY1" fmla="*/ 0 h 972354"/>
                <a:gd name="connsiteX2" fmla="*/ 2173114 w 2270063"/>
                <a:gd name="connsiteY2" fmla="*/ 579905 h 972354"/>
                <a:gd name="connsiteX3" fmla="*/ 2270063 w 2270063"/>
                <a:gd name="connsiteY3" fmla="*/ 676861 h 972354"/>
                <a:gd name="connsiteX4" fmla="*/ 2209774 w 2270063"/>
                <a:gd name="connsiteY4" fmla="*/ 676861 h 972354"/>
                <a:gd name="connsiteX5" fmla="*/ 2171060 w 2270063"/>
                <a:gd name="connsiteY5" fmla="*/ 676861 h 972354"/>
                <a:gd name="connsiteX6" fmla="*/ 2171060 w 2270063"/>
                <a:gd name="connsiteY6" fmla="*/ 676481 h 972354"/>
                <a:gd name="connsiteX7" fmla="*/ 1998055 w 2270063"/>
                <a:gd name="connsiteY7" fmla="*/ 676481 h 972354"/>
                <a:gd name="connsiteX8" fmla="*/ 1998087 w 2270063"/>
                <a:gd name="connsiteY8" fmla="*/ 680184 h 972354"/>
                <a:gd name="connsiteX9" fmla="*/ 1998886 w 2270063"/>
                <a:gd name="connsiteY9" fmla="*/ 773449 h 972354"/>
                <a:gd name="connsiteX10" fmla="*/ 2007497 w 2270063"/>
                <a:gd name="connsiteY10" fmla="*/ 806397 h 972354"/>
                <a:gd name="connsiteX11" fmla="*/ 2031608 w 2270063"/>
                <a:gd name="connsiteY11" fmla="*/ 851487 h 972354"/>
                <a:gd name="connsiteX12" fmla="*/ 2045386 w 2270063"/>
                <a:gd name="connsiteY12" fmla="*/ 898310 h 972354"/>
                <a:gd name="connsiteX13" fmla="*/ 1966163 w 2270063"/>
                <a:gd name="connsiteY13" fmla="*/ 965943 h 972354"/>
                <a:gd name="connsiteX14" fmla="*/ 1888664 w 2270063"/>
                <a:gd name="connsiteY14" fmla="*/ 901778 h 972354"/>
                <a:gd name="connsiteX15" fmla="*/ 1900719 w 2270063"/>
                <a:gd name="connsiteY15" fmla="*/ 851487 h 972354"/>
                <a:gd name="connsiteX16" fmla="*/ 1928275 w 2270063"/>
                <a:gd name="connsiteY16" fmla="*/ 802930 h 972354"/>
                <a:gd name="connsiteX17" fmla="*/ 1926552 w 2270063"/>
                <a:gd name="connsiteY17" fmla="*/ 802930 h 972354"/>
                <a:gd name="connsiteX18" fmla="*/ 1935163 w 2270063"/>
                <a:gd name="connsiteY18" fmla="*/ 773449 h 972354"/>
                <a:gd name="connsiteX19" fmla="*/ 1935163 w 2270063"/>
                <a:gd name="connsiteY19" fmla="*/ 683166 h 972354"/>
                <a:gd name="connsiteX20" fmla="*/ 1935163 w 2270063"/>
                <a:gd name="connsiteY20" fmla="*/ 676481 h 972354"/>
                <a:gd name="connsiteX21" fmla="*/ 336251 w 2270063"/>
                <a:gd name="connsiteY21" fmla="*/ 676481 h 972354"/>
                <a:gd name="connsiteX22" fmla="*/ 336337 w 2270063"/>
                <a:gd name="connsiteY22" fmla="*/ 686595 h 972354"/>
                <a:gd name="connsiteX23" fmla="*/ 337136 w 2270063"/>
                <a:gd name="connsiteY23" fmla="*/ 779860 h 972354"/>
                <a:gd name="connsiteX24" fmla="*/ 345747 w 2270063"/>
                <a:gd name="connsiteY24" fmla="*/ 812808 h 972354"/>
                <a:gd name="connsiteX25" fmla="*/ 369858 w 2270063"/>
                <a:gd name="connsiteY25" fmla="*/ 857898 h 972354"/>
                <a:gd name="connsiteX26" fmla="*/ 383636 w 2270063"/>
                <a:gd name="connsiteY26" fmla="*/ 904721 h 972354"/>
                <a:gd name="connsiteX27" fmla="*/ 304413 w 2270063"/>
                <a:gd name="connsiteY27" fmla="*/ 972354 h 972354"/>
                <a:gd name="connsiteX28" fmla="*/ 226914 w 2270063"/>
                <a:gd name="connsiteY28" fmla="*/ 908189 h 972354"/>
                <a:gd name="connsiteX29" fmla="*/ 238969 w 2270063"/>
                <a:gd name="connsiteY29" fmla="*/ 857898 h 972354"/>
                <a:gd name="connsiteX30" fmla="*/ 266525 w 2270063"/>
                <a:gd name="connsiteY30" fmla="*/ 809341 h 972354"/>
                <a:gd name="connsiteX31" fmla="*/ 264802 w 2270063"/>
                <a:gd name="connsiteY31" fmla="*/ 809341 h 972354"/>
                <a:gd name="connsiteX32" fmla="*/ 273413 w 2270063"/>
                <a:gd name="connsiteY32" fmla="*/ 779860 h 972354"/>
                <a:gd name="connsiteX33" fmla="*/ 273413 w 2270063"/>
                <a:gd name="connsiteY33" fmla="*/ 689577 h 972354"/>
                <a:gd name="connsiteX34" fmla="*/ 273413 w 2270063"/>
                <a:gd name="connsiteY34" fmla="*/ 676481 h 972354"/>
                <a:gd name="connsiteX35" fmla="*/ 13253 w 2270063"/>
                <a:gd name="connsiteY35" fmla="*/ 676481 h 972354"/>
                <a:gd name="connsiteX36" fmla="*/ 13253 w 2270063"/>
                <a:gd name="connsiteY36" fmla="*/ 676861 h 972354"/>
                <a:gd name="connsiteX37" fmla="*/ 0 w 2270063"/>
                <a:gd name="connsiteY37" fmla="*/ 676861 h 972354"/>
                <a:gd name="connsiteX38" fmla="*/ 96949 w 2270063"/>
                <a:gd name="connsiteY38" fmla="*/ 579905 h 972354"/>
                <a:gd name="connsiteX39" fmla="*/ 682299 w 2270063"/>
                <a:gd name="connsiteY39" fmla="*/ 0 h 97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70063" h="972354">
                  <a:moveTo>
                    <a:pt x="682299" y="0"/>
                  </a:moveTo>
                  <a:cubicBezTo>
                    <a:pt x="682299" y="0"/>
                    <a:pt x="682299" y="0"/>
                    <a:pt x="1589593" y="0"/>
                  </a:cubicBezTo>
                  <a:cubicBezTo>
                    <a:pt x="1783490" y="197570"/>
                    <a:pt x="2026777" y="440874"/>
                    <a:pt x="2173114" y="579905"/>
                  </a:cubicBezTo>
                  <a:cubicBezTo>
                    <a:pt x="2204211" y="609175"/>
                    <a:pt x="2237137" y="640274"/>
                    <a:pt x="2270063" y="676861"/>
                  </a:cubicBezTo>
                  <a:cubicBezTo>
                    <a:pt x="2270063" y="676861"/>
                    <a:pt x="2270063" y="676861"/>
                    <a:pt x="2209774" y="676861"/>
                  </a:cubicBezTo>
                  <a:lnTo>
                    <a:pt x="2171060" y="676861"/>
                  </a:lnTo>
                  <a:lnTo>
                    <a:pt x="2171060" y="676481"/>
                  </a:lnTo>
                  <a:lnTo>
                    <a:pt x="1998055" y="676481"/>
                  </a:lnTo>
                  <a:lnTo>
                    <a:pt x="1998087" y="680184"/>
                  </a:lnTo>
                  <a:cubicBezTo>
                    <a:pt x="1998301" y="705084"/>
                    <a:pt x="1998563" y="735730"/>
                    <a:pt x="1998886" y="773449"/>
                  </a:cubicBezTo>
                  <a:cubicBezTo>
                    <a:pt x="1998886" y="773449"/>
                    <a:pt x="1998886" y="773449"/>
                    <a:pt x="2007497" y="806397"/>
                  </a:cubicBezTo>
                  <a:cubicBezTo>
                    <a:pt x="2014386" y="825474"/>
                    <a:pt x="2019552" y="834145"/>
                    <a:pt x="2031608" y="851487"/>
                  </a:cubicBezTo>
                  <a:cubicBezTo>
                    <a:pt x="2041941" y="865360"/>
                    <a:pt x="2045386" y="880968"/>
                    <a:pt x="2045386" y="898310"/>
                  </a:cubicBezTo>
                  <a:cubicBezTo>
                    <a:pt x="2045386" y="934728"/>
                    <a:pt x="2009218" y="965943"/>
                    <a:pt x="1966163" y="965943"/>
                  </a:cubicBezTo>
                  <a:cubicBezTo>
                    <a:pt x="1924830" y="965943"/>
                    <a:pt x="1892107" y="938196"/>
                    <a:pt x="1888664" y="901778"/>
                  </a:cubicBezTo>
                  <a:cubicBezTo>
                    <a:pt x="1886941" y="882702"/>
                    <a:pt x="1890385" y="867095"/>
                    <a:pt x="1900719" y="851487"/>
                  </a:cubicBezTo>
                  <a:cubicBezTo>
                    <a:pt x="1914496" y="834145"/>
                    <a:pt x="1919663" y="823740"/>
                    <a:pt x="1928275" y="802930"/>
                  </a:cubicBezTo>
                  <a:cubicBezTo>
                    <a:pt x="1928275" y="802930"/>
                    <a:pt x="1928275" y="802930"/>
                    <a:pt x="1926552" y="802930"/>
                  </a:cubicBezTo>
                  <a:lnTo>
                    <a:pt x="1935163" y="773449"/>
                  </a:lnTo>
                  <a:cubicBezTo>
                    <a:pt x="1935163" y="773449"/>
                    <a:pt x="1935163" y="773449"/>
                    <a:pt x="1935163" y="683166"/>
                  </a:cubicBezTo>
                  <a:lnTo>
                    <a:pt x="1935163" y="676481"/>
                  </a:lnTo>
                  <a:lnTo>
                    <a:pt x="336251" y="676481"/>
                  </a:lnTo>
                  <a:lnTo>
                    <a:pt x="336337" y="686595"/>
                  </a:lnTo>
                  <a:cubicBezTo>
                    <a:pt x="336551" y="711495"/>
                    <a:pt x="336813" y="742141"/>
                    <a:pt x="337136" y="779860"/>
                  </a:cubicBezTo>
                  <a:cubicBezTo>
                    <a:pt x="337136" y="779860"/>
                    <a:pt x="337136" y="779860"/>
                    <a:pt x="345747" y="812808"/>
                  </a:cubicBezTo>
                  <a:cubicBezTo>
                    <a:pt x="352636" y="831885"/>
                    <a:pt x="357802" y="840556"/>
                    <a:pt x="369858" y="857898"/>
                  </a:cubicBezTo>
                  <a:cubicBezTo>
                    <a:pt x="380191" y="871771"/>
                    <a:pt x="383636" y="887379"/>
                    <a:pt x="383636" y="904721"/>
                  </a:cubicBezTo>
                  <a:cubicBezTo>
                    <a:pt x="383636" y="941139"/>
                    <a:pt x="347468" y="972354"/>
                    <a:pt x="304413" y="972354"/>
                  </a:cubicBezTo>
                  <a:cubicBezTo>
                    <a:pt x="263080" y="972354"/>
                    <a:pt x="230357" y="944607"/>
                    <a:pt x="226914" y="908189"/>
                  </a:cubicBezTo>
                  <a:cubicBezTo>
                    <a:pt x="225191" y="889113"/>
                    <a:pt x="228635" y="873506"/>
                    <a:pt x="238969" y="857898"/>
                  </a:cubicBezTo>
                  <a:cubicBezTo>
                    <a:pt x="252746" y="840556"/>
                    <a:pt x="257913" y="830151"/>
                    <a:pt x="266525" y="809341"/>
                  </a:cubicBezTo>
                  <a:cubicBezTo>
                    <a:pt x="266525" y="809341"/>
                    <a:pt x="266525" y="809341"/>
                    <a:pt x="264802" y="809341"/>
                  </a:cubicBezTo>
                  <a:lnTo>
                    <a:pt x="273413" y="779860"/>
                  </a:lnTo>
                  <a:cubicBezTo>
                    <a:pt x="273413" y="779860"/>
                    <a:pt x="273413" y="779860"/>
                    <a:pt x="273413" y="689577"/>
                  </a:cubicBezTo>
                  <a:lnTo>
                    <a:pt x="273413" y="676481"/>
                  </a:lnTo>
                  <a:lnTo>
                    <a:pt x="13253" y="676481"/>
                  </a:lnTo>
                  <a:lnTo>
                    <a:pt x="13253" y="676861"/>
                  </a:lnTo>
                  <a:lnTo>
                    <a:pt x="0" y="676861"/>
                  </a:lnTo>
                  <a:cubicBezTo>
                    <a:pt x="32926" y="640274"/>
                    <a:pt x="65852" y="609175"/>
                    <a:pt x="96949" y="579905"/>
                  </a:cubicBezTo>
                  <a:cubicBezTo>
                    <a:pt x="243287" y="440874"/>
                    <a:pt x="486573" y="197570"/>
                    <a:pt x="682299" y="0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graphicFrame>
        <p:nvGraphicFramePr>
          <p:cNvPr id="76" name="Chart 75"/>
          <p:cNvGraphicFramePr/>
          <p:nvPr>
            <p:extLst>
              <p:ext uri="{D42A27DB-BD31-4B8C-83A1-F6EECF244321}">
                <p14:modId xmlns:p14="http://schemas.microsoft.com/office/powerpoint/2010/main" val="999809513"/>
              </p:ext>
            </p:extLst>
          </p:nvPr>
        </p:nvGraphicFramePr>
        <p:xfrm>
          <a:off x="4363502" y="4412437"/>
          <a:ext cx="10500334" cy="534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4624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48650" y="4305301"/>
            <a:ext cx="2113086" cy="2575864"/>
            <a:chOff x="8066090" y="2289176"/>
            <a:chExt cx="1508126" cy="1928812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8874128" y="2351088"/>
              <a:ext cx="700088" cy="1050925"/>
            </a:xfrm>
            <a:custGeom>
              <a:avLst/>
              <a:gdLst>
                <a:gd name="T0" fmla="*/ 319 w 401"/>
                <a:gd name="T1" fmla="*/ 285 h 604"/>
                <a:gd name="T2" fmla="*/ 246 w 401"/>
                <a:gd name="T3" fmla="*/ 185 h 604"/>
                <a:gd name="T4" fmla="*/ 183 w 401"/>
                <a:gd name="T5" fmla="*/ 111 h 604"/>
                <a:gd name="T6" fmla="*/ 76 w 401"/>
                <a:gd name="T7" fmla="*/ 53 h 604"/>
                <a:gd name="T8" fmla="*/ 76 w 401"/>
                <a:gd name="T9" fmla="*/ 240 h 604"/>
                <a:gd name="T10" fmla="*/ 136 w 401"/>
                <a:gd name="T11" fmla="*/ 399 h 604"/>
                <a:gd name="T12" fmla="*/ 177 w 401"/>
                <a:gd name="T13" fmla="*/ 503 h 604"/>
                <a:gd name="T14" fmla="*/ 245 w 401"/>
                <a:gd name="T15" fmla="*/ 604 h 604"/>
                <a:gd name="T16" fmla="*/ 291 w 401"/>
                <a:gd name="T17" fmla="*/ 524 h 604"/>
                <a:gd name="T18" fmla="*/ 317 w 401"/>
                <a:gd name="T19" fmla="*/ 399 h 604"/>
                <a:gd name="T20" fmla="*/ 319 w 401"/>
                <a:gd name="T21" fmla="*/ 28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1" h="604">
                  <a:moveTo>
                    <a:pt x="319" y="285"/>
                  </a:moveTo>
                  <a:cubicBezTo>
                    <a:pt x="361" y="150"/>
                    <a:pt x="246" y="185"/>
                    <a:pt x="246" y="185"/>
                  </a:cubicBezTo>
                  <a:cubicBezTo>
                    <a:pt x="255" y="107"/>
                    <a:pt x="183" y="111"/>
                    <a:pt x="183" y="111"/>
                  </a:cubicBezTo>
                  <a:cubicBezTo>
                    <a:pt x="173" y="0"/>
                    <a:pt x="76" y="53"/>
                    <a:pt x="76" y="53"/>
                  </a:cubicBezTo>
                  <a:cubicBezTo>
                    <a:pt x="26" y="87"/>
                    <a:pt x="76" y="240"/>
                    <a:pt x="76" y="240"/>
                  </a:cubicBezTo>
                  <a:cubicBezTo>
                    <a:pt x="0" y="301"/>
                    <a:pt x="136" y="399"/>
                    <a:pt x="136" y="399"/>
                  </a:cubicBezTo>
                  <a:cubicBezTo>
                    <a:pt x="76" y="466"/>
                    <a:pt x="177" y="503"/>
                    <a:pt x="177" y="503"/>
                  </a:cubicBezTo>
                  <a:cubicBezTo>
                    <a:pt x="163" y="600"/>
                    <a:pt x="245" y="604"/>
                    <a:pt x="245" y="604"/>
                  </a:cubicBezTo>
                  <a:cubicBezTo>
                    <a:pt x="311" y="599"/>
                    <a:pt x="291" y="524"/>
                    <a:pt x="291" y="524"/>
                  </a:cubicBezTo>
                  <a:cubicBezTo>
                    <a:pt x="391" y="483"/>
                    <a:pt x="317" y="399"/>
                    <a:pt x="317" y="399"/>
                  </a:cubicBezTo>
                  <a:cubicBezTo>
                    <a:pt x="401" y="338"/>
                    <a:pt x="319" y="285"/>
                    <a:pt x="319" y="285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8707440" y="3319463"/>
              <a:ext cx="331788" cy="898525"/>
            </a:xfrm>
            <a:custGeom>
              <a:avLst/>
              <a:gdLst>
                <a:gd name="T0" fmla="*/ 175 w 190"/>
                <a:gd name="T1" fmla="*/ 46 h 516"/>
                <a:gd name="T2" fmla="*/ 121 w 190"/>
                <a:gd name="T3" fmla="*/ 140 h 516"/>
                <a:gd name="T4" fmla="*/ 120 w 190"/>
                <a:gd name="T5" fmla="*/ 144 h 516"/>
                <a:gd name="T6" fmla="*/ 121 w 190"/>
                <a:gd name="T7" fmla="*/ 140 h 516"/>
                <a:gd name="T8" fmla="*/ 104 w 190"/>
                <a:gd name="T9" fmla="*/ 0 h 516"/>
                <a:gd name="T10" fmla="*/ 72 w 190"/>
                <a:gd name="T11" fmla="*/ 18 h 516"/>
                <a:gd name="T12" fmla="*/ 92 w 190"/>
                <a:gd name="T13" fmla="*/ 170 h 516"/>
                <a:gd name="T14" fmla="*/ 93 w 190"/>
                <a:gd name="T15" fmla="*/ 177 h 516"/>
                <a:gd name="T16" fmla="*/ 92 w 190"/>
                <a:gd name="T17" fmla="*/ 170 h 516"/>
                <a:gd name="T18" fmla="*/ 6 w 190"/>
                <a:gd name="T19" fmla="*/ 21 h 516"/>
                <a:gd name="T20" fmla="*/ 0 w 190"/>
                <a:gd name="T21" fmla="*/ 71 h 516"/>
                <a:gd name="T22" fmla="*/ 71 w 190"/>
                <a:gd name="T23" fmla="*/ 233 h 516"/>
                <a:gd name="T24" fmla="*/ 61 w 190"/>
                <a:gd name="T25" fmla="*/ 505 h 516"/>
                <a:gd name="T26" fmla="*/ 119 w 190"/>
                <a:gd name="T27" fmla="*/ 516 h 516"/>
                <a:gd name="T28" fmla="*/ 163 w 190"/>
                <a:gd name="T29" fmla="*/ 509 h 516"/>
                <a:gd name="T30" fmla="*/ 173 w 190"/>
                <a:gd name="T31" fmla="*/ 505 h 516"/>
                <a:gd name="T32" fmla="*/ 153 w 190"/>
                <a:gd name="T33" fmla="*/ 298 h 516"/>
                <a:gd name="T34" fmla="*/ 190 w 190"/>
                <a:gd name="T35" fmla="*/ 91 h 516"/>
                <a:gd name="T36" fmla="*/ 175 w 190"/>
                <a:gd name="T37" fmla="*/ 4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516">
                  <a:moveTo>
                    <a:pt x="175" y="46"/>
                  </a:moveTo>
                  <a:cubicBezTo>
                    <a:pt x="139" y="76"/>
                    <a:pt x="124" y="127"/>
                    <a:pt x="121" y="140"/>
                  </a:cubicBezTo>
                  <a:cubicBezTo>
                    <a:pt x="120" y="142"/>
                    <a:pt x="120" y="143"/>
                    <a:pt x="120" y="144"/>
                  </a:cubicBezTo>
                  <a:cubicBezTo>
                    <a:pt x="120" y="144"/>
                    <a:pt x="120" y="142"/>
                    <a:pt x="121" y="140"/>
                  </a:cubicBezTo>
                  <a:cubicBezTo>
                    <a:pt x="122" y="119"/>
                    <a:pt x="104" y="0"/>
                    <a:pt x="104" y="0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85" y="41"/>
                    <a:pt x="91" y="141"/>
                    <a:pt x="92" y="170"/>
                  </a:cubicBezTo>
                  <a:cubicBezTo>
                    <a:pt x="93" y="172"/>
                    <a:pt x="93" y="175"/>
                    <a:pt x="93" y="177"/>
                  </a:cubicBezTo>
                  <a:cubicBezTo>
                    <a:pt x="93" y="177"/>
                    <a:pt x="93" y="174"/>
                    <a:pt x="92" y="170"/>
                  </a:cubicBezTo>
                  <a:cubicBezTo>
                    <a:pt x="87" y="106"/>
                    <a:pt x="6" y="21"/>
                    <a:pt x="6" y="2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5" y="79"/>
                    <a:pt x="53" y="152"/>
                    <a:pt x="71" y="233"/>
                  </a:cubicBezTo>
                  <a:cubicBezTo>
                    <a:pt x="88" y="314"/>
                    <a:pt x="61" y="505"/>
                    <a:pt x="61" y="505"/>
                  </a:cubicBezTo>
                  <a:cubicBezTo>
                    <a:pt x="61" y="505"/>
                    <a:pt x="104" y="516"/>
                    <a:pt x="119" y="516"/>
                  </a:cubicBezTo>
                  <a:cubicBezTo>
                    <a:pt x="130" y="516"/>
                    <a:pt x="163" y="509"/>
                    <a:pt x="163" y="509"/>
                  </a:cubicBezTo>
                  <a:cubicBezTo>
                    <a:pt x="173" y="505"/>
                    <a:pt x="173" y="505"/>
                    <a:pt x="173" y="505"/>
                  </a:cubicBezTo>
                  <a:cubicBezTo>
                    <a:pt x="163" y="479"/>
                    <a:pt x="153" y="298"/>
                    <a:pt x="153" y="298"/>
                  </a:cubicBezTo>
                  <a:cubicBezTo>
                    <a:pt x="141" y="139"/>
                    <a:pt x="190" y="91"/>
                    <a:pt x="190" y="91"/>
                  </a:cubicBezTo>
                  <a:lnTo>
                    <a:pt x="175" y="46"/>
                  </a:ln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9039228" y="2784476"/>
              <a:ext cx="349250" cy="501650"/>
            </a:xfrm>
            <a:custGeom>
              <a:avLst/>
              <a:gdLst>
                <a:gd name="T0" fmla="*/ 135 w 201"/>
                <a:gd name="T1" fmla="*/ 96 h 289"/>
                <a:gd name="T2" fmla="*/ 70 w 201"/>
                <a:gd name="T3" fmla="*/ 21 h 289"/>
                <a:gd name="T4" fmla="*/ 82 w 201"/>
                <a:gd name="T5" fmla="*/ 267 h 289"/>
                <a:gd name="T6" fmla="*/ 143 w 201"/>
                <a:gd name="T7" fmla="*/ 185 h 289"/>
                <a:gd name="T8" fmla="*/ 135 w 201"/>
                <a:gd name="T9" fmla="*/ 9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89">
                  <a:moveTo>
                    <a:pt x="135" y="96"/>
                  </a:moveTo>
                  <a:cubicBezTo>
                    <a:pt x="173" y="0"/>
                    <a:pt x="70" y="21"/>
                    <a:pt x="70" y="21"/>
                  </a:cubicBezTo>
                  <a:cubicBezTo>
                    <a:pt x="0" y="35"/>
                    <a:pt x="82" y="267"/>
                    <a:pt x="82" y="267"/>
                  </a:cubicBezTo>
                  <a:cubicBezTo>
                    <a:pt x="181" y="289"/>
                    <a:pt x="143" y="185"/>
                    <a:pt x="143" y="185"/>
                  </a:cubicBezTo>
                  <a:cubicBezTo>
                    <a:pt x="201" y="130"/>
                    <a:pt x="135" y="96"/>
                    <a:pt x="135" y="96"/>
                  </a:cubicBezTo>
                  <a:close/>
                </a:path>
              </a:pathLst>
            </a:custGeom>
            <a:solidFill>
              <a:srgbClr val="9FCBE9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8605840" y="2289176"/>
              <a:ext cx="571500" cy="700087"/>
            </a:xfrm>
            <a:custGeom>
              <a:avLst/>
              <a:gdLst>
                <a:gd name="T0" fmla="*/ 282 w 328"/>
                <a:gd name="T1" fmla="*/ 282 h 402"/>
                <a:gd name="T2" fmla="*/ 293 w 328"/>
                <a:gd name="T3" fmla="*/ 220 h 402"/>
                <a:gd name="T4" fmla="*/ 238 w 328"/>
                <a:gd name="T5" fmla="*/ 188 h 402"/>
                <a:gd name="T6" fmla="*/ 228 w 328"/>
                <a:gd name="T7" fmla="*/ 190 h 402"/>
                <a:gd name="T8" fmla="*/ 238 w 328"/>
                <a:gd name="T9" fmla="*/ 188 h 402"/>
                <a:gd name="T10" fmla="*/ 254 w 328"/>
                <a:gd name="T11" fmla="*/ 123 h 402"/>
                <a:gd name="T12" fmla="*/ 157 w 328"/>
                <a:gd name="T13" fmla="*/ 69 h 402"/>
                <a:gd name="T14" fmla="*/ 79 w 328"/>
                <a:gd name="T15" fmla="*/ 9 h 402"/>
                <a:gd name="T16" fmla="*/ 36 w 328"/>
                <a:gd name="T17" fmla="*/ 69 h 402"/>
                <a:gd name="T18" fmla="*/ 67 w 328"/>
                <a:gd name="T19" fmla="*/ 146 h 402"/>
                <a:gd name="T20" fmla="*/ 109 w 328"/>
                <a:gd name="T21" fmla="*/ 217 h 402"/>
                <a:gd name="T22" fmla="*/ 161 w 328"/>
                <a:gd name="T23" fmla="*/ 304 h 402"/>
                <a:gd name="T24" fmla="*/ 244 w 328"/>
                <a:gd name="T25" fmla="*/ 395 h 402"/>
                <a:gd name="T26" fmla="*/ 315 w 328"/>
                <a:gd name="T27" fmla="*/ 347 h 402"/>
                <a:gd name="T28" fmla="*/ 282 w 328"/>
                <a:gd name="T29" fmla="*/ 28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402">
                  <a:moveTo>
                    <a:pt x="282" y="282"/>
                  </a:moveTo>
                  <a:cubicBezTo>
                    <a:pt x="305" y="235"/>
                    <a:pt x="293" y="220"/>
                    <a:pt x="293" y="220"/>
                  </a:cubicBezTo>
                  <a:cubicBezTo>
                    <a:pt x="286" y="185"/>
                    <a:pt x="254" y="185"/>
                    <a:pt x="238" y="188"/>
                  </a:cubicBezTo>
                  <a:cubicBezTo>
                    <a:pt x="235" y="189"/>
                    <a:pt x="232" y="190"/>
                    <a:pt x="228" y="190"/>
                  </a:cubicBezTo>
                  <a:cubicBezTo>
                    <a:pt x="228" y="190"/>
                    <a:pt x="232" y="189"/>
                    <a:pt x="238" y="188"/>
                  </a:cubicBezTo>
                  <a:cubicBezTo>
                    <a:pt x="261" y="177"/>
                    <a:pt x="254" y="123"/>
                    <a:pt x="254" y="123"/>
                  </a:cubicBezTo>
                  <a:cubicBezTo>
                    <a:pt x="242" y="35"/>
                    <a:pt x="157" y="69"/>
                    <a:pt x="157" y="69"/>
                  </a:cubicBezTo>
                  <a:cubicBezTo>
                    <a:pt x="155" y="0"/>
                    <a:pt x="79" y="9"/>
                    <a:pt x="79" y="9"/>
                  </a:cubicBezTo>
                  <a:cubicBezTo>
                    <a:pt x="34" y="13"/>
                    <a:pt x="36" y="69"/>
                    <a:pt x="36" y="69"/>
                  </a:cubicBezTo>
                  <a:cubicBezTo>
                    <a:pt x="30" y="99"/>
                    <a:pt x="67" y="146"/>
                    <a:pt x="67" y="146"/>
                  </a:cubicBezTo>
                  <a:cubicBezTo>
                    <a:pt x="0" y="249"/>
                    <a:pt x="109" y="217"/>
                    <a:pt x="109" y="217"/>
                  </a:cubicBezTo>
                  <a:cubicBezTo>
                    <a:pt x="34" y="277"/>
                    <a:pt x="161" y="304"/>
                    <a:pt x="161" y="304"/>
                  </a:cubicBezTo>
                  <a:cubicBezTo>
                    <a:pt x="139" y="402"/>
                    <a:pt x="244" y="395"/>
                    <a:pt x="244" y="395"/>
                  </a:cubicBezTo>
                  <a:cubicBezTo>
                    <a:pt x="309" y="401"/>
                    <a:pt x="315" y="347"/>
                    <a:pt x="315" y="347"/>
                  </a:cubicBezTo>
                  <a:cubicBezTo>
                    <a:pt x="328" y="309"/>
                    <a:pt x="282" y="282"/>
                    <a:pt x="282" y="282"/>
                  </a:cubicBezTo>
                  <a:close/>
                </a:path>
              </a:pathLst>
            </a:custGeom>
            <a:solidFill>
              <a:srgbClr val="9FCBE9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8270878" y="2362201"/>
              <a:ext cx="701675" cy="682625"/>
            </a:xfrm>
            <a:custGeom>
              <a:avLst/>
              <a:gdLst>
                <a:gd name="T0" fmla="*/ 315 w 403"/>
                <a:gd name="T1" fmla="*/ 128 h 392"/>
                <a:gd name="T2" fmla="*/ 259 w 403"/>
                <a:gd name="T3" fmla="*/ 76 h 392"/>
                <a:gd name="T4" fmla="*/ 202 w 403"/>
                <a:gd name="T5" fmla="*/ 6 h 392"/>
                <a:gd name="T6" fmla="*/ 150 w 403"/>
                <a:gd name="T7" fmla="*/ 71 h 392"/>
                <a:gd name="T8" fmla="*/ 78 w 403"/>
                <a:gd name="T9" fmla="*/ 140 h 392"/>
                <a:gd name="T10" fmla="*/ 116 w 403"/>
                <a:gd name="T11" fmla="*/ 264 h 392"/>
                <a:gd name="T12" fmla="*/ 189 w 403"/>
                <a:gd name="T13" fmla="*/ 322 h 392"/>
                <a:gd name="T14" fmla="*/ 281 w 403"/>
                <a:gd name="T15" fmla="*/ 304 h 392"/>
                <a:gd name="T16" fmla="*/ 315 w 403"/>
                <a:gd name="T17" fmla="*/ 205 h 392"/>
                <a:gd name="T18" fmla="*/ 315 w 403"/>
                <a:gd name="T19" fmla="*/ 12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3" h="392">
                  <a:moveTo>
                    <a:pt x="315" y="128"/>
                  </a:moveTo>
                  <a:cubicBezTo>
                    <a:pt x="321" y="59"/>
                    <a:pt x="259" y="76"/>
                    <a:pt x="259" y="76"/>
                  </a:cubicBezTo>
                  <a:cubicBezTo>
                    <a:pt x="249" y="0"/>
                    <a:pt x="202" y="6"/>
                    <a:pt x="202" y="6"/>
                  </a:cubicBezTo>
                  <a:cubicBezTo>
                    <a:pt x="152" y="11"/>
                    <a:pt x="150" y="71"/>
                    <a:pt x="150" y="71"/>
                  </a:cubicBezTo>
                  <a:cubicBezTo>
                    <a:pt x="62" y="67"/>
                    <a:pt x="78" y="140"/>
                    <a:pt x="78" y="140"/>
                  </a:cubicBezTo>
                  <a:cubicBezTo>
                    <a:pt x="0" y="215"/>
                    <a:pt x="116" y="264"/>
                    <a:pt x="116" y="264"/>
                  </a:cubicBezTo>
                  <a:cubicBezTo>
                    <a:pt x="94" y="360"/>
                    <a:pt x="189" y="322"/>
                    <a:pt x="189" y="322"/>
                  </a:cubicBezTo>
                  <a:cubicBezTo>
                    <a:pt x="248" y="392"/>
                    <a:pt x="281" y="304"/>
                    <a:pt x="281" y="304"/>
                  </a:cubicBezTo>
                  <a:cubicBezTo>
                    <a:pt x="335" y="310"/>
                    <a:pt x="315" y="205"/>
                    <a:pt x="315" y="205"/>
                  </a:cubicBezTo>
                  <a:cubicBezTo>
                    <a:pt x="403" y="157"/>
                    <a:pt x="315" y="128"/>
                    <a:pt x="315" y="128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8080378" y="2600326"/>
              <a:ext cx="649288" cy="647700"/>
            </a:xfrm>
            <a:custGeom>
              <a:avLst/>
              <a:gdLst>
                <a:gd name="T0" fmla="*/ 286 w 373"/>
                <a:gd name="T1" fmla="*/ 160 h 372"/>
                <a:gd name="T2" fmla="*/ 297 w 373"/>
                <a:gd name="T3" fmla="*/ 95 h 372"/>
                <a:gd name="T4" fmla="*/ 219 w 373"/>
                <a:gd name="T5" fmla="*/ 81 h 372"/>
                <a:gd name="T6" fmla="*/ 168 w 373"/>
                <a:gd name="T7" fmla="*/ 3 h 372"/>
                <a:gd name="T8" fmla="*/ 116 w 373"/>
                <a:gd name="T9" fmla="*/ 73 h 372"/>
                <a:gd name="T10" fmla="*/ 81 w 373"/>
                <a:gd name="T11" fmla="*/ 145 h 372"/>
                <a:gd name="T12" fmla="*/ 67 w 373"/>
                <a:gd name="T13" fmla="*/ 256 h 372"/>
                <a:gd name="T14" fmla="*/ 79 w 373"/>
                <a:gd name="T15" fmla="*/ 256 h 372"/>
                <a:gd name="T16" fmla="*/ 149 w 373"/>
                <a:gd name="T17" fmla="*/ 291 h 372"/>
                <a:gd name="T18" fmla="*/ 214 w 373"/>
                <a:gd name="T19" fmla="*/ 289 h 372"/>
                <a:gd name="T20" fmla="*/ 341 w 373"/>
                <a:gd name="T21" fmla="*/ 246 h 372"/>
                <a:gd name="T22" fmla="*/ 286 w 373"/>
                <a:gd name="T23" fmla="*/ 16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3" h="372">
                  <a:moveTo>
                    <a:pt x="286" y="160"/>
                  </a:moveTo>
                  <a:cubicBezTo>
                    <a:pt x="321" y="150"/>
                    <a:pt x="297" y="95"/>
                    <a:pt x="297" y="95"/>
                  </a:cubicBezTo>
                  <a:cubicBezTo>
                    <a:pt x="279" y="43"/>
                    <a:pt x="219" y="81"/>
                    <a:pt x="219" y="81"/>
                  </a:cubicBezTo>
                  <a:cubicBezTo>
                    <a:pt x="243" y="1"/>
                    <a:pt x="168" y="3"/>
                    <a:pt x="168" y="3"/>
                  </a:cubicBezTo>
                  <a:cubicBezTo>
                    <a:pt x="123" y="0"/>
                    <a:pt x="116" y="73"/>
                    <a:pt x="116" y="73"/>
                  </a:cubicBezTo>
                  <a:cubicBezTo>
                    <a:pt x="38" y="80"/>
                    <a:pt x="81" y="145"/>
                    <a:pt x="81" y="145"/>
                  </a:cubicBezTo>
                  <a:cubicBezTo>
                    <a:pt x="0" y="182"/>
                    <a:pt x="67" y="256"/>
                    <a:pt x="67" y="256"/>
                  </a:cubicBezTo>
                  <a:cubicBezTo>
                    <a:pt x="71" y="261"/>
                    <a:pt x="79" y="256"/>
                    <a:pt x="79" y="256"/>
                  </a:cubicBezTo>
                  <a:cubicBezTo>
                    <a:pt x="71" y="345"/>
                    <a:pt x="149" y="291"/>
                    <a:pt x="149" y="291"/>
                  </a:cubicBezTo>
                  <a:cubicBezTo>
                    <a:pt x="156" y="339"/>
                    <a:pt x="214" y="289"/>
                    <a:pt x="214" y="289"/>
                  </a:cubicBezTo>
                  <a:cubicBezTo>
                    <a:pt x="295" y="372"/>
                    <a:pt x="341" y="246"/>
                    <a:pt x="341" y="246"/>
                  </a:cubicBezTo>
                  <a:cubicBezTo>
                    <a:pt x="373" y="171"/>
                    <a:pt x="286" y="160"/>
                    <a:pt x="286" y="160"/>
                  </a:cubicBezTo>
                  <a:close/>
                </a:path>
              </a:pathLst>
            </a:custGeom>
            <a:solidFill>
              <a:srgbClr val="9FCBE9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8066090" y="2941638"/>
              <a:ext cx="706438" cy="731837"/>
            </a:xfrm>
            <a:custGeom>
              <a:avLst/>
              <a:gdLst>
                <a:gd name="T0" fmla="*/ 332 w 405"/>
                <a:gd name="T1" fmla="*/ 134 h 420"/>
                <a:gd name="T2" fmla="*/ 264 w 405"/>
                <a:gd name="T3" fmla="*/ 85 h 420"/>
                <a:gd name="T4" fmla="*/ 190 w 405"/>
                <a:gd name="T5" fmla="*/ 37 h 420"/>
                <a:gd name="T6" fmla="*/ 160 w 405"/>
                <a:gd name="T7" fmla="*/ 3 h 420"/>
                <a:gd name="T8" fmla="*/ 158 w 405"/>
                <a:gd name="T9" fmla="*/ 3 h 420"/>
                <a:gd name="T10" fmla="*/ 92 w 405"/>
                <a:gd name="T11" fmla="*/ 57 h 420"/>
                <a:gd name="T12" fmla="*/ 86 w 405"/>
                <a:gd name="T13" fmla="*/ 148 h 420"/>
                <a:gd name="T14" fmla="*/ 94 w 405"/>
                <a:gd name="T15" fmla="*/ 221 h 420"/>
                <a:gd name="T16" fmla="*/ 136 w 405"/>
                <a:gd name="T17" fmla="*/ 276 h 420"/>
                <a:gd name="T18" fmla="*/ 201 w 405"/>
                <a:gd name="T19" fmla="*/ 346 h 420"/>
                <a:gd name="T20" fmla="*/ 200 w 405"/>
                <a:gd name="T21" fmla="*/ 344 h 420"/>
                <a:gd name="T22" fmla="*/ 200 w 405"/>
                <a:gd name="T23" fmla="*/ 344 h 420"/>
                <a:gd name="T24" fmla="*/ 200 w 405"/>
                <a:gd name="T25" fmla="*/ 344 h 420"/>
                <a:gd name="T26" fmla="*/ 203 w 405"/>
                <a:gd name="T27" fmla="*/ 349 h 420"/>
                <a:gd name="T28" fmla="*/ 281 w 405"/>
                <a:gd name="T29" fmla="*/ 355 h 420"/>
                <a:gd name="T30" fmla="*/ 284 w 405"/>
                <a:gd name="T31" fmla="*/ 357 h 420"/>
                <a:gd name="T32" fmla="*/ 348 w 405"/>
                <a:gd name="T33" fmla="*/ 315 h 420"/>
                <a:gd name="T34" fmla="*/ 354 w 405"/>
                <a:gd name="T35" fmla="*/ 265 h 420"/>
                <a:gd name="T36" fmla="*/ 362 w 405"/>
                <a:gd name="T37" fmla="*/ 197 h 420"/>
                <a:gd name="T38" fmla="*/ 332 w 405"/>
                <a:gd name="T39" fmla="*/ 134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20">
                  <a:moveTo>
                    <a:pt x="332" y="134"/>
                  </a:moveTo>
                  <a:cubicBezTo>
                    <a:pt x="335" y="57"/>
                    <a:pt x="264" y="85"/>
                    <a:pt x="264" y="85"/>
                  </a:cubicBezTo>
                  <a:cubicBezTo>
                    <a:pt x="242" y="0"/>
                    <a:pt x="190" y="37"/>
                    <a:pt x="190" y="37"/>
                  </a:cubicBezTo>
                  <a:cubicBezTo>
                    <a:pt x="190" y="17"/>
                    <a:pt x="160" y="3"/>
                    <a:pt x="160" y="3"/>
                  </a:cubicBezTo>
                  <a:cubicBezTo>
                    <a:pt x="159" y="3"/>
                    <a:pt x="158" y="3"/>
                    <a:pt x="158" y="3"/>
                  </a:cubicBezTo>
                  <a:cubicBezTo>
                    <a:pt x="88" y="0"/>
                    <a:pt x="92" y="57"/>
                    <a:pt x="92" y="57"/>
                  </a:cubicBezTo>
                  <a:cubicBezTo>
                    <a:pt x="0" y="101"/>
                    <a:pt x="86" y="148"/>
                    <a:pt x="86" y="148"/>
                  </a:cubicBezTo>
                  <a:cubicBezTo>
                    <a:pt x="17" y="186"/>
                    <a:pt x="94" y="221"/>
                    <a:pt x="94" y="221"/>
                  </a:cubicBezTo>
                  <a:cubicBezTo>
                    <a:pt x="77" y="306"/>
                    <a:pt x="136" y="276"/>
                    <a:pt x="136" y="276"/>
                  </a:cubicBezTo>
                  <a:cubicBezTo>
                    <a:pt x="123" y="388"/>
                    <a:pt x="201" y="346"/>
                    <a:pt x="201" y="346"/>
                  </a:cubicBezTo>
                  <a:cubicBezTo>
                    <a:pt x="201" y="346"/>
                    <a:pt x="200" y="345"/>
                    <a:pt x="200" y="344"/>
                  </a:cubicBezTo>
                  <a:cubicBezTo>
                    <a:pt x="200" y="344"/>
                    <a:pt x="200" y="344"/>
                    <a:pt x="200" y="344"/>
                  </a:cubicBezTo>
                  <a:cubicBezTo>
                    <a:pt x="153" y="272"/>
                    <a:pt x="193" y="333"/>
                    <a:pt x="200" y="344"/>
                  </a:cubicBezTo>
                  <a:cubicBezTo>
                    <a:pt x="201" y="346"/>
                    <a:pt x="202" y="347"/>
                    <a:pt x="203" y="349"/>
                  </a:cubicBezTo>
                  <a:cubicBezTo>
                    <a:pt x="252" y="420"/>
                    <a:pt x="281" y="355"/>
                    <a:pt x="281" y="355"/>
                  </a:cubicBezTo>
                  <a:cubicBezTo>
                    <a:pt x="282" y="355"/>
                    <a:pt x="283" y="356"/>
                    <a:pt x="284" y="357"/>
                  </a:cubicBezTo>
                  <a:cubicBezTo>
                    <a:pt x="370" y="409"/>
                    <a:pt x="348" y="315"/>
                    <a:pt x="348" y="315"/>
                  </a:cubicBezTo>
                  <a:cubicBezTo>
                    <a:pt x="388" y="288"/>
                    <a:pt x="354" y="265"/>
                    <a:pt x="354" y="265"/>
                  </a:cubicBezTo>
                  <a:cubicBezTo>
                    <a:pt x="405" y="253"/>
                    <a:pt x="362" y="197"/>
                    <a:pt x="362" y="197"/>
                  </a:cubicBezTo>
                  <a:cubicBezTo>
                    <a:pt x="394" y="157"/>
                    <a:pt x="332" y="134"/>
                    <a:pt x="332" y="134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8650290" y="2714626"/>
              <a:ext cx="638175" cy="877887"/>
            </a:xfrm>
            <a:custGeom>
              <a:avLst/>
              <a:gdLst>
                <a:gd name="T0" fmla="*/ 314 w 366"/>
                <a:gd name="T1" fmla="*/ 321 h 505"/>
                <a:gd name="T2" fmla="*/ 329 w 366"/>
                <a:gd name="T3" fmla="*/ 262 h 505"/>
                <a:gd name="T4" fmla="*/ 289 w 366"/>
                <a:gd name="T5" fmla="*/ 210 h 505"/>
                <a:gd name="T6" fmla="*/ 289 w 366"/>
                <a:gd name="T7" fmla="*/ 154 h 505"/>
                <a:gd name="T8" fmla="*/ 242 w 366"/>
                <a:gd name="T9" fmla="*/ 134 h 505"/>
                <a:gd name="T10" fmla="*/ 166 w 366"/>
                <a:gd name="T11" fmla="*/ 53 h 505"/>
                <a:gd name="T12" fmla="*/ 109 w 366"/>
                <a:gd name="T13" fmla="*/ 0 h 505"/>
                <a:gd name="T14" fmla="*/ 59 w 366"/>
                <a:gd name="T15" fmla="*/ 82 h 505"/>
                <a:gd name="T16" fmla="*/ 9 w 366"/>
                <a:gd name="T17" fmla="*/ 174 h 505"/>
                <a:gd name="T18" fmla="*/ 91 w 366"/>
                <a:gd name="T19" fmla="*/ 287 h 505"/>
                <a:gd name="T20" fmla="*/ 156 w 366"/>
                <a:gd name="T21" fmla="*/ 281 h 505"/>
                <a:gd name="T22" fmla="*/ 155 w 366"/>
                <a:gd name="T23" fmla="*/ 284 h 505"/>
                <a:gd name="T24" fmla="*/ 211 w 366"/>
                <a:gd name="T25" fmla="*/ 341 h 505"/>
                <a:gd name="T26" fmla="*/ 347 w 366"/>
                <a:gd name="T27" fmla="*/ 383 h 505"/>
                <a:gd name="T28" fmla="*/ 314 w 366"/>
                <a:gd name="T29" fmla="*/ 321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6" h="505">
                  <a:moveTo>
                    <a:pt x="314" y="321"/>
                  </a:moveTo>
                  <a:cubicBezTo>
                    <a:pt x="331" y="314"/>
                    <a:pt x="329" y="262"/>
                    <a:pt x="329" y="262"/>
                  </a:cubicBezTo>
                  <a:cubicBezTo>
                    <a:pt x="332" y="223"/>
                    <a:pt x="289" y="210"/>
                    <a:pt x="289" y="210"/>
                  </a:cubicBezTo>
                  <a:cubicBezTo>
                    <a:pt x="306" y="191"/>
                    <a:pt x="289" y="154"/>
                    <a:pt x="289" y="154"/>
                  </a:cubicBezTo>
                  <a:cubicBezTo>
                    <a:pt x="272" y="126"/>
                    <a:pt x="242" y="134"/>
                    <a:pt x="242" y="134"/>
                  </a:cubicBezTo>
                  <a:cubicBezTo>
                    <a:pt x="252" y="50"/>
                    <a:pt x="166" y="53"/>
                    <a:pt x="166" y="53"/>
                  </a:cubicBezTo>
                  <a:cubicBezTo>
                    <a:pt x="165" y="4"/>
                    <a:pt x="109" y="0"/>
                    <a:pt x="109" y="0"/>
                  </a:cubicBezTo>
                  <a:cubicBezTo>
                    <a:pt x="48" y="11"/>
                    <a:pt x="59" y="82"/>
                    <a:pt x="59" y="82"/>
                  </a:cubicBezTo>
                  <a:cubicBezTo>
                    <a:pt x="0" y="88"/>
                    <a:pt x="9" y="174"/>
                    <a:pt x="9" y="174"/>
                  </a:cubicBezTo>
                  <a:cubicBezTo>
                    <a:pt x="3" y="406"/>
                    <a:pt x="91" y="287"/>
                    <a:pt x="91" y="287"/>
                  </a:cubicBezTo>
                  <a:cubicBezTo>
                    <a:pt x="116" y="330"/>
                    <a:pt x="156" y="281"/>
                    <a:pt x="156" y="281"/>
                  </a:cubicBezTo>
                  <a:cubicBezTo>
                    <a:pt x="155" y="282"/>
                    <a:pt x="155" y="283"/>
                    <a:pt x="155" y="284"/>
                  </a:cubicBezTo>
                  <a:cubicBezTo>
                    <a:pt x="127" y="358"/>
                    <a:pt x="211" y="341"/>
                    <a:pt x="211" y="341"/>
                  </a:cubicBezTo>
                  <a:cubicBezTo>
                    <a:pt x="302" y="505"/>
                    <a:pt x="347" y="383"/>
                    <a:pt x="347" y="383"/>
                  </a:cubicBezTo>
                  <a:cubicBezTo>
                    <a:pt x="366" y="347"/>
                    <a:pt x="314" y="321"/>
                    <a:pt x="314" y="321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8402640" y="2827338"/>
              <a:ext cx="1001713" cy="846137"/>
            </a:xfrm>
            <a:custGeom>
              <a:avLst/>
              <a:gdLst>
                <a:gd name="T0" fmla="*/ 525 w 575"/>
                <a:gd name="T1" fmla="*/ 355 h 486"/>
                <a:gd name="T2" fmla="*/ 441 w 575"/>
                <a:gd name="T3" fmla="*/ 329 h 486"/>
                <a:gd name="T4" fmla="*/ 400 w 575"/>
                <a:gd name="T5" fmla="*/ 273 h 486"/>
                <a:gd name="T6" fmla="*/ 320 w 575"/>
                <a:gd name="T7" fmla="*/ 179 h 486"/>
                <a:gd name="T8" fmla="*/ 282 w 575"/>
                <a:gd name="T9" fmla="*/ 114 h 486"/>
                <a:gd name="T10" fmla="*/ 175 w 575"/>
                <a:gd name="T11" fmla="*/ 122 h 486"/>
                <a:gd name="T12" fmla="*/ 112 w 575"/>
                <a:gd name="T13" fmla="*/ 173 h 486"/>
                <a:gd name="T14" fmla="*/ 72 w 575"/>
                <a:gd name="T15" fmla="*/ 272 h 486"/>
                <a:gd name="T16" fmla="*/ 112 w 575"/>
                <a:gd name="T17" fmla="*/ 354 h 486"/>
                <a:gd name="T18" fmla="*/ 196 w 575"/>
                <a:gd name="T19" fmla="*/ 293 h 486"/>
                <a:gd name="T20" fmla="*/ 288 w 575"/>
                <a:gd name="T21" fmla="*/ 293 h 486"/>
                <a:gd name="T22" fmla="*/ 353 w 575"/>
                <a:gd name="T23" fmla="*/ 327 h 486"/>
                <a:gd name="T24" fmla="*/ 357 w 575"/>
                <a:gd name="T25" fmla="*/ 325 h 486"/>
                <a:gd name="T26" fmla="*/ 355 w 575"/>
                <a:gd name="T27" fmla="*/ 325 h 486"/>
                <a:gd name="T28" fmla="*/ 442 w 575"/>
                <a:gd name="T29" fmla="*/ 402 h 486"/>
                <a:gd name="T30" fmla="*/ 547 w 575"/>
                <a:gd name="T31" fmla="*/ 421 h 486"/>
                <a:gd name="T32" fmla="*/ 525 w 575"/>
                <a:gd name="T33" fmla="*/ 355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5" h="486">
                  <a:moveTo>
                    <a:pt x="525" y="355"/>
                  </a:moveTo>
                  <a:cubicBezTo>
                    <a:pt x="525" y="355"/>
                    <a:pt x="515" y="254"/>
                    <a:pt x="441" y="329"/>
                  </a:cubicBezTo>
                  <a:cubicBezTo>
                    <a:pt x="441" y="329"/>
                    <a:pt x="465" y="272"/>
                    <a:pt x="400" y="273"/>
                  </a:cubicBezTo>
                  <a:cubicBezTo>
                    <a:pt x="400" y="273"/>
                    <a:pt x="447" y="146"/>
                    <a:pt x="320" y="179"/>
                  </a:cubicBezTo>
                  <a:cubicBezTo>
                    <a:pt x="320" y="179"/>
                    <a:pt x="359" y="104"/>
                    <a:pt x="282" y="114"/>
                  </a:cubicBezTo>
                  <a:cubicBezTo>
                    <a:pt x="282" y="114"/>
                    <a:pt x="228" y="0"/>
                    <a:pt x="175" y="122"/>
                  </a:cubicBezTo>
                  <a:cubicBezTo>
                    <a:pt x="175" y="122"/>
                    <a:pt x="95" y="84"/>
                    <a:pt x="112" y="173"/>
                  </a:cubicBezTo>
                  <a:cubicBezTo>
                    <a:pt x="112" y="173"/>
                    <a:pt x="16" y="191"/>
                    <a:pt x="72" y="272"/>
                  </a:cubicBezTo>
                  <a:cubicBezTo>
                    <a:pt x="72" y="272"/>
                    <a:pt x="0" y="378"/>
                    <a:pt x="112" y="354"/>
                  </a:cubicBezTo>
                  <a:cubicBezTo>
                    <a:pt x="112" y="354"/>
                    <a:pt x="193" y="433"/>
                    <a:pt x="196" y="293"/>
                  </a:cubicBezTo>
                  <a:cubicBezTo>
                    <a:pt x="196" y="293"/>
                    <a:pt x="247" y="396"/>
                    <a:pt x="288" y="293"/>
                  </a:cubicBezTo>
                  <a:cubicBezTo>
                    <a:pt x="288" y="293"/>
                    <a:pt x="291" y="364"/>
                    <a:pt x="353" y="327"/>
                  </a:cubicBezTo>
                  <a:cubicBezTo>
                    <a:pt x="354" y="326"/>
                    <a:pt x="355" y="325"/>
                    <a:pt x="357" y="325"/>
                  </a:cubicBezTo>
                  <a:cubicBezTo>
                    <a:pt x="422" y="283"/>
                    <a:pt x="355" y="325"/>
                    <a:pt x="355" y="325"/>
                  </a:cubicBezTo>
                  <a:cubicBezTo>
                    <a:pt x="355" y="325"/>
                    <a:pt x="342" y="471"/>
                    <a:pt x="442" y="402"/>
                  </a:cubicBezTo>
                  <a:cubicBezTo>
                    <a:pt x="442" y="402"/>
                    <a:pt x="480" y="486"/>
                    <a:pt x="547" y="421"/>
                  </a:cubicBezTo>
                  <a:cubicBezTo>
                    <a:pt x="547" y="421"/>
                    <a:pt x="575" y="362"/>
                    <a:pt x="525" y="355"/>
                  </a:cubicBezTo>
                  <a:close/>
                </a:path>
              </a:pathLst>
            </a:custGeom>
            <a:solidFill>
              <a:srgbClr val="9FCBE9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815184" y="6081470"/>
            <a:ext cx="422435" cy="877255"/>
            <a:chOff x="6086777" y="3703638"/>
            <a:chExt cx="234950" cy="571500"/>
          </a:xfrm>
        </p:grpSpPr>
        <p:sp>
          <p:nvSpPr>
            <p:cNvPr id="13" name="Freeform 354"/>
            <p:cNvSpPr>
              <a:spLocks noEditPoints="1"/>
            </p:cNvSpPr>
            <p:nvPr/>
          </p:nvSpPr>
          <p:spPr bwMode="auto">
            <a:xfrm>
              <a:off x="6091539" y="3703638"/>
              <a:ext cx="230188" cy="365125"/>
            </a:xfrm>
            <a:custGeom>
              <a:avLst/>
              <a:gdLst>
                <a:gd name="T0" fmla="*/ 41 w 48"/>
                <a:gd name="T1" fmla="*/ 9 h 76"/>
                <a:gd name="T2" fmla="*/ 29 w 48"/>
                <a:gd name="T3" fmla="*/ 3 h 76"/>
                <a:gd name="T4" fmla="*/ 29 w 48"/>
                <a:gd name="T5" fmla="*/ 3 h 76"/>
                <a:gd name="T6" fmla="*/ 14 w 48"/>
                <a:gd name="T7" fmla="*/ 4 h 76"/>
                <a:gd name="T8" fmla="*/ 11 w 48"/>
                <a:gd name="T9" fmla="*/ 14 h 76"/>
                <a:gd name="T10" fmla="*/ 4 w 48"/>
                <a:gd name="T11" fmla="*/ 58 h 76"/>
                <a:gd name="T12" fmla="*/ 0 w 48"/>
                <a:gd name="T13" fmla="*/ 76 h 76"/>
                <a:gd name="T14" fmla="*/ 6 w 48"/>
                <a:gd name="T15" fmla="*/ 68 h 76"/>
                <a:gd name="T16" fmla="*/ 9 w 48"/>
                <a:gd name="T17" fmla="*/ 61 h 76"/>
                <a:gd name="T18" fmla="*/ 11 w 48"/>
                <a:gd name="T19" fmla="*/ 53 h 76"/>
                <a:gd name="T20" fmla="*/ 13 w 48"/>
                <a:gd name="T21" fmla="*/ 42 h 76"/>
                <a:gd name="T22" fmla="*/ 14 w 48"/>
                <a:gd name="T23" fmla="*/ 31 h 76"/>
                <a:gd name="T24" fmla="*/ 15 w 48"/>
                <a:gd name="T25" fmla="*/ 21 h 76"/>
                <a:gd name="T26" fmla="*/ 16 w 48"/>
                <a:gd name="T27" fmla="*/ 16 h 76"/>
                <a:gd name="T28" fmla="*/ 18 w 48"/>
                <a:gd name="T29" fmla="*/ 7 h 76"/>
                <a:gd name="T30" fmla="*/ 25 w 48"/>
                <a:gd name="T31" fmla="*/ 7 h 76"/>
                <a:gd name="T32" fmla="*/ 30 w 48"/>
                <a:gd name="T33" fmla="*/ 20 h 76"/>
                <a:gd name="T34" fmla="*/ 41 w 48"/>
                <a:gd name="T35" fmla="*/ 33 h 76"/>
                <a:gd name="T36" fmla="*/ 41 w 48"/>
                <a:gd name="T37" fmla="*/ 9 h 76"/>
                <a:gd name="T38" fmla="*/ 41 w 48"/>
                <a:gd name="T39" fmla="*/ 26 h 76"/>
                <a:gd name="T40" fmla="*/ 39 w 48"/>
                <a:gd name="T41" fmla="*/ 20 h 76"/>
                <a:gd name="T42" fmla="*/ 37 w 48"/>
                <a:gd name="T43" fmla="*/ 14 h 76"/>
                <a:gd name="T44" fmla="*/ 33 w 48"/>
                <a:gd name="T45" fmla="*/ 8 h 76"/>
                <a:gd name="T46" fmla="*/ 27 w 48"/>
                <a:gd name="T47" fmla="*/ 5 h 76"/>
                <a:gd name="T48" fmla="*/ 27 w 48"/>
                <a:gd name="T49" fmla="*/ 5 h 76"/>
                <a:gd name="T50" fmla="*/ 27 w 48"/>
                <a:gd name="T51" fmla="*/ 5 h 76"/>
                <a:gd name="T52" fmla="*/ 34 w 48"/>
                <a:gd name="T53" fmla="*/ 8 h 76"/>
                <a:gd name="T54" fmla="*/ 38 w 48"/>
                <a:gd name="T55" fmla="*/ 13 h 76"/>
                <a:gd name="T56" fmla="*/ 40 w 48"/>
                <a:gd name="T57" fmla="*/ 20 h 76"/>
                <a:gd name="T58" fmla="*/ 41 w 48"/>
                <a:gd name="T59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76">
                  <a:moveTo>
                    <a:pt x="41" y="9"/>
                  </a:moveTo>
                  <a:cubicBezTo>
                    <a:pt x="41" y="9"/>
                    <a:pt x="38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18" y="0"/>
                    <a:pt x="14" y="4"/>
                  </a:cubicBezTo>
                  <a:cubicBezTo>
                    <a:pt x="12" y="6"/>
                    <a:pt x="11" y="9"/>
                    <a:pt x="11" y="14"/>
                  </a:cubicBezTo>
                  <a:cubicBezTo>
                    <a:pt x="10" y="26"/>
                    <a:pt x="7" y="51"/>
                    <a:pt x="4" y="58"/>
                  </a:cubicBezTo>
                  <a:cubicBezTo>
                    <a:pt x="2" y="64"/>
                    <a:pt x="1" y="71"/>
                    <a:pt x="0" y="76"/>
                  </a:cubicBezTo>
                  <a:cubicBezTo>
                    <a:pt x="2" y="70"/>
                    <a:pt x="6" y="68"/>
                    <a:pt x="6" y="68"/>
                  </a:cubicBezTo>
                  <a:cubicBezTo>
                    <a:pt x="7" y="66"/>
                    <a:pt x="7" y="64"/>
                    <a:pt x="9" y="61"/>
                  </a:cubicBezTo>
                  <a:cubicBezTo>
                    <a:pt x="10" y="58"/>
                    <a:pt x="10" y="55"/>
                    <a:pt x="11" y="53"/>
                  </a:cubicBezTo>
                  <a:cubicBezTo>
                    <a:pt x="12" y="49"/>
                    <a:pt x="12" y="46"/>
                    <a:pt x="13" y="42"/>
                  </a:cubicBezTo>
                  <a:cubicBezTo>
                    <a:pt x="13" y="39"/>
                    <a:pt x="14" y="35"/>
                    <a:pt x="14" y="31"/>
                  </a:cubicBezTo>
                  <a:cubicBezTo>
                    <a:pt x="15" y="28"/>
                    <a:pt x="15" y="25"/>
                    <a:pt x="15" y="21"/>
                  </a:cubicBezTo>
                  <a:cubicBezTo>
                    <a:pt x="15" y="20"/>
                    <a:pt x="16" y="18"/>
                    <a:pt x="16" y="16"/>
                  </a:cubicBezTo>
                  <a:cubicBezTo>
                    <a:pt x="16" y="13"/>
                    <a:pt x="15" y="10"/>
                    <a:pt x="18" y="7"/>
                  </a:cubicBezTo>
                  <a:cubicBezTo>
                    <a:pt x="19" y="5"/>
                    <a:pt x="24" y="7"/>
                    <a:pt x="25" y="7"/>
                  </a:cubicBezTo>
                  <a:cubicBezTo>
                    <a:pt x="25" y="11"/>
                    <a:pt x="24" y="17"/>
                    <a:pt x="30" y="20"/>
                  </a:cubicBezTo>
                  <a:cubicBezTo>
                    <a:pt x="30" y="20"/>
                    <a:pt x="40" y="27"/>
                    <a:pt x="41" y="33"/>
                  </a:cubicBezTo>
                  <a:cubicBezTo>
                    <a:pt x="41" y="33"/>
                    <a:pt x="48" y="21"/>
                    <a:pt x="41" y="9"/>
                  </a:cubicBezTo>
                  <a:close/>
                  <a:moveTo>
                    <a:pt x="41" y="26"/>
                  </a:moveTo>
                  <a:cubicBezTo>
                    <a:pt x="40" y="24"/>
                    <a:pt x="40" y="22"/>
                    <a:pt x="39" y="20"/>
                  </a:cubicBezTo>
                  <a:cubicBezTo>
                    <a:pt x="39" y="18"/>
                    <a:pt x="38" y="15"/>
                    <a:pt x="37" y="14"/>
                  </a:cubicBezTo>
                  <a:cubicBezTo>
                    <a:pt x="36" y="12"/>
                    <a:pt x="35" y="10"/>
                    <a:pt x="33" y="8"/>
                  </a:cubicBezTo>
                  <a:cubicBezTo>
                    <a:pt x="31" y="7"/>
                    <a:pt x="29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2" y="6"/>
                    <a:pt x="34" y="8"/>
                  </a:cubicBezTo>
                  <a:cubicBezTo>
                    <a:pt x="35" y="9"/>
                    <a:pt x="37" y="11"/>
                    <a:pt x="38" y="13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1" y="22"/>
                    <a:pt x="41" y="24"/>
                    <a:pt x="41" y="26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4" name="Freeform 355"/>
            <p:cNvSpPr>
              <a:spLocks noEditPoints="1"/>
            </p:cNvSpPr>
            <p:nvPr/>
          </p:nvSpPr>
          <p:spPr bwMode="auto">
            <a:xfrm>
              <a:off x="6086777" y="4002088"/>
              <a:ext cx="215900" cy="273050"/>
            </a:xfrm>
            <a:custGeom>
              <a:avLst/>
              <a:gdLst>
                <a:gd name="T0" fmla="*/ 38 w 45"/>
                <a:gd name="T1" fmla="*/ 20 h 57"/>
                <a:gd name="T2" fmla="*/ 10 w 45"/>
                <a:gd name="T3" fmla="*/ 4 h 57"/>
                <a:gd name="T4" fmla="*/ 7 w 45"/>
                <a:gd name="T5" fmla="*/ 6 h 57"/>
                <a:gd name="T6" fmla="*/ 1 w 45"/>
                <a:gd name="T7" fmla="*/ 14 h 57"/>
                <a:gd name="T8" fmla="*/ 1 w 45"/>
                <a:gd name="T9" fmla="*/ 18 h 57"/>
                <a:gd name="T10" fmla="*/ 1 w 45"/>
                <a:gd name="T11" fmla="*/ 18 h 57"/>
                <a:gd name="T12" fmla="*/ 1 w 45"/>
                <a:gd name="T13" fmla="*/ 18 h 57"/>
                <a:gd name="T14" fmla="*/ 1 w 45"/>
                <a:gd name="T15" fmla="*/ 18 h 57"/>
                <a:gd name="T16" fmla="*/ 1 w 45"/>
                <a:gd name="T17" fmla="*/ 19 h 57"/>
                <a:gd name="T18" fmla="*/ 1 w 45"/>
                <a:gd name="T19" fmla="*/ 19 h 57"/>
                <a:gd name="T20" fmla="*/ 1 w 45"/>
                <a:gd name="T21" fmla="*/ 19 h 57"/>
                <a:gd name="T22" fmla="*/ 1 w 45"/>
                <a:gd name="T23" fmla="*/ 19 h 57"/>
                <a:gd name="T24" fmla="*/ 1 w 45"/>
                <a:gd name="T25" fmla="*/ 19 h 57"/>
                <a:gd name="T26" fmla="*/ 1 w 45"/>
                <a:gd name="T27" fmla="*/ 19 h 57"/>
                <a:gd name="T28" fmla="*/ 5 w 45"/>
                <a:gd name="T29" fmla="*/ 36 h 57"/>
                <a:gd name="T30" fmla="*/ 33 w 45"/>
                <a:gd name="T31" fmla="*/ 52 h 57"/>
                <a:gd name="T32" fmla="*/ 38 w 45"/>
                <a:gd name="T33" fmla="*/ 20 h 57"/>
                <a:gd name="T34" fmla="*/ 34 w 45"/>
                <a:gd name="T35" fmla="*/ 47 h 57"/>
                <a:gd name="T36" fmla="*/ 9 w 45"/>
                <a:gd name="T37" fmla="*/ 7 h 57"/>
                <a:gd name="T38" fmla="*/ 34 w 45"/>
                <a:gd name="T39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7">
                  <a:moveTo>
                    <a:pt x="38" y="20"/>
                  </a:moveTo>
                  <a:cubicBezTo>
                    <a:pt x="32" y="7"/>
                    <a:pt x="19" y="0"/>
                    <a:pt x="10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3" y="8"/>
                    <a:pt x="1" y="14"/>
                  </a:cubicBezTo>
                  <a:cubicBezTo>
                    <a:pt x="1" y="15"/>
                    <a:pt x="1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4"/>
                    <a:pt x="2" y="31"/>
                    <a:pt x="5" y="36"/>
                  </a:cubicBezTo>
                  <a:cubicBezTo>
                    <a:pt x="11" y="50"/>
                    <a:pt x="24" y="57"/>
                    <a:pt x="33" y="52"/>
                  </a:cubicBezTo>
                  <a:cubicBezTo>
                    <a:pt x="42" y="47"/>
                    <a:pt x="45" y="33"/>
                    <a:pt x="38" y="20"/>
                  </a:cubicBezTo>
                  <a:close/>
                  <a:moveTo>
                    <a:pt x="34" y="47"/>
                  </a:moveTo>
                  <a:cubicBezTo>
                    <a:pt x="34" y="47"/>
                    <a:pt x="33" y="16"/>
                    <a:pt x="9" y="7"/>
                  </a:cubicBezTo>
                  <a:cubicBezTo>
                    <a:pt x="9" y="7"/>
                    <a:pt x="41" y="7"/>
                    <a:pt x="34" y="47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584316" y="5467380"/>
            <a:ext cx="1403936" cy="1388995"/>
            <a:chOff x="7080552" y="3160713"/>
            <a:chExt cx="890588" cy="1047749"/>
          </a:xfrm>
        </p:grpSpPr>
        <p:sp>
          <p:nvSpPr>
            <p:cNvPr id="16" name="Freeform 371"/>
            <p:cNvSpPr>
              <a:spLocks/>
            </p:cNvSpPr>
            <p:nvPr/>
          </p:nvSpPr>
          <p:spPr bwMode="auto">
            <a:xfrm>
              <a:off x="7444089" y="3708400"/>
              <a:ext cx="163513" cy="500062"/>
            </a:xfrm>
            <a:custGeom>
              <a:avLst/>
              <a:gdLst>
                <a:gd name="T0" fmla="*/ 28 w 34"/>
                <a:gd name="T1" fmla="*/ 104 h 104"/>
                <a:gd name="T2" fmla="*/ 15 w 34"/>
                <a:gd name="T3" fmla="*/ 103 h 104"/>
                <a:gd name="T4" fmla="*/ 9 w 34"/>
                <a:gd name="T5" fmla="*/ 44 h 104"/>
                <a:gd name="T6" fmla="*/ 16 w 34"/>
                <a:gd name="T7" fmla="*/ 0 h 104"/>
                <a:gd name="T8" fmla="*/ 26 w 34"/>
                <a:gd name="T9" fmla="*/ 9 h 104"/>
                <a:gd name="T10" fmla="*/ 21 w 34"/>
                <a:gd name="T11" fmla="*/ 39 h 104"/>
                <a:gd name="T12" fmla="*/ 28 w 34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4">
                  <a:moveTo>
                    <a:pt x="28" y="104"/>
                  </a:moveTo>
                  <a:cubicBezTo>
                    <a:pt x="15" y="103"/>
                    <a:pt x="15" y="103"/>
                    <a:pt x="15" y="103"/>
                  </a:cubicBezTo>
                  <a:cubicBezTo>
                    <a:pt x="20" y="88"/>
                    <a:pt x="18" y="67"/>
                    <a:pt x="9" y="44"/>
                  </a:cubicBezTo>
                  <a:cubicBezTo>
                    <a:pt x="0" y="19"/>
                    <a:pt x="15" y="1"/>
                    <a:pt x="1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15" y="22"/>
                    <a:pt x="21" y="39"/>
                  </a:cubicBezTo>
                  <a:cubicBezTo>
                    <a:pt x="31" y="66"/>
                    <a:pt x="34" y="85"/>
                    <a:pt x="28" y="104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7" name="Freeform 372"/>
            <p:cNvSpPr>
              <a:spLocks/>
            </p:cNvSpPr>
            <p:nvPr/>
          </p:nvSpPr>
          <p:spPr bwMode="auto">
            <a:xfrm>
              <a:off x="7085314" y="3160713"/>
              <a:ext cx="584200" cy="576262"/>
            </a:xfrm>
            <a:custGeom>
              <a:avLst/>
              <a:gdLst>
                <a:gd name="T0" fmla="*/ 94 w 122"/>
                <a:gd name="T1" fmla="*/ 120 h 120"/>
                <a:gd name="T2" fmla="*/ 0 w 122"/>
                <a:gd name="T3" fmla="*/ 0 h 120"/>
                <a:gd name="T4" fmla="*/ 94 w 122"/>
                <a:gd name="T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120">
                  <a:moveTo>
                    <a:pt x="94" y="120"/>
                  </a:moveTo>
                  <a:cubicBezTo>
                    <a:pt x="94" y="120"/>
                    <a:pt x="40" y="18"/>
                    <a:pt x="0" y="0"/>
                  </a:cubicBezTo>
                  <a:cubicBezTo>
                    <a:pt x="6" y="1"/>
                    <a:pt x="122" y="29"/>
                    <a:pt x="94" y="120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8" name="Freeform 373"/>
            <p:cNvSpPr>
              <a:spLocks/>
            </p:cNvSpPr>
            <p:nvPr/>
          </p:nvSpPr>
          <p:spPr bwMode="auto">
            <a:xfrm>
              <a:off x="7080552" y="3160713"/>
              <a:ext cx="455613" cy="696912"/>
            </a:xfrm>
            <a:custGeom>
              <a:avLst/>
              <a:gdLst>
                <a:gd name="T0" fmla="*/ 95 w 95"/>
                <a:gd name="T1" fmla="*/ 120 h 145"/>
                <a:gd name="T2" fmla="*/ 0 w 95"/>
                <a:gd name="T3" fmla="*/ 0 h 145"/>
                <a:gd name="T4" fmla="*/ 1 w 95"/>
                <a:gd name="T5" fmla="*/ 0 h 145"/>
                <a:gd name="T6" fmla="*/ 95 w 95"/>
                <a:gd name="T7" fmla="*/ 12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45">
                  <a:moveTo>
                    <a:pt x="95" y="120"/>
                  </a:moveTo>
                  <a:cubicBezTo>
                    <a:pt x="95" y="120"/>
                    <a:pt x="0" y="145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1" y="18"/>
                    <a:pt x="95" y="120"/>
                    <a:pt x="95" y="120"/>
                  </a:cubicBezTo>
                  <a:close/>
                </a:path>
              </a:pathLst>
            </a:custGeom>
            <a:solidFill>
              <a:srgbClr val="7BB8E1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9" name="Freeform 374"/>
            <p:cNvSpPr>
              <a:spLocks/>
            </p:cNvSpPr>
            <p:nvPr/>
          </p:nvSpPr>
          <p:spPr bwMode="auto">
            <a:xfrm>
              <a:off x="7458377" y="3284538"/>
              <a:ext cx="512763" cy="476250"/>
            </a:xfrm>
            <a:custGeom>
              <a:avLst/>
              <a:gdLst>
                <a:gd name="T0" fmla="*/ 107 w 107"/>
                <a:gd name="T1" fmla="*/ 4 h 99"/>
                <a:gd name="T2" fmla="*/ 16 w 107"/>
                <a:gd name="T3" fmla="*/ 99 h 99"/>
                <a:gd name="T4" fmla="*/ 107 w 107"/>
                <a:gd name="T5" fmla="*/ 0 h 99"/>
                <a:gd name="T6" fmla="*/ 107 w 107"/>
                <a:gd name="T7" fmla="*/ 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99">
                  <a:moveTo>
                    <a:pt x="107" y="4"/>
                  </a:moveTo>
                  <a:cubicBezTo>
                    <a:pt x="68" y="13"/>
                    <a:pt x="16" y="99"/>
                    <a:pt x="16" y="99"/>
                  </a:cubicBezTo>
                  <a:cubicBezTo>
                    <a:pt x="16" y="99"/>
                    <a:pt x="0" y="0"/>
                    <a:pt x="107" y="0"/>
                  </a:cubicBezTo>
                  <a:cubicBezTo>
                    <a:pt x="107" y="0"/>
                    <a:pt x="107" y="1"/>
                    <a:pt x="107" y="4"/>
                  </a:cubicBezTo>
                  <a:close/>
                </a:path>
              </a:pathLst>
            </a:custGeom>
            <a:solidFill>
              <a:srgbClr val="7BB8E1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0" name="Freeform 375"/>
            <p:cNvSpPr>
              <a:spLocks/>
            </p:cNvSpPr>
            <p:nvPr/>
          </p:nvSpPr>
          <p:spPr bwMode="auto">
            <a:xfrm>
              <a:off x="7536164" y="3303588"/>
              <a:ext cx="434975" cy="457200"/>
            </a:xfrm>
            <a:custGeom>
              <a:avLst/>
              <a:gdLst>
                <a:gd name="T0" fmla="*/ 91 w 91"/>
                <a:gd name="T1" fmla="*/ 0 h 95"/>
                <a:gd name="T2" fmla="*/ 0 w 91"/>
                <a:gd name="T3" fmla="*/ 95 h 95"/>
                <a:gd name="T4" fmla="*/ 91 w 91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95">
                  <a:moveTo>
                    <a:pt x="91" y="0"/>
                  </a:moveTo>
                  <a:cubicBezTo>
                    <a:pt x="91" y="17"/>
                    <a:pt x="85" y="79"/>
                    <a:pt x="0" y="95"/>
                  </a:cubicBezTo>
                  <a:cubicBezTo>
                    <a:pt x="0" y="95"/>
                    <a:pt x="52" y="9"/>
                    <a:pt x="91" y="0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14017" y="6161884"/>
            <a:ext cx="508063" cy="575089"/>
            <a:chOff x="3349927" y="3756025"/>
            <a:chExt cx="282575" cy="374650"/>
          </a:xfrm>
          <a:solidFill>
            <a:srgbClr val="1F608B"/>
          </a:solidFill>
        </p:grpSpPr>
        <p:sp>
          <p:nvSpPr>
            <p:cNvPr id="22" name="Freeform 387"/>
            <p:cNvSpPr>
              <a:spLocks/>
            </p:cNvSpPr>
            <p:nvPr/>
          </p:nvSpPr>
          <p:spPr bwMode="auto">
            <a:xfrm>
              <a:off x="3349927" y="3971925"/>
              <a:ext cx="66675" cy="82550"/>
            </a:xfrm>
            <a:custGeom>
              <a:avLst/>
              <a:gdLst>
                <a:gd name="T0" fmla="*/ 9 w 14"/>
                <a:gd name="T1" fmla="*/ 16 h 17"/>
                <a:gd name="T2" fmla="*/ 0 w 14"/>
                <a:gd name="T3" fmla="*/ 3 h 17"/>
                <a:gd name="T4" fmla="*/ 1 w 14"/>
                <a:gd name="T5" fmla="*/ 0 h 17"/>
                <a:gd name="T6" fmla="*/ 3 w 14"/>
                <a:gd name="T7" fmla="*/ 1 h 17"/>
                <a:gd name="T8" fmla="*/ 9 w 14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9" y="16"/>
                  </a:moveTo>
                  <a:cubicBezTo>
                    <a:pt x="1" y="17"/>
                    <a:pt x="0" y="4"/>
                    <a:pt x="0" y="3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2"/>
                    <a:pt x="14" y="10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3" name="Freeform 388"/>
            <p:cNvSpPr>
              <a:spLocks/>
            </p:cNvSpPr>
            <p:nvPr/>
          </p:nvSpPr>
          <p:spPr bwMode="auto">
            <a:xfrm>
              <a:off x="3483277" y="3938588"/>
              <a:ext cx="73025" cy="77787"/>
            </a:xfrm>
            <a:custGeom>
              <a:avLst/>
              <a:gdLst>
                <a:gd name="T0" fmla="*/ 4 w 15"/>
                <a:gd name="T1" fmla="*/ 15 h 16"/>
                <a:gd name="T2" fmla="*/ 12 w 15"/>
                <a:gd name="T3" fmla="*/ 0 h 16"/>
                <a:gd name="T4" fmla="*/ 14 w 15"/>
                <a:gd name="T5" fmla="*/ 0 h 16"/>
                <a:gd name="T6" fmla="*/ 15 w 15"/>
                <a:gd name="T7" fmla="*/ 2 h 16"/>
                <a:gd name="T8" fmla="*/ 4 w 15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0" y="8"/>
                    <a:pt x="10" y="1"/>
                    <a:pt x="12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4" y="4"/>
                    <a:pt x="12" y="16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4" name="Freeform 389"/>
            <p:cNvSpPr>
              <a:spLocks/>
            </p:cNvSpPr>
            <p:nvPr/>
          </p:nvSpPr>
          <p:spPr bwMode="auto">
            <a:xfrm>
              <a:off x="3388027" y="3843338"/>
              <a:ext cx="66675" cy="80962"/>
            </a:xfrm>
            <a:custGeom>
              <a:avLst/>
              <a:gdLst>
                <a:gd name="T0" fmla="*/ 7 w 14"/>
                <a:gd name="T1" fmla="*/ 17 h 17"/>
                <a:gd name="T2" fmla="*/ 8 w 14"/>
                <a:gd name="T3" fmla="*/ 1 h 17"/>
                <a:gd name="T4" fmla="*/ 10 w 14"/>
                <a:gd name="T5" fmla="*/ 0 h 17"/>
                <a:gd name="T6" fmla="*/ 11 w 14"/>
                <a:gd name="T7" fmla="*/ 2 h 17"/>
                <a:gd name="T8" fmla="*/ 7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0" y="13"/>
                    <a:pt x="7" y="2"/>
                    <a:pt x="8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2" y="3"/>
                    <a:pt x="14" y="16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5" name="Freeform 390"/>
            <p:cNvSpPr>
              <a:spLocks/>
            </p:cNvSpPr>
            <p:nvPr/>
          </p:nvSpPr>
          <p:spPr bwMode="auto">
            <a:xfrm>
              <a:off x="3468989" y="3756025"/>
              <a:ext cx="68263" cy="82550"/>
            </a:xfrm>
            <a:custGeom>
              <a:avLst/>
              <a:gdLst>
                <a:gd name="T0" fmla="*/ 9 w 14"/>
                <a:gd name="T1" fmla="*/ 16 h 17"/>
                <a:gd name="T2" fmla="*/ 0 w 14"/>
                <a:gd name="T3" fmla="*/ 2 h 17"/>
                <a:gd name="T4" fmla="*/ 1 w 14"/>
                <a:gd name="T5" fmla="*/ 0 h 17"/>
                <a:gd name="T6" fmla="*/ 3 w 14"/>
                <a:gd name="T7" fmla="*/ 1 h 17"/>
                <a:gd name="T8" fmla="*/ 9 w 14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9" y="16"/>
                  </a:moveTo>
                  <a:cubicBezTo>
                    <a:pt x="1" y="17"/>
                    <a:pt x="0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2"/>
                    <a:pt x="14" y="10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6" name="Freeform 391"/>
            <p:cNvSpPr>
              <a:spLocks/>
            </p:cNvSpPr>
            <p:nvPr/>
          </p:nvSpPr>
          <p:spPr bwMode="auto">
            <a:xfrm>
              <a:off x="3565827" y="4049713"/>
              <a:ext cx="66675" cy="80962"/>
            </a:xfrm>
            <a:custGeom>
              <a:avLst/>
              <a:gdLst>
                <a:gd name="T0" fmla="*/ 9 w 14"/>
                <a:gd name="T1" fmla="*/ 16 h 17"/>
                <a:gd name="T2" fmla="*/ 0 w 14"/>
                <a:gd name="T3" fmla="*/ 2 h 17"/>
                <a:gd name="T4" fmla="*/ 1 w 14"/>
                <a:gd name="T5" fmla="*/ 0 h 17"/>
                <a:gd name="T6" fmla="*/ 3 w 14"/>
                <a:gd name="T7" fmla="*/ 1 h 17"/>
                <a:gd name="T8" fmla="*/ 9 w 14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9" y="16"/>
                  </a:moveTo>
                  <a:cubicBezTo>
                    <a:pt x="1" y="17"/>
                    <a:pt x="0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2"/>
                    <a:pt x="14" y="10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6700421"/>
            <a:ext cx="18288000" cy="3586579"/>
            <a:chOff x="0" y="4033782"/>
            <a:chExt cx="12294454" cy="2824216"/>
          </a:xfrm>
        </p:grpSpPr>
        <p:sp>
          <p:nvSpPr>
            <p:cNvPr id="28" name="Freeform 356"/>
            <p:cNvSpPr>
              <a:spLocks/>
            </p:cNvSpPr>
            <p:nvPr/>
          </p:nvSpPr>
          <p:spPr bwMode="auto">
            <a:xfrm>
              <a:off x="1634517" y="4033782"/>
              <a:ext cx="544953" cy="320447"/>
            </a:xfrm>
            <a:custGeom>
              <a:avLst/>
              <a:gdLst>
                <a:gd name="T0" fmla="*/ 74 w 94"/>
                <a:gd name="T1" fmla="*/ 18 h 55"/>
                <a:gd name="T2" fmla="*/ 68 w 94"/>
                <a:gd name="T3" fmla="*/ 19 h 55"/>
                <a:gd name="T4" fmla="*/ 70 w 94"/>
                <a:gd name="T5" fmla="*/ 13 h 55"/>
                <a:gd name="T6" fmla="*/ 49 w 94"/>
                <a:gd name="T7" fmla="*/ 0 h 55"/>
                <a:gd name="T8" fmla="*/ 27 w 94"/>
                <a:gd name="T9" fmla="*/ 13 h 55"/>
                <a:gd name="T10" fmla="*/ 27 w 94"/>
                <a:gd name="T11" fmla="*/ 16 h 55"/>
                <a:gd name="T12" fmla="*/ 23 w 94"/>
                <a:gd name="T13" fmla="*/ 16 h 55"/>
                <a:gd name="T14" fmla="*/ 0 w 94"/>
                <a:gd name="T15" fmla="*/ 35 h 55"/>
                <a:gd name="T16" fmla="*/ 23 w 94"/>
                <a:gd name="T17" fmla="*/ 55 h 55"/>
                <a:gd name="T18" fmla="*/ 37 w 94"/>
                <a:gd name="T19" fmla="*/ 51 h 55"/>
                <a:gd name="T20" fmla="*/ 47 w 94"/>
                <a:gd name="T21" fmla="*/ 53 h 55"/>
                <a:gd name="T22" fmla="*/ 61 w 94"/>
                <a:gd name="T23" fmla="*/ 49 h 55"/>
                <a:gd name="T24" fmla="*/ 74 w 94"/>
                <a:gd name="T25" fmla="*/ 54 h 55"/>
                <a:gd name="T26" fmla="*/ 94 w 94"/>
                <a:gd name="T27" fmla="*/ 36 h 55"/>
                <a:gd name="T28" fmla="*/ 74 w 94"/>
                <a:gd name="T2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5">
                  <a:moveTo>
                    <a:pt x="74" y="18"/>
                  </a:moveTo>
                  <a:cubicBezTo>
                    <a:pt x="72" y="18"/>
                    <a:pt x="70" y="18"/>
                    <a:pt x="68" y="19"/>
                  </a:cubicBezTo>
                  <a:cubicBezTo>
                    <a:pt x="70" y="17"/>
                    <a:pt x="70" y="15"/>
                    <a:pt x="70" y="13"/>
                  </a:cubicBezTo>
                  <a:cubicBezTo>
                    <a:pt x="70" y="6"/>
                    <a:pt x="61" y="0"/>
                    <a:pt x="49" y="0"/>
                  </a:cubicBezTo>
                  <a:cubicBezTo>
                    <a:pt x="37" y="0"/>
                    <a:pt x="27" y="6"/>
                    <a:pt x="27" y="13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4" y="16"/>
                    <a:pt x="23" y="16"/>
                  </a:cubicBezTo>
                  <a:cubicBezTo>
                    <a:pt x="10" y="16"/>
                    <a:pt x="0" y="24"/>
                    <a:pt x="0" y="35"/>
                  </a:cubicBezTo>
                  <a:cubicBezTo>
                    <a:pt x="0" y="46"/>
                    <a:pt x="10" y="55"/>
                    <a:pt x="23" y="55"/>
                  </a:cubicBezTo>
                  <a:cubicBezTo>
                    <a:pt x="28" y="55"/>
                    <a:pt x="33" y="54"/>
                    <a:pt x="37" y="51"/>
                  </a:cubicBezTo>
                  <a:cubicBezTo>
                    <a:pt x="40" y="52"/>
                    <a:pt x="43" y="53"/>
                    <a:pt x="47" y="53"/>
                  </a:cubicBezTo>
                  <a:cubicBezTo>
                    <a:pt x="52" y="53"/>
                    <a:pt x="57" y="52"/>
                    <a:pt x="61" y="49"/>
                  </a:cubicBezTo>
                  <a:cubicBezTo>
                    <a:pt x="64" y="52"/>
                    <a:pt x="69" y="54"/>
                    <a:pt x="74" y="54"/>
                  </a:cubicBezTo>
                  <a:cubicBezTo>
                    <a:pt x="85" y="54"/>
                    <a:pt x="94" y="46"/>
                    <a:pt x="94" y="36"/>
                  </a:cubicBezTo>
                  <a:cubicBezTo>
                    <a:pt x="94" y="26"/>
                    <a:pt x="85" y="18"/>
                    <a:pt x="74" y="1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29" name="Freeform 361"/>
            <p:cNvSpPr>
              <a:spLocks/>
            </p:cNvSpPr>
            <p:nvPr/>
          </p:nvSpPr>
          <p:spPr bwMode="auto">
            <a:xfrm>
              <a:off x="3768179" y="4033782"/>
              <a:ext cx="544953" cy="320447"/>
            </a:xfrm>
            <a:custGeom>
              <a:avLst/>
              <a:gdLst>
                <a:gd name="T0" fmla="*/ 74 w 94"/>
                <a:gd name="T1" fmla="*/ 18 h 55"/>
                <a:gd name="T2" fmla="*/ 68 w 94"/>
                <a:gd name="T3" fmla="*/ 19 h 55"/>
                <a:gd name="T4" fmla="*/ 70 w 94"/>
                <a:gd name="T5" fmla="*/ 13 h 55"/>
                <a:gd name="T6" fmla="*/ 48 w 94"/>
                <a:gd name="T7" fmla="*/ 0 h 55"/>
                <a:gd name="T8" fmla="*/ 26 w 94"/>
                <a:gd name="T9" fmla="*/ 13 h 55"/>
                <a:gd name="T10" fmla="*/ 27 w 94"/>
                <a:gd name="T11" fmla="*/ 16 h 55"/>
                <a:gd name="T12" fmla="*/ 22 w 94"/>
                <a:gd name="T13" fmla="*/ 16 h 55"/>
                <a:gd name="T14" fmla="*/ 0 w 94"/>
                <a:gd name="T15" fmla="*/ 35 h 55"/>
                <a:gd name="T16" fmla="*/ 22 w 94"/>
                <a:gd name="T17" fmla="*/ 55 h 55"/>
                <a:gd name="T18" fmla="*/ 36 w 94"/>
                <a:gd name="T19" fmla="*/ 51 h 55"/>
                <a:gd name="T20" fmla="*/ 47 w 94"/>
                <a:gd name="T21" fmla="*/ 53 h 55"/>
                <a:gd name="T22" fmla="*/ 60 w 94"/>
                <a:gd name="T23" fmla="*/ 49 h 55"/>
                <a:gd name="T24" fmla="*/ 74 w 94"/>
                <a:gd name="T25" fmla="*/ 54 h 55"/>
                <a:gd name="T26" fmla="*/ 94 w 94"/>
                <a:gd name="T27" fmla="*/ 36 h 55"/>
                <a:gd name="T28" fmla="*/ 74 w 94"/>
                <a:gd name="T2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5">
                  <a:moveTo>
                    <a:pt x="74" y="18"/>
                  </a:moveTo>
                  <a:cubicBezTo>
                    <a:pt x="72" y="18"/>
                    <a:pt x="70" y="18"/>
                    <a:pt x="68" y="19"/>
                  </a:cubicBezTo>
                  <a:cubicBezTo>
                    <a:pt x="69" y="17"/>
                    <a:pt x="70" y="15"/>
                    <a:pt x="70" y="13"/>
                  </a:cubicBezTo>
                  <a:cubicBezTo>
                    <a:pt x="70" y="6"/>
                    <a:pt x="60" y="0"/>
                    <a:pt x="48" y="0"/>
                  </a:cubicBezTo>
                  <a:cubicBezTo>
                    <a:pt x="36" y="0"/>
                    <a:pt x="26" y="6"/>
                    <a:pt x="26" y="13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25" y="16"/>
                    <a:pt x="24" y="16"/>
                    <a:pt x="22" y="16"/>
                  </a:cubicBezTo>
                  <a:cubicBezTo>
                    <a:pt x="10" y="16"/>
                    <a:pt x="0" y="24"/>
                    <a:pt x="0" y="35"/>
                  </a:cubicBezTo>
                  <a:cubicBezTo>
                    <a:pt x="0" y="46"/>
                    <a:pt x="10" y="55"/>
                    <a:pt x="22" y="55"/>
                  </a:cubicBezTo>
                  <a:cubicBezTo>
                    <a:pt x="28" y="55"/>
                    <a:pt x="32" y="54"/>
                    <a:pt x="36" y="51"/>
                  </a:cubicBezTo>
                  <a:cubicBezTo>
                    <a:pt x="39" y="52"/>
                    <a:pt x="43" y="53"/>
                    <a:pt x="47" y="53"/>
                  </a:cubicBezTo>
                  <a:cubicBezTo>
                    <a:pt x="52" y="53"/>
                    <a:pt x="57" y="52"/>
                    <a:pt x="60" y="49"/>
                  </a:cubicBezTo>
                  <a:cubicBezTo>
                    <a:pt x="64" y="52"/>
                    <a:pt x="68" y="54"/>
                    <a:pt x="74" y="54"/>
                  </a:cubicBezTo>
                  <a:cubicBezTo>
                    <a:pt x="85" y="54"/>
                    <a:pt x="94" y="46"/>
                    <a:pt x="94" y="36"/>
                  </a:cubicBezTo>
                  <a:cubicBezTo>
                    <a:pt x="94" y="26"/>
                    <a:pt x="85" y="18"/>
                    <a:pt x="74" y="1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0" name="Freeform 366"/>
            <p:cNvSpPr>
              <a:spLocks/>
            </p:cNvSpPr>
            <p:nvPr/>
          </p:nvSpPr>
          <p:spPr bwMode="auto">
            <a:xfrm>
              <a:off x="5782260" y="4033782"/>
              <a:ext cx="544953" cy="320447"/>
            </a:xfrm>
            <a:custGeom>
              <a:avLst/>
              <a:gdLst>
                <a:gd name="T0" fmla="*/ 74 w 94"/>
                <a:gd name="T1" fmla="*/ 18 h 55"/>
                <a:gd name="T2" fmla="*/ 68 w 94"/>
                <a:gd name="T3" fmla="*/ 19 h 55"/>
                <a:gd name="T4" fmla="*/ 70 w 94"/>
                <a:gd name="T5" fmla="*/ 13 h 55"/>
                <a:gd name="T6" fmla="*/ 49 w 94"/>
                <a:gd name="T7" fmla="*/ 0 h 55"/>
                <a:gd name="T8" fmla="*/ 27 w 94"/>
                <a:gd name="T9" fmla="*/ 13 h 55"/>
                <a:gd name="T10" fmla="*/ 27 w 94"/>
                <a:gd name="T11" fmla="*/ 16 h 55"/>
                <a:gd name="T12" fmla="*/ 23 w 94"/>
                <a:gd name="T13" fmla="*/ 16 h 55"/>
                <a:gd name="T14" fmla="*/ 0 w 94"/>
                <a:gd name="T15" fmla="*/ 35 h 55"/>
                <a:gd name="T16" fmla="*/ 23 w 94"/>
                <a:gd name="T17" fmla="*/ 55 h 55"/>
                <a:gd name="T18" fmla="*/ 37 w 94"/>
                <a:gd name="T19" fmla="*/ 51 h 55"/>
                <a:gd name="T20" fmla="*/ 47 w 94"/>
                <a:gd name="T21" fmla="*/ 53 h 55"/>
                <a:gd name="T22" fmla="*/ 61 w 94"/>
                <a:gd name="T23" fmla="*/ 49 h 55"/>
                <a:gd name="T24" fmla="*/ 74 w 94"/>
                <a:gd name="T25" fmla="*/ 54 h 55"/>
                <a:gd name="T26" fmla="*/ 94 w 94"/>
                <a:gd name="T27" fmla="*/ 36 h 55"/>
                <a:gd name="T28" fmla="*/ 74 w 94"/>
                <a:gd name="T2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5">
                  <a:moveTo>
                    <a:pt x="74" y="18"/>
                  </a:moveTo>
                  <a:cubicBezTo>
                    <a:pt x="72" y="18"/>
                    <a:pt x="70" y="18"/>
                    <a:pt x="68" y="19"/>
                  </a:cubicBezTo>
                  <a:cubicBezTo>
                    <a:pt x="70" y="17"/>
                    <a:pt x="70" y="15"/>
                    <a:pt x="70" y="13"/>
                  </a:cubicBezTo>
                  <a:cubicBezTo>
                    <a:pt x="70" y="6"/>
                    <a:pt x="61" y="0"/>
                    <a:pt x="49" y="0"/>
                  </a:cubicBezTo>
                  <a:cubicBezTo>
                    <a:pt x="37" y="0"/>
                    <a:pt x="27" y="6"/>
                    <a:pt x="27" y="13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4" y="16"/>
                    <a:pt x="23" y="16"/>
                  </a:cubicBezTo>
                  <a:cubicBezTo>
                    <a:pt x="11" y="16"/>
                    <a:pt x="0" y="24"/>
                    <a:pt x="0" y="35"/>
                  </a:cubicBezTo>
                  <a:cubicBezTo>
                    <a:pt x="0" y="46"/>
                    <a:pt x="11" y="55"/>
                    <a:pt x="23" y="55"/>
                  </a:cubicBezTo>
                  <a:cubicBezTo>
                    <a:pt x="28" y="55"/>
                    <a:pt x="33" y="54"/>
                    <a:pt x="37" y="51"/>
                  </a:cubicBezTo>
                  <a:cubicBezTo>
                    <a:pt x="40" y="52"/>
                    <a:pt x="43" y="53"/>
                    <a:pt x="47" y="53"/>
                  </a:cubicBezTo>
                  <a:cubicBezTo>
                    <a:pt x="52" y="53"/>
                    <a:pt x="57" y="52"/>
                    <a:pt x="61" y="49"/>
                  </a:cubicBezTo>
                  <a:cubicBezTo>
                    <a:pt x="64" y="52"/>
                    <a:pt x="69" y="54"/>
                    <a:pt x="74" y="54"/>
                  </a:cubicBezTo>
                  <a:cubicBezTo>
                    <a:pt x="85" y="54"/>
                    <a:pt x="94" y="46"/>
                    <a:pt x="94" y="36"/>
                  </a:cubicBezTo>
                  <a:cubicBezTo>
                    <a:pt x="94" y="26"/>
                    <a:pt x="85" y="18"/>
                    <a:pt x="74" y="1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1" name="Freeform 376"/>
            <p:cNvSpPr>
              <a:spLocks/>
            </p:cNvSpPr>
            <p:nvPr/>
          </p:nvSpPr>
          <p:spPr bwMode="auto">
            <a:xfrm>
              <a:off x="7956381" y="4033782"/>
              <a:ext cx="544953" cy="320447"/>
            </a:xfrm>
            <a:custGeom>
              <a:avLst/>
              <a:gdLst>
                <a:gd name="T0" fmla="*/ 74 w 94"/>
                <a:gd name="T1" fmla="*/ 18 h 55"/>
                <a:gd name="T2" fmla="*/ 68 w 94"/>
                <a:gd name="T3" fmla="*/ 19 h 55"/>
                <a:gd name="T4" fmla="*/ 70 w 94"/>
                <a:gd name="T5" fmla="*/ 13 h 55"/>
                <a:gd name="T6" fmla="*/ 48 w 94"/>
                <a:gd name="T7" fmla="*/ 0 h 55"/>
                <a:gd name="T8" fmla="*/ 26 w 94"/>
                <a:gd name="T9" fmla="*/ 13 h 55"/>
                <a:gd name="T10" fmla="*/ 27 w 94"/>
                <a:gd name="T11" fmla="*/ 16 h 55"/>
                <a:gd name="T12" fmla="*/ 22 w 94"/>
                <a:gd name="T13" fmla="*/ 16 h 55"/>
                <a:gd name="T14" fmla="*/ 0 w 94"/>
                <a:gd name="T15" fmla="*/ 35 h 55"/>
                <a:gd name="T16" fmla="*/ 22 w 94"/>
                <a:gd name="T17" fmla="*/ 55 h 55"/>
                <a:gd name="T18" fmla="*/ 36 w 94"/>
                <a:gd name="T19" fmla="*/ 51 h 55"/>
                <a:gd name="T20" fmla="*/ 47 w 94"/>
                <a:gd name="T21" fmla="*/ 53 h 55"/>
                <a:gd name="T22" fmla="*/ 60 w 94"/>
                <a:gd name="T23" fmla="*/ 49 h 55"/>
                <a:gd name="T24" fmla="*/ 74 w 94"/>
                <a:gd name="T25" fmla="*/ 54 h 55"/>
                <a:gd name="T26" fmla="*/ 94 w 94"/>
                <a:gd name="T27" fmla="*/ 36 h 55"/>
                <a:gd name="T28" fmla="*/ 74 w 94"/>
                <a:gd name="T2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5">
                  <a:moveTo>
                    <a:pt x="74" y="18"/>
                  </a:moveTo>
                  <a:cubicBezTo>
                    <a:pt x="72" y="18"/>
                    <a:pt x="70" y="18"/>
                    <a:pt x="68" y="19"/>
                  </a:cubicBezTo>
                  <a:cubicBezTo>
                    <a:pt x="69" y="17"/>
                    <a:pt x="70" y="15"/>
                    <a:pt x="70" y="13"/>
                  </a:cubicBezTo>
                  <a:cubicBezTo>
                    <a:pt x="70" y="6"/>
                    <a:pt x="60" y="0"/>
                    <a:pt x="48" y="0"/>
                  </a:cubicBezTo>
                  <a:cubicBezTo>
                    <a:pt x="36" y="0"/>
                    <a:pt x="26" y="6"/>
                    <a:pt x="26" y="13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25" y="16"/>
                    <a:pt x="24" y="16"/>
                    <a:pt x="22" y="16"/>
                  </a:cubicBezTo>
                  <a:cubicBezTo>
                    <a:pt x="10" y="16"/>
                    <a:pt x="0" y="24"/>
                    <a:pt x="0" y="35"/>
                  </a:cubicBezTo>
                  <a:cubicBezTo>
                    <a:pt x="0" y="46"/>
                    <a:pt x="10" y="55"/>
                    <a:pt x="22" y="55"/>
                  </a:cubicBezTo>
                  <a:cubicBezTo>
                    <a:pt x="28" y="55"/>
                    <a:pt x="32" y="54"/>
                    <a:pt x="36" y="51"/>
                  </a:cubicBezTo>
                  <a:cubicBezTo>
                    <a:pt x="39" y="52"/>
                    <a:pt x="43" y="53"/>
                    <a:pt x="47" y="53"/>
                  </a:cubicBezTo>
                  <a:cubicBezTo>
                    <a:pt x="52" y="53"/>
                    <a:pt x="57" y="52"/>
                    <a:pt x="60" y="49"/>
                  </a:cubicBezTo>
                  <a:cubicBezTo>
                    <a:pt x="64" y="52"/>
                    <a:pt x="69" y="54"/>
                    <a:pt x="74" y="54"/>
                  </a:cubicBezTo>
                  <a:cubicBezTo>
                    <a:pt x="85" y="54"/>
                    <a:pt x="94" y="46"/>
                    <a:pt x="94" y="36"/>
                  </a:cubicBezTo>
                  <a:cubicBezTo>
                    <a:pt x="94" y="26"/>
                    <a:pt x="85" y="18"/>
                    <a:pt x="74" y="1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2" name="Freeform 382"/>
            <p:cNvSpPr>
              <a:spLocks/>
            </p:cNvSpPr>
            <p:nvPr/>
          </p:nvSpPr>
          <p:spPr bwMode="auto">
            <a:xfrm>
              <a:off x="10113106" y="4033782"/>
              <a:ext cx="539197" cy="320447"/>
            </a:xfrm>
            <a:custGeom>
              <a:avLst/>
              <a:gdLst>
                <a:gd name="T0" fmla="*/ 73 w 93"/>
                <a:gd name="T1" fmla="*/ 18 h 55"/>
                <a:gd name="T2" fmla="*/ 67 w 93"/>
                <a:gd name="T3" fmla="*/ 19 h 55"/>
                <a:gd name="T4" fmla="*/ 69 w 93"/>
                <a:gd name="T5" fmla="*/ 13 h 55"/>
                <a:gd name="T6" fmla="*/ 48 w 93"/>
                <a:gd name="T7" fmla="*/ 0 h 55"/>
                <a:gd name="T8" fmla="*/ 26 w 93"/>
                <a:gd name="T9" fmla="*/ 13 h 55"/>
                <a:gd name="T10" fmla="*/ 26 w 93"/>
                <a:gd name="T11" fmla="*/ 16 h 55"/>
                <a:gd name="T12" fmla="*/ 22 w 93"/>
                <a:gd name="T13" fmla="*/ 16 h 55"/>
                <a:gd name="T14" fmla="*/ 0 w 93"/>
                <a:gd name="T15" fmla="*/ 35 h 55"/>
                <a:gd name="T16" fmla="*/ 22 w 93"/>
                <a:gd name="T17" fmla="*/ 55 h 55"/>
                <a:gd name="T18" fmla="*/ 36 w 93"/>
                <a:gd name="T19" fmla="*/ 51 h 55"/>
                <a:gd name="T20" fmla="*/ 46 w 93"/>
                <a:gd name="T21" fmla="*/ 53 h 55"/>
                <a:gd name="T22" fmla="*/ 60 w 93"/>
                <a:gd name="T23" fmla="*/ 49 h 55"/>
                <a:gd name="T24" fmla="*/ 73 w 93"/>
                <a:gd name="T25" fmla="*/ 54 h 55"/>
                <a:gd name="T26" fmla="*/ 93 w 93"/>
                <a:gd name="T27" fmla="*/ 36 h 55"/>
                <a:gd name="T28" fmla="*/ 73 w 93"/>
                <a:gd name="T2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55">
                  <a:moveTo>
                    <a:pt x="73" y="18"/>
                  </a:moveTo>
                  <a:cubicBezTo>
                    <a:pt x="71" y="18"/>
                    <a:pt x="69" y="18"/>
                    <a:pt x="67" y="19"/>
                  </a:cubicBezTo>
                  <a:cubicBezTo>
                    <a:pt x="69" y="17"/>
                    <a:pt x="69" y="15"/>
                    <a:pt x="69" y="13"/>
                  </a:cubicBezTo>
                  <a:cubicBezTo>
                    <a:pt x="69" y="6"/>
                    <a:pt x="60" y="0"/>
                    <a:pt x="48" y="0"/>
                  </a:cubicBezTo>
                  <a:cubicBezTo>
                    <a:pt x="36" y="0"/>
                    <a:pt x="26" y="6"/>
                    <a:pt x="26" y="13"/>
                  </a:cubicBezTo>
                  <a:cubicBezTo>
                    <a:pt x="26" y="14"/>
                    <a:pt x="26" y="15"/>
                    <a:pt x="26" y="16"/>
                  </a:cubicBezTo>
                  <a:cubicBezTo>
                    <a:pt x="25" y="16"/>
                    <a:pt x="23" y="16"/>
                    <a:pt x="22" y="16"/>
                  </a:cubicBezTo>
                  <a:cubicBezTo>
                    <a:pt x="10" y="16"/>
                    <a:pt x="0" y="24"/>
                    <a:pt x="0" y="35"/>
                  </a:cubicBezTo>
                  <a:cubicBezTo>
                    <a:pt x="0" y="46"/>
                    <a:pt x="10" y="55"/>
                    <a:pt x="22" y="55"/>
                  </a:cubicBezTo>
                  <a:cubicBezTo>
                    <a:pt x="27" y="55"/>
                    <a:pt x="32" y="54"/>
                    <a:pt x="36" y="51"/>
                  </a:cubicBezTo>
                  <a:cubicBezTo>
                    <a:pt x="39" y="52"/>
                    <a:pt x="42" y="53"/>
                    <a:pt x="46" y="53"/>
                  </a:cubicBezTo>
                  <a:cubicBezTo>
                    <a:pt x="51" y="53"/>
                    <a:pt x="56" y="52"/>
                    <a:pt x="60" y="49"/>
                  </a:cubicBezTo>
                  <a:cubicBezTo>
                    <a:pt x="63" y="52"/>
                    <a:pt x="68" y="54"/>
                    <a:pt x="73" y="54"/>
                  </a:cubicBezTo>
                  <a:cubicBezTo>
                    <a:pt x="84" y="54"/>
                    <a:pt x="93" y="46"/>
                    <a:pt x="93" y="36"/>
                  </a:cubicBezTo>
                  <a:cubicBezTo>
                    <a:pt x="93" y="26"/>
                    <a:pt x="84" y="18"/>
                    <a:pt x="73" y="1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4241733"/>
              <a:ext cx="12294454" cy="2616265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3746" y="4976887"/>
            <a:ext cx="1056175" cy="914838"/>
            <a:chOff x="5599113" y="2389476"/>
            <a:chExt cx="863600" cy="862013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5740400" y="2489488"/>
              <a:ext cx="658813" cy="668338"/>
            </a:xfrm>
            <a:custGeom>
              <a:avLst/>
              <a:gdLst>
                <a:gd name="T0" fmla="*/ 158 w 310"/>
                <a:gd name="T1" fmla="*/ 0 h 315"/>
                <a:gd name="T2" fmla="*/ 248 w 310"/>
                <a:gd name="T3" fmla="*/ 45 h 315"/>
                <a:gd name="T4" fmla="*/ 248 w 310"/>
                <a:gd name="T5" fmla="*/ 269 h 315"/>
                <a:gd name="T6" fmla="*/ 148 w 310"/>
                <a:gd name="T7" fmla="*/ 315 h 315"/>
                <a:gd name="T8" fmla="*/ 158 w 310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315">
                  <a:moveTo>
                    <a:pt x="158" y="0"/>
                  </a:moveTo>
                  <a:cubicBezTo>
                    <a:pt x="191" y="5"/>
                    <a:pt x="222" y="20"/>
                    <a:pt x="248" y="45"/>
                  </a:cubicBezTo>
                  <a:cubicBezTo>
                    <a:pt x="310" y="107"/>
                    <a:pt x="310" y="207"/>
                    <a:pt x="248" y="269"/>
                  </a:cubicBezTo>
                  <a:cubicBezTo>
                    <a:pt x="220" y="297"/>
                    <a:pt x="184" y="313"/>
                    <a:pt x="148" y="315"/>
                  </a:cubicBezTo>
                  <a:cubicBezTo>
                    <a:pt x="0" y="161"/>
                    <a:pt x="143" y="15"/>
                    <a:pt x="158" y="0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5657850" y="2473613"/>
              <a:ext cx="419100" cy="692150"/>
            </a:xfrm>
            <a:custGeom>
              <a:avLst/>
              <a:gdLst>
                <a:gd name="T0" fmla="*/ 62 w 197"/>
                <a:gd name="T1" fmla="*/ 52 h 326"/>
                <a:gd name="T2" fmla="*/ 197 w 197"/>
                <a:gd name="T3" fmla="*/ 7 h 326"/>
                <a:gd name="T4" fmla="*/ 187 w 197"/>
                <a:gd name="T5" fmla="*/ 322 h 326"/>
                <a:gd name="T6" fmla="*/ 62 w 197"/>
                <a:gd name="T7" fmla="*/ 276 h 326"/>
                <a:gd name="T8" fmla="*/ 62 w 197"/>
                <a:gd name="T9" fmla="*/ 5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26">
                  <a:moveTo>
                    <a:pt x="62" y="52"/>
                  </a:moveTo>
                  <a:cubicBezTo>
                    <a:pt x="99" y="15"/>
                    <a:pt x="149" y="0"/>
                    <a:pt x="197" y="7"/>
                  </a:cubicBezTo>
                  <a:cubicBezTo>
                    <a:pt x="182" y="22"/>
                    <a:pt x="39" y="168"/>
                    <a:pt x="187" y="322"/>
                  </a:cubicBezTo>
                  <a:cubicBezTo>
                    <a:pt x="142" y="326"/>
                    <a:pt x="96" y="311"/>
                    <a:pt x="62" y="276"/>
                  </a:cubicBezTo>
                  <a:cubicBezTo>
                    <a:pt x="0" y="214"/>
                    <a:pt x="0" y="114"/>
                    <a:pt x="62" y="52"/>
                  </a:cubicBezTo>
                  <a:close/>
                </a:path>
              </a:pathLst>
            </a:custGeom>
            <a:solidFill>
              <a:srgbClr val="4098D4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6224588" y="2514888"/>
              <a:ext cx="111125" cy="112713"/>
            </a:xfrm>
            <a:custGeom>
              <a:avLst/>
              <a:gdLst>
                <a:gd name="T0" fmla="*/ 25 w 52"/>
                <a:gd name="T1" fmla="*/ 28 h 53"/>
                <a:gd name="T2" fmla="*/ 44 w 52"/>
                <a:gd name="T3" fmla="*/ 53 h 53"/>
                <a:gd name="T4" fmla="*/ 52 w 52"/>
                <a:gd name="T5" fmla="*/ 0 h 53"/>
                <a:gd name="T6" fmla="*/ 0 w 52"/>
                <a:gd name="T7" fmla="*/ 8 h 53"/>
                <a:gd name="T8" fmla="*/ 25 w 52"/>
                <a:gd name="T9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25" y="28"/>
                  </a:moveTo>
                  <a:cubicBezTo>
                    <a:pt x="33" y="36"/>
                    <a:pt x="44" y="53"/>
                    <a:pt x="44" y="5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6" y="20"/>
                    <a:pt x="25" y="28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6089650" y="2416463"/>
              <a:ext cx="125413" cy="107950"/>
            </a:xfrm>
            <a:custGeom>
              <a:avLst/>
              <a:gdLst>
                <a:gd name="T0" fmla="*/ 31 w 59"/>
                <a:gd name="T1" fmla="*/ 37 h 51"/>
                <a:gd name="T2" fmla="*/ 59 w 59"/>
                <a:gd name="T3" fmla="*/ 51 h 51"/>
                <a:gd name="T4" fmla="*/ 45 w 59"/>
                <a:gd name="T5" fmla="*/ 0 h 51"/>
                <a:gd name="T6" fmla="*/ 0 w 59"/>
                <a:gd name="T7" fmla="*/ 29 h 51"/>
                <a:gd name="T8" fmla="*/ 31 w 59"/>
                <a:gd name="T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1">
                  <a:moveTo>
                    <a:pt x="31" y="37"/>
                  </a:moveTo>
                  <a:cubicBezTo>
                    <a:pt x="42" y="41"/>
                    <a:pt x="59" y="51"/>
                    <a:pt x="59" y="5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0" y="32"/>
                    <a:pt x="31" y="37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945188" y="2389476"/>
              <a:ext cx="131763" cy="93663"/>
            </a:xfrm>
            <a:custGeom>
              <a:avLst/>
              <a:gdLst>
                <a:gd name="T0" fmla="*/ 31 w 62"/>
                <a:gd name="T1" fmla="*/ 39 h 44"/>
                <a:gd name="T2" fmla="*/ 62 w 62"/>
                <a:gd name="T3" fmla="*/ 41 h 44"/>
                <a:gd name="T4" fmla="*/ 29 w 62"/>
                <a:gd name="T5" fmla="*/ 0 h 44"/>
                <a:gd name="T6" fmla="*/ 0 w 62"/>
                <a:gd name="T7" fmla="*/ 44 h 44"/>
                <a:gd name="T8" fmla="*/ 31 w 62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4">
                  <a:moveTo>
                    <a:pt x="31" y="39"/>
                  </a:moveTo>
                  <a:cubicBezTo>
                    <a:pt x="43" y="38"/>
                    <a:pt x="62" y="41"/>
                    <a:pt x="62" y="4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9" y="39"/>
                    <a:pt x="31" y="39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5813425" y="2435513"/>
              <a:ext cx="119063" cy="111125"/>
            </a:xfrm>
            <a:custGeom>
              <a:avLst/>
              <a:gdLst>
                <a:gd name="T0" fmla="*/ 26 w 56"/>
                <a:gd name="T1" fmla="*/ 35 h 52"/>
                <a:gd name="T2" fmla="*/ 56 w 56"/>
                <a:gd name="T3" fmla="*/ 23 h 52"/>
                <a:gd name="T4" fmla="*/ 9 w 56"/>
                <a:gd name="T5" fmla="*/ 0 h 52"/>
                <a:gd name="T6" fmla="*/ 0 w 56"/>
                <a:gd name="T7" fmla="*/ 52 h 52"/>
                <a:gd name="T8" fmla="*/ 26 w 56"/>
                <a:gd name="T9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26" y="35"/>
                  </a:moveTo>
                  <a:cubicBezTo>
                    <a:pt x="37" y="29"/>
                    <a:pt x="56" y="23"/>
                    <a:pt x="56" y="2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6" y="40"/>
                    <a:pt x="26" y="35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5689600" y="2548226"/>
              <a:ext cx="112713" cy="107950"/>
            </a:xfrm>
            <a:custGeom>
              <a:avLst/>
              <a:gdLst>
                <a:gd name="T0" fmla="*/ 31 w 53"/>
                <a:gd name="T1" fmla="*/ 25 h 51"/>
                <a:gd name="T2" fmla="*/ 53 w 53"/>
                <a:gd name="T3" fmla="*/ 3 h 51"/>
                <a:gd name="T4" fmla="*/ 0 w 53"/>
                <a:gd name="T5" fmla="*/ 0 h 51"/>
                <a:gd name="T6" fmla="*/ 14 w 53"/>
                <a:gd name="T7" fmla="*/ 51 h 51"/>
                <a:gd name="T8" fmla="*/ 31 w 53"/>
                <a:gd name="T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1">
                  <a:moveTo>
                    <a:pt x="31" y="25"/>
                  </a:moveTo>
                  <a:cubicBezTo>
                    <a:pt x="38" y="16"/>
                    <a:pt x="53" y="3"/>
                    <a:pt x="5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23" y="34"/>
                    <a:pt x="31" y="25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5608638" y="2668876"/>
              <a:ext cx="104775" cy="128588"/>
            </a:xfrm>
            <a:custGeom>
              <a:avLst/>
              <a:gdLst>
                <a:gd name="T0" fmla="*/ 37 w 49"/>
                <a:gd name="T1" fmla="*/ 29 h 60"/>
                <a:gd name="T2" fmla="*/ 49 w 49"/>
                <a:gd name="T3" fmla="*/ 0 h 60"/>
                <a:gd name="T4" fmla="*/ 0 w 49"/>
                <a:gd name="T5" fmla="*/ 19 h 60"/>
                <a:gd name="T6" fmla="*/ 33 w 49"/>
                <a:gd name="T7" fmla="*/ 60 h 60"/>
                <a:gd name="T8" fmla="*/ 37 w 49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0">
                  <a:moveTo>
                    <a:pt x="37" y="29"/>
                  </a:moveTo>
                  <a:cubicBezTo>
                    <a:pt x="41" y="18"/>
                    <a:pt x="49" y="0"/>
                    <a:pt x="49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4" y="41"/>
                    <a:pt x="37" y="29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5599113" y="2811751"/>
              <a:ext cx="98425" cy="130175"/>
            </a:xfrm>
            <a:custGeom>
              <a:avLst/>
              <a:gdLst>
                <a:gd name="T0" fmla="*/ 39 w 47"/>
                <a:gd name="T1" fmla="*/ 31 h 61"/>
                <a:gd name="T2" fmla="*/ 37 w 47"/>
                <a:gd name="T3" fmla="*/ 0 h 61"/>
                <a:gd name="T4" fmla="*/ 0 w 47"/>
                <a:gd name="T5" fmla="*/ 37 h 61"/>
                <a:gd name="T6" fmla="*/ 47 w 47"/>
                <a:gd name="T7" fmla="*/ 61 h 61"/>
                <a:gd name="T8" fmla="*/ 39 w 47"/>
                <a:gd name="T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39" y="31"/>
                  </a:moveTo>
                  <a:cubicBezTo>
                    <a:pt x="37" y="19"/>
                    <a:pt x="37" y="0"/>
                    <a:pt x="37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1" y="43"/>
                    <a:pt x="39" y="31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5664200" y="2954626"/>
              <a:ext cx="112713" cy="112713"/>
            </a:xfrm>
            <a:custGeom>
              <a:avLst/>
              <a:gdLst>
                <a:gd name="T0" fmla="*/ 33 w 53"/>
                <a:gd name="T1" fmla="*/ 28 h 53"/>
                <a:gd name="T2" fmla="*/ 18 w 53"/>
                <a:gd name="T3" fmla="*/ 0 h 53"/>
                <a:gd name="T4" fmla="*/ 0 w 53"/>
                <a:gd name="T5" fmla="*/ 50 h 53"/>
                <a:gd name="T6" fmla="*/ 53 w 53"/>
                <a:gd name="T7" fmla="*/ 53 h 53"/>
                <a:gd name="T8" fmla="*/ 33 w 53"/>
                <a:gd name="T9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33" y="28"/>
                  </a:moveTo>
                  <a:cubicBezTo>
                    <a:pt x="26" y="18"/>
                    <a:pt x="18" y="0"/>
                    <a:pt x="18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3"/>
                    <a:pt x="39" y="38"/>
                    <a:pt x="33" y="28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5784850" y="3075276"/>
              <a:ext cx="111125" cy="112713"/>
            </a:xfrm>
            <a:custGeom>
              <a:avLst/>
              <a:gdLst>
                <a:gd name="T0" fmla="*/ 24 w 52"/>
                <a:gd name="T1" fmla="*/ 20 h 53"/>
                <a:gd name="T2" fmla="*/ 0 w 52"/>
                <a:gd name="T3" fmla="*/ 0 h 53"/>
                <a:gd name="T4" fmla="*/ 3 w 52"/>
                <a:gd name="T5" fmla="*/ 53 h 53"/>
                <a:gd name="T6" fmla="*/ 52 w 52"/>
                <a:gd name="T7" fmla="*/ 34 h 53"/>
                <a:gd name="T8" fmla="*/ 24 w 52"/>
                <a:gd name="T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24" y="20"/>
                  </a:moveTo>
                  <a:cubicBezTo>
                    <a:pt x="14" y="14"/>
                    <a:pt x="0" y="0"/>
                    <a:pt x="0" y="0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34" y="27"/>
                    <a:pt x="24" y="20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908675" y="3151476"/>
              <a:ext cx="131763" cy="100013"/>
            </a:xfrm>
            <a:custGeom>
              <a:avLst/>
              <a:gdLst>
                <a:gd name="T0" fmla="*/ 31 w 62"/>
                <a:gd name="T1" fmla="*/ 9 h 47"/>
                <a:gd name="T2" fmla="*/ 0 w 62"/>
                <a:gd name="T3" fmla="*/ 0 h 47"/>
                <a:gd name="T4" fmla="*/ 25 w 62"/>
                <a:gd name="T5" fmla="*/ 47 h 47"/>
                <a:gd name="T6" fmla="*/ 62 w 62"/>
                <a:gd name="T7" fmla="*/ 10 h 47"/>
                <a:gd name="T8" fmla="*/ 31 w 62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7">
                  <a:moveTo>
                    <a:pt x="31" y="9"/>
                  </a:moveTo>
                  <a:cubicBezTo>
                    <a:pt x="19" y="7"/>
                    <a:pt x="0" y="0"/>
                    <a:pt x="0" y="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42" y="11"/>
                    <a:pt x="31" y="9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6053138" y="3138776"/>
              <a:ext cx="130175" cy="104775"/>
            </a:xfrm>
            <a:custGeom>
              <a:avLst/>
              <a:gdLst>
                <a:gd name="T0" fmla="*/ 31 w 61"/>
                <a:gd name="T1" fmla="*/ 11 h 49"/>
                <a:gd name="T2" fmla="*/ 0 w 61"/>
                <a:gd name="T3" fmla="*/ 16 h 49"/>
                <a:gd name="T4" fmla="*/ 42 w 61"/>
                <a:gd name="T5" fmla="*/ 49 h 49"/>
                <a:gd name="T6" fmla="*/ 61 w 61"/>
                <a:gd name="T7" fmla="*/ 0 h 49"/>
                <a:gd name="T8" fmla="*/ 31 w 61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9">
                  <a:moveTo>
                    <a:pt x="31" y="11"/>
                  </a:moveTo>
                  <a:cubicBezTo>
                    <a:pt x="20" y="14"/>
                    <a:pt x="0" y="16"/>
                    <a:pt x="0" y="16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43" y="8"/>
                    <a:pt x="31" y="11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6192838" y="3048288"/>
              <a:ext cx="109538" cy="111125"/>
            </a:xfrm>
            <a:custGeom>
              <a:avLst/>
              <a:gdLst>
                <a:gd name="T0" fmla="*/ 27 w 51"/>
                <a:gd name="T1" fmla="*/ 23 h 53"/>
                <a:gd name="T2" fmla="*/ 0 w 51"/>
                <a:gd name="T3" fmla="*/ 40 h 53"/>
                <a:gd name="T4" fmla="*/ 51 w 51"/>
                <a:gd name="T5" fmla="*/ 53 h 53"/>
                <a:gd name="T6" fmla="*/ 49 w 51"/>
                <a:gd name="T7" fmla="*/ 0 h 53"/>
                <a:gd name="T8" fmla="*/ 27 w 51"/>
                <a:gd name="T9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3">
                  <a:moveTo>
                    <a:pt x="27" y="23"/>
                  </a:moveTo>
                  <a:cubicBezTo>
                    <a:pt x="18" y="30"/>
                    <a:pt x="0" y="40"/>
                    <a:pt x="0" y="40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36" y="15"/>
                    <a:pt x="27" y="23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6305550" y="2919701"/>
              <a:ext cx="111125" cy="119063"/>
            </a:xfrm>
            <a:custGeom>
              <a:avLst/>
              <a:gdLst>
                <a:gd name="T0" fmla="*/ 17 w 52"/>
                <a:gd name="T1" fmla="*/ 29 h 56"/>
                <a:gd name="T2" fmla="*/ 0 w 52"/>
                <a:gd name="T3" fmla="*/ 56 h 56"/>
                <a:gd name="T4" fmla="*/ 52 w 52"/>
                <a:gd name="T5" fmla="*/ 47 h 56"/>
                <a:gd name="T6" fmla="*/ 28 w 52"/>
                <a:gd name="T7" fmla="*/ 0 h 56"/>
                <a:gd name="T8" fmla="*/ 17 w 52"/>
                <a:gd name="T9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6">
                  <a:moveTo>
                    <a:pt x="17" y="29"/>
                  </a:moveTo>
                  <a:cubicBezTo>
                    <a:pt x="12" y="40"/>
                    <a:pt x="0" y="56"/>
                    <a:pt x="0" y="56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3" y="19"/>
                    <a:pt x="17" y="29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6369050" y="2773651"/>
              <a:ext cx="93663" cy="133350"/>
            </a:xfrm>
            <a:custGeom>
              <a:avLst/>
              <a:gdLst>
                <a:gd name="T0" fmla="*/ 5 w 44"/>
                <a:gd name="T1" fmla="*/ 32 h 63"/>
                <a:gd name="T2" fmla="*/ 0 w 44"/>
                <a:gd name="T3" fmla="*/ 63 h 63"/>
                <a:gd name="T4" fmla="*/ 44 w 44"/>
                <a:gd name="T5" fmla="*/ 34 h 63"/>
                <a:gd name="T6" fmla="*/ 3 w 44"/>
                <a:gd name="T7" fmla="*/ 0 h 63"/>
                <a:gd name="T8" fmla="*/ 5 w 44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3">
                  <a:moveTo>
                    <a:pt x="5" y="32"/>
                  </a:moveTo>
                  <a:cubicBezTo>
                    <a:pt x="4" y="44"/>
                    <a:pt x="0" y="63"/>
                    <a:pt x="0" y="6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20"/>
                    <a:pt x="5" y="32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6324600" y="2633951"/>
              <a:ext cx="109538" cy="122238"/>
            </a:xfrm>
            <a:custGeom>
              <a:avLst/>
              <a:gdLst>
                <a:gd name="T0" fmla="*/ 15 w 51"/>
                <a:gd name="T1" fmla="*/ 28 h 58"/>
                <a:gd name="T2" fmla="*/ 23 w 51"/>
                <a:gd name="T3" fmla="*/ 58 h 58"/>
                <a:gd name="T4" fmla="*/ 51 w 51"/>
                <a:gd name="T5" fmla="*/ 14 h 58"/>
                <a:gd name="T6" fmla="*/ 0 w 51"/>
                <a:gd name="T7" fmla="*/ 0 h 58"/>
                <a:gd name="T8" fmla="*/ 15 w 51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15" y="28"/>
                  </a:moveTo>
                  <a:cubicBezTo>
                    <a:pt x="19" y="39"/>
                    <a:pt x="23" y="58"/>
                    <a:pt x="23" y="58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" y="17"/>
                    <a:pt x="15" y="28"/>
                  </a:cubicBez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329472" y="4541699"/>
            <a:ext cx="1815141" cy="2100239"/>
            <a:chOff x="1534597" y="1207524"/>
            <a:chExt cx="2752475" cy="2765497"/>
          </a:xfrm>
        </p:grpSpPr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765640" y="1207524"/>
              <a:ext cx="754426" cy="1078615"/>
            </a:xfrm>
            <a:custGeom>
              <a:avLst/>
              <a:gdLst>
                <a:gd name="T0" fmla="*/ 0 w 270"/>
                <a:gd name="T1" fmla="*/ 386 h 386"/>
                <a:gd name="T2" fmla="*/ 16 w 270"/>
                <a:gd name="T3" fmla="*/ 375 h 386"/>
                <a:gd name="T4" fmla="*/ 244 w 270"/>
                <a:gd name="T5" fmla="*/ 233 h 386"/>
                <a:gd name="T6" fmla="*/ 270 w 270"/>
                <a:gd name="T7" fmla="*/ 217 h 386"/>
                <a:gd name="T8" fmla="*/ 0 w 270"/>
                <a:gd name="T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386">
                  <a:moveTo>
                    <a:pt x="0" y="386"/>
                  </a:moveTo>
                  <a:cubicBezTo>
                    <a:pt x="16" y="375"/>
                    <a:pt x="16" y="375"/>
                    <a:pt x="16" y="375"/>
                  </a:cubicBezTo>
                  <a:cubicBezTo>
                    <a:pt x="16" y="375"/>
                    <a:pt x="148" y="61"/>
                    <a:pt x="244" y="233"/>
                  </a:cubicBezTo>
                  <a:cubicBezTo>
                    <a:pt x="270" y="217"/>
                    <a:pt x="270" y="217"/>
                    <a:pt x="270" y="217"/>
                  </a:cubicBezTo>
                  <a:cubicBezTo>
                    <a:pt x="270" y="217"/>
                    <a:pt x="145" y="0"/>
                    <a:pt x="0" y="386"/>
                  </a:cubicBezTo>
                  <a:close/>
                </a:path>
              </a:pathLst>
            </a:custGeom>
            <a:solidFill>
              <a:srgbClr val="2980B9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534597" y="1655473"/>
              <a:ext cx="2752475" cy="2317548"/>
              <a:chOff x="1534597" y="1655473"/>
              <a:chExt cx="2752475" cy="2317548"/>
            </a:xfrm>
          </p:grpSpPr>
          <p:sp>
            <p:nvSpPr>
              <p:cNvPr id="55" name="Freeform 41"/>
              <p:cNvSpPr>
                <a:spLocks/>
              </p:cNvSpPr>
              <p:nvPr/>
            </p:nvSpPr>
            <p:spPr bwMode="auto">
              <a:xfrm>
                <a:off x="1534597" y="1814613"/>
                <a:ext cx="1473488" cy="1399252"/>
              </a:xfrm>
              <a:custGeom>
                <a:avLst/>
                <a:gdLst>
                  <a:gd name="T0" fmla="*/ 353 w 528"/>
                  <a:gd name="T1" fmla="*/ 0 h 501"/>
                  <a:gd name="T2" fmla="*/ 11 w 528"/>
                  <a:gd name="T3" fmla="*/ 213 h 501"/>
                  <a:gd name="T4" fmla="*/ 79 w 528"/>
                  <a:gd name="T5" fmla="*/ 366 h 501"/>
                  <a:gd name="T6" fmla="*/ 187 w 528"/>
                  <a:gd name="T7" fmla="*/ 494 h 501"/>
                  <a:gd name="T8" fmla="*/ 528 w 528"/>
                  <a:gd name="T9" fmla="*/ 280 h 501"/>
                  <a:gd name="T10" fmla="*/ 482 w 528"/>
                  <a:gd name="T11" fmla="*/ 240 h 501"/>
                  <a:gd name="T12" fmla="*/ 466 w 528"/>
                  <a:gd name="T13" fmla="*/ 219 h 501"/>
                  <a:gd name="T14" fmla="*/ 421 w 528"/>
                  <a:gd name="T15" fmla="*/ 152 h 501"/>
                  <a:gd name="T16" fmla="*/ 353 w 528"/>
                  <a:gd name="T17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8" h="501">
                    <a:moveTo>
                      <a:pt x="353" y="0"/>
                    </a:moveTo>
                    <a:cubicBezTo>
                      <a:pt x="11" y="213"/>
                      <a:pt x="11" y="213"/>
                      <a:pt x="11" y="213"/>
                    </a:cubicBezTo>
                    <a:cubicBezTo>
                      <a:pt x="0" y="220"/>
                      <a:pt x="31" y="289"/>
                      <a:pt x="79" y="366"/>
                    </a:cubicBezTo>
                    <a:cubicBezTo>
                      <a:pt x="128" y="444"/>
                      <a:pt x="176" y="501"/>
                      <a:pt x="187" y="494"/>
                    </a:cubicBezTo>
                    <a:cubicBezTo>
                      <a:pt x="528" y="280"/>
                      <a:pt x="528" y="280"/>
                      <a:pt x="528" y="280"/>
                    </a:cubicBezTo>
                    <a:cubicBezTo>
                      <a:pt x="522" y="284"/>
                      <a:pt x="505" y="268"/>
                      <a:pt x="482" y="240"/>
                    </a:cubicBezTo>
                    <a:cubicBezTo>
                      <a:pt x="477" y="234"/>
                      <a:pt x="472" y="227"/>
                      <a:pt x="466" y="219"/>
                    </a:cubicBezTo>
                    <a:cubicBezTo>
                      <a:pt x="452" y="200"/>
                      <a:pt x="436" y="177"/>
                      <a:pt x="421" y="152"/>
                    </a:cubicBezTo>
                    <a:cubicBezTo>
                      <a:pt x="372" y="75"/>
                      <a:pt x="342" y="7"/>
                      <a:pt x="353" y="0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6" name="Freeform 42"/>
              <p:cNvSpPr>
                <a:spLocks/>
              </p:cNvSpPr>
              <p:nvPr/>
            </p:nvSpPr>
            <p:spPr bwMode="auto">
              <a:xfrm>
                <a:off x="2879597" y="2406378"/>
                <a:ext cx="148528" cy="201577"/>
              </a:xfrm>
              <a:custGeom>
                <a:avLst/>
                <a:gdLst>
                  <a:gd name="T0" fmla="*/ 26 w 53"/>
                  <a:gd name="T1" fmla="*/ 0 h 72"/>
                  <a:gd name="T2" fmla="*/ 0 w 53"/>
                  <a:gd name="T3" fmla="*/ 28 h 72"/>
                  <a:gd name="T4" fmla="*/ 46 w 53"/>
                  <a:gd name="T5" fmla="*/ 68 h 72"/>
                  <a:gd name="T6" fmla="*/ 26 w 53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72">
                    <a:moveTo>
                      <a:pt x="26" y="0"/>
                    </a:moveTo>
                    <a:cubicBezTo>
                      <a:pt x="12" y="17"/>
                      <a:pt x="0" y="28"/>
                      <a:pt x="0" y="28"/>
                    </a:cubicBezTo>
                    <a:cubicBezTo>
                      <a:pt x="23" y="56"/>
                      <a:pt x="40" y="72"/>
                      <a:pt x="46" y="68"/>
                    </a:cubicBezTo>
                    <a:cubicBezTo>
                      <a:pt x="53" y="64"/>
                      <a:pt x="44" y="38"/>
                      <a:pt x="26" y="0"/>
                    </a:cubicBezTo>
                    <a:close/>
                  </a:path>
                </a:pathLst>
              </a:custGeom>
              <a:solidFill>
                <a:srgbClr val="2980B9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7" name="Freeform 43"/>
              <p:cNvSpPr>
                <a:spLocks/>
              </p:cNvSpPr>
              <p:nvPr/>
            </p:nvSpPr>
            <p:spPr bwMode="auto">
              <a:xfrm>
                <a:off x="2489417" y="1800467"/>
                <a:ext cx="426722" cy="625950"/>
              </a:xfrm>
              <a:custGeom>
                <a:avLst/>
                <a:gdLst>
                  <a:gd name="T0" fmla="*/ 11 w 153"/>
                  <a:gd name="T1" fmla="*/ 5 h 224"/>
                  <a:gd name="T2" fmla="*/ 79 w 153"/>
                  <a:gd name="T3" fmla="*/ 157 h 224"/>
                  <a:gd name="T4" fmla="*/ 124 w 153"/>
                  <a:gd name="T5" fmla="*/ 224 h 224"/>
                  <a:gd name="T6" fmla="*/ 153 w 153"/>
                  <a:gd name="T7" fmla="*/ 192 h 224"/>
                  <a:gd name="T8" fmla="*/ 118 w 153"/>
                  <a:gd name="T9" fmla="*/ 133 h 224"/>
                  <a:gd name="T10" fmla="*/ 90 w 153"/>
                  <a:gd name="T11" fmla="*/ 89 h 224"/>
                  <a:gd name="T12" fmla="*/ 77 w 153"/>
                  <a:gd name="T13" fmla="*/ 70 h 224"/>
                  <a:gd name="T14" fmla="*/ 11 w 153"/>
                  <a:gd name="T15" fmla="*/ 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224">
                    <a:moveTo>
                      <a:pt x="11" y="5"/>
                    </a:moveTo>
                    <a:cubicBezTo>
                      <a:pt x="0" y="12"/>
                      <a:pt x="30" y="80"/>
                      <a:pt x="79" y="157"/>
                    </a:cubicBezTo>
                    <a:cubicBezTo>
                      <a:pt x="94" y="182"/>
                      <a:pt x="110" y="205"/>
                      <a:pt x="124" y="224"/>
                    </a:cubicBezTo>
                    <a:cubicBezTo>
                      <a:pt x="124" y="224"/>
                      <a:pt x="137" y="212"/>
                      <a:pt x="153" y="192"/>
                    </a:cubicBezTo>
                    <a:cubicBezTo>
                      <a:pt x="143" y="173"/>
                      <a:pt x="131" y="153"/>
                      <a:pt x="118" y="133"/>
                    </a:cubicBezTo>
                    <a:cubicBezTo>
                      <a:pt x="109" y="117"/>
                      <a:pt x="99" y="103"/>
                      <a:pt x="90" y="89"/>
                    </a:cubicBezTo>
                    <a:cubicBezTo>
                      <a:pt x="77" y="70"/>
                      <a:pt x="77" y="70"/>
                      <a:pt x="77" y="70"/>
                    </a:cubicBezTo>
                    <a:cubicBezTo>
                      <a:pt x="45" y="27"/>
                      <a:pt x="19" y="0"/>
                      <a:pt x="11" y="5"/>
                    </a:cubicBezTo>
                    <a:close/>
                  </a:path>
                </a:pathLst>
              </a:custGeom>
              <a:solidFill>
                <a:srgbClr val="2980B9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8" name="Freeform 44"/>
              <p:cNvSpPr>
                <a:spLocks/>
              </p:cNvSpPr>
              <p:nvPr/>
            </p:nvSpPr>
            <p:spPr bwMode="auto">
              <a:xfrm>
                <a:off x="2355035" y="2869651"/>
                <a:ext cx="1130460" cy="277021"/>
              </a:xfrm>
              <a:custGeom>
                <a:avLst/>
                <a:gdLst>
                  <a:gd name="T0" fmla="*/ 78 w 405"/>
                  <a:gd name="T1" fmla="*/ 0 h 99"/>
                  <a:gd name="T2" fmla="*/ 0 w 405"/>
                  <a:gd name="T3" fmla="*/ 49 h 99"/>
                  <a:gd name="T4" fmla="*/ 390 w 405"/>
                  <a:gd name="T5" fmla="*/ 99 h 99"/>
                  <a:gd name="T6" fmla="*/ 396 w 405"/>
                  <a:gd name="T7" fmla="*/ 54 h 99"/>
                  <a:gd name="T8" fmla="*/ 78 w 405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99">
                    <a:moveTo>
                      <a:pt x="78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390" y="99"/>
                      <a:pt x="390" y="99"/>
                      <a:pt x="390" y="99"/>
                    </a:cubicBezTo>
                    <a:cubicBezTo>
                      <a:pt x="390" y="99"/>
                      <a:pt x="405" y="84"/>
                      <a:pt x="396" y="54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2980B9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9" name="Freeform 45"/>
              <p:cNvSpPr>
                <a:spLocks/>
              </p:cNvSpPr>
              <p:nvPr/>
            </p:nvSpPr>
            <p:spPr bwMode="auto">
              <a:xfrm>
                <a:off x="3444237" y="2856684"/>
                <a:ext cx="304128" cy="504532"/>
              </a:xfrm>
              <a:custGeom>
                <a:avLst/>
                <a:gdLst>
                  <a:gd name="T0" fmla="*/ 51 w 109"/>
                  <a:gd name="T1" fmla="*/ 0 h 181"/>
                  <a:gd name="T2" fmla="*/ 6 w 109"/>
                  <a:gd name="T3" fmla="*/ 59 h 181"/>
                  <a:gd name="T4" fmla="*/ 0 w 109"/>
                  <a:gd name="T5" fmla="*/ 104 h 181"/>
                  <a:gd name="T6" fmla="*/ 30 w 109"/>
                  <a:gd name="T7" fmla="*/ 181 h 181"/>
                  <a:gd name="T8" fmla="*/ 51 w 109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81">
                    <a:moveTo>
                      <a:pt x="51" y="0"/>
                    </a:moveTo>
                    <a:cubicBezTo>
                      <a:pt x="51" y="0"/>
                      <a:pt x="19" y="29"/>
                      <a:pt x="6" y="59"/>
                    </a:cubicBezTo>
                    <a:cubicBezTo>
                      <a:pt x="15" y="89"/>
                      <a:pt x="0" y="104"/>
                      <a:pt x="0" y="104"/>
                    </a:cubicBezTo>
                    <a:cubicBezTo>
                      <a:pt x="0" y="104"/>
                      <a:pt x="1" y="156"/>
                      <a:pt x="30" y="181"/>
                    </a:cubicBezTo>
                    <a:cubicBezTo>
                      <a:pt x="30" y="181"/>
                      <a:pt x="109" y="93"/>
                      <a:pt x="51" y="0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2835981" y="1849977"/>
                <a:ext cx="371319" cy="634202"/>
              </a:xfrm>
              <a:custGeom>
                <a:avLst/>
                <a:gdLst>
                  <a:gd name="T0" fmla="*/ 70 w 133"/>
                  <a:gd name="T1" fmla="*/ 0 h 227"/>
                  <a:gd name="T2" fmla="*/ 70 w 133"/>
                  <a:gd name="T3" fmla="*/ 1 h 227"/>
                  <a:gd name="T4" fmla="*/ 29 w 133"/>
                  <a:gd name="T5" fmla="*/ 174 h 227"/>
                  <a:gd name="T6" fmla="*/ 0 w 133"/>
                  <a:gd name="T7" fmla="*/ 206 h 227"/>
                  <a:gd name="T8" fmla="*/ 16 w 133"/>
                  <a:gd name="T9" fmla="*/ 227 h 227"/>
                  <a:gd name="T10" fmla="*/ 42 w 133"/>
                  <a:gd name="T11" fmla="*/ 199 h 227"/>
                  <a:gd name="T12" fmla="*/ 70 w 133"/>
                  <a:gd name="T1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227">
                    <a:moveTo>
                      <a:pt x="70" y="0"/>
                    </a:moveTo>
                    <a:cubicBezTo>
                      <a:pt x="70" y="0"/>
                      <a:pt x="70" y="1"/>
                      <a:pt x="70" y="1"/>
                    </a:cubicBezTo>
                    <a:cubicBezTo>
                      <a:pt x="110" y="55"/>
                      <a:pt x="63" y="131"/>
                      <a:pt x="29" y="174"/>
                    </a:cubicBezTo>
                    <a:cubicBezTo>
                      <a:pt x="13" y="194"/>
                      <a:pt x="0" y="206"/>
                      <a:pt x="0" y="206"/>
                    </a:cubicBezTo>
                    <a:cubicBezTo>
                      <a:pt x="6" y="214"/>
                      <a:pt x="11" y="221"/>
                      <a:pt x="16" y="227"/>
                    </a:cubicBezTo>
                    <a:cubicBezTo>
                      <a:pt x="16" y="227"/>
                      <a:pt x="28" y="216"/>
                      <a:pt x="42" y="199"/>
                    </a:cubicBezTo>
                    <a:cubicBezTo>
                      <a:pt x="78" y="154"/>
                      <a:pt x="133" y="66"/>
                      <a:pt x="70" y="0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1" name="Freeform 48"/>
              <p:cNvSpPr>
                <a:spLocks/>
              </p:cNvSpPr>
              <p:nvPr/>
            </p:nvSpPr>
            <p:spPr bwMode="auto">
              <a:xfrm>
                <a:off x="2703957" y="1655473"/>
                <a:ext cx="326525" cy="393724"/>
              </a:xfrm>
              <a:custGeom>
                <a:avLst/>
                <a:gdLst>
                  <a:gd name="T0" fmla="*/ 0 w 117"/>
                  <a:gd name="T1" fmla="*/ 122 h 141"/>
                  <a:gd name="T2" fmla="*/ 13 w 117"/>
                  <a:gd name="T3" fmla="*/ 141 h 141"/>
                  <a:gd name="T4" fmla="*/ 114 w 117"/>
                  <a:gd name="T5" fmla="*/ 67 h 141"/>
                  <a:gd name="T6" fmla="*/ 114 w 117"/>
                  <a:gd name="T7" fmla="*/ 67 h 141"/>
                  <a:gd name="T8" fmla="*/ 116 w 117"/>
                  <a:gd name="T9" fmla="*/ 70 h 141"/>
                  <a:gd name="T10" fmla="*/ 116 w 117"/>
                  <a:gd name="T11" fmla="*/ 70 h 141"/>
                  <a:gd name="T12" fmla="*/ 117 w 117"/>
                  <a:gd name="T13" fmla="*/ 70 h 141"/>
                  <a:gd name="T14" fmla="*/ 0 w 117"/>
                  <a:gd name="T15" fmla="*/ 1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141">
                    <a:moveTo>
                      <a:pt x="0" y="122"/>
                    </a:moveTo>
                    <a:cubicBezTo>
                      <a:pt x="4" y="129"/>
                      <a:pt x="8" y="135"/>
                      <a:pt x="13" y="141"/>
                    </a:cubicBezTo>
                    <a:cubicBezTo>
                      <a:pt x="63" y="32"/>
                      <a:pt x="103" y="57"/>
                      <a:pt x="114" y="67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5" y="68"/>
                      <a:pt x="116" y="69"/>
                      <a:pt x="116" y="70"/>
                    </a:cubicBezTo>
                    <a:cubicBezTo>
                      <a:pt x="116" y="70"/>
                      <a:pt x="116" y="70"/>
                      <a:pt x="116" y="70"/>
                    </a:cubicBezTo>
                    <a:cubicBezTo>
                      <a:pt x="117" y="70"/>
                      <a:pt x="117" y="70"/>
                      <a:pt x="117" y="70"/>
                    </a:cubicBezTo>
                    <a:cubicBezTo>
                      <a:pt x="68" y="0"/>
                      <a:pt x="0" y="122"/>
                      <a:pt x="0" y="122"/>
                    </a:cubicBezTo>
                    <a:close/>
                  </a:path>
                </a:pathLst>
              </a:custGeom>
              <a:solidFill>
                <a:srgbClr val="2980B9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>
                <a:off x="3689425" y="2985175"/>
                <a:ext cx="70727" cy="35364"/>
              </a:xfrm>
              <a:custGeom>
                <a:avLst/>
                <a:gdLst>
                  <a:gd name="T0" fmla="*/ 23 w 25"/>
                  <a:gd name="T1" fmla="*/ 13 h 13"/>
                  <a:gd name="T2" fmla="*/ 0 w 25"/>
                  <a:gd name="T3" fmla="*/ 8 h 13"/>
                  <a:gd name="T4" fmla="*/ 1 w 25"/>
                  <a:gd name="T5" fmla="*/ 0 h 13"/>
                  <a:gd name="T6" fmla="*/ 25 w 25"/>
                  <a:gd name="T7" fmla="*/ 5 h 13"/>
                  <a:gd name="T8" fmla="*/ 23 w 25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23" y="13"/>
                    </a:moveTo>
                    <a:cubicBezTo>
                      <a:pt x="9" y="9"/>
                      <a:pt x="0" y="8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0" y="1"/>
                      <a:pt x="25" y="5"/>
                    </a:cubicBez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3" name="Freeform 50"/>
              <p:cNvSpPr>
                <a:spLocks noEditPoints="1"/>
              </p:cNvSpPr>
              <p:nvPr/>
            </p:nvSpPr>
            <p:spPr bwMode="auto">
              <a:xfrm>
                <a:off x="3866244" y="3048831"/>
                <a:ext cx="418471" cy="732043"/>
              </a:xfrm>
              <a:custGeom>
                <a:avLst/>
                <a:gdLst>
                  <a:gd name="T0" fmla="*/ 142 w 150"/>
                  <a:gd name="T1" fmla="*/ 262 h 262"/>
                  <a:gd name="T2" fmla="*/ 138 w 150"/>
                  <a:gd name="T3" fmla="*/ 218 h 262"/>
                  <a:gd name="T4" fmla="*/ 146 w 150"/>
                  <a:gd name="T5" fmla="*/ 217 h 262"/>
                  <a:gd name="T6" fmla="*/ 150 w 150"/>
                  <a:gd name="T7" fmla="*/ 262 h 262"/>
                  <a:gd name="T8" fmla="*/ 142 w 150"/>
                  <a:gd name="T9" fmla="*/ 262 h 262"/>
                  <a:gd name="T10" fmla="*/ 129 w 150"/>
                  <a:gd name="T11" fmla="*/ 176 h 262"/>
                  <a:gd name="T12" fmla="*/ 114 w 150"/>
                  <a:gd name="T13" fmla="*/ 134 h 262"/>
                  <a:gd name="T14" fmla="*/ 122 w 150"/>
                  <a:gd name="T15" fmla="*/ 131 h 262"/>
                  <a:gd name="T16" fmla="*/ 136 w 150"/>
                  <a:gd name="T17" fmla="*/ 173 h 262"/>
                  <a:gd name="T18" fmla="*/ 129 w 150"/>
                  <a:gd name="T19" fmla="*/ 176 h 262"/>
                  <a:gd name="T20" fmla="*/ 94 w 150"/>
                  <a:gd name="T21" fmla="*/ 95 h 262"/>
                  <a:gd name="T22" fmla="*/ 68 w 150"/>
                  <a:gd name="T23" fmla="*/ 60 h 262"/>
                  <a:gd name="T24" fmla="*/ 74 w 150"/>
                  <a:gd name="T25" fmla="*/ 55 h 262"/>
                  <a:gd name="T26" fmla="*/ 101 w 150"/>
                  <a:gd name="T27" fmla="*/ 91 h 262"/>
                  <a:gd name="T28" fmla="*/ 94 w 150"/>
                  <a:gd name="T29" fmla="*/ 95 h 262"/>
                  <a:gd name="T30" fmla="*/ 36 w 150"/>
                  <a:gd name="T31" fmla="*/ 30 h 262"/>
                  <a:gd name="T32" fmla="*/ 0 w 150"/>
                  <a:gd name="T33" fmla="*/ 7 h 262"/>
                  <a:gd name="T34" fmla="*/ 4 w 150"/>
                  <a:gd name="T35" fmla="*/ 0 h 262"/>
                  <a:gd name="T36" fmla="*/ 41 w 150"/>
                  <a:gd name="T37" fmla="*/ 24 h 262"/>
                  <a:gd name="T38" fmla="*/ 36 w 150"/>
                  <a:gd name="T39" fmla="*/ 3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0" h="262">
                    <a:moveTo>
                      <a:pt x="142" y="262"/>
                    </a:moveTo>
                    <a:cubicBezTo>
                      <a:pt x="142" y="247"/>
                      <a:pt x="140" y="232"/>
                      <a:pt x="138" y="218"/>
                    </a:cubicBezTo>
                    <a:cubicBezTo>
                      <a:pt x="146" y="217"/>
                      <a:pt x="146" y="217"/>
                      <a:pt x="146" y="217"/>
                    </a:cubicBezTo>
                    <a:cubicBezTo>
                      <a:pt x="148" y="231"/>
                      <a:pt x="149" y="246"/>
                      <a:pt x="150" y="262"/>
                    </a:cubicBezTo>
                    <a:lnTo>
                      <a:pt x="142" y="262"/>
                    </a:lnTo>
                    <a:close/>
                    <a:moveTo>
                      <a:pt x="129" y="176"/>
                    </a:moveTo>
                    <a:cubicBezTo>
                      <a:pt x="125" y="161"/>
                      <a:pt x="120" y="147"/>
                      <a:pt x="114" y="134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7" y="144"/>
                      <a:pt x="132" y="159"/>
                      <a:pt x="136" y="173"/>
                    </a:cubicBezTo>
                    <a:lnTo>
                      <a:pt x="129" y="176"/>
                    </a:lnTo>
                    <a:close/>
                    <a:moveTo>
                      <a:pt x="94" y="95"/>
                    </a:moveTo>
                    <a:cubicBezTo>
                      <a:pt x="87" y="83"/>
                      <a:pt x="78" y="71"/>
                      <a:pt x="68" y="60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84" y="66"/>
                      <a:pt x="93" y="78"/>
                      <a:pt x="101" y="91"/>
                    </a:cubicBezTo>
                    <a:lnTo>
                      <a:pt x="94" y="95"/>
                    </a:lnTo>
                    <a:close/>
                    <a:moveTo>
                      <a:pt x="36" y="30"/>
                    </a:moveTo>
                    <a:cubicBezTo>
                      <a:pt x="25" y="22"/>
                      <a:pt x="13" y="14"/>
                      <a:pt x="0" y="7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7" y="7"/>
                      <a:pt x="30" y="15"/>
                      <a:pt x="41" y="24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4" name="Freeform 51"/>
              <p:cNvSpPr>
                <a:spLocks/>
              </p:cNvSpPr>
              <p:nvPr/>
            </p:nvSpPr>
            <p:spPr bwMode="auto">
              <a:xfrm>
                <a:off x="4262317" y="3903471"/>
                <a:ext cx="24755" cy="69550"/>
              </a:xfrm>
              <a:custGeom>
                <a:avLst/>
                <a:gdLst>
                  <a:gd name="T0" fmla="*/ 8 w 9"/>
                  <a:gd name="T1" fmla="*/ 25 h 25"/>
                  <a:gd name="T2" fmla="*/ 0 w 9"/>
                  <a:gd name="T3" fmla="*/ 24 h 25"/>
                  <a:gd name="T4" fmla="*/ 1 w 9"/>
                  <a:gd name="T5" fmla="*/ 0 h 25"/>
                  <a:gd name="T6" fmla="*/ 9 w 9"/>
                  <a:gd name="T7" fmla="*/ 1 h 25"/>
                  <a:gd name="T8" fmla="*/ 8 w 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">
                    <a:moveTo>
                      <a:pt x="8" y="25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" y="16"/>
                      <a:pt x="1" y="8"/>
                      <a:pt x="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9"/>
                      <a:pt x="9" y="17"/>
                      <a:pt x="8" y="25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5" name="Freeform 52"/>
              <p:cNvSpPr>
                <a:spLocks/>
              </p:cNvSpPr>
              <p:nvPr/>
            </p:nvSpPr>
            <p:spPr bwMode="auto">
              <a:xfrm>
                <a:off x="3595122" y="3356501"/>
                <a:ext cx="50688" cy="69550"/>
              </a:xfrm>
              <a:custGeom>
                <a:avLst/>
                <a:gdLst>
                  <a:gd name="T0" fmla="*/ 11 w 18"/>
                  <a:gd name="T1" fmla="*/ 25 h 25"/>
                  <a:gd name="T2" fmla="*/ 0 w 18"/>
                  <a:gd name="T3" fmla="*/ 4 h 25"/>
                  <a:gd name="T4" fmla="*/ 6 w 18"/>
                  <a:gd name="T5" fmla="*/ 0 h 25"/>
                  <a:gd name="T6" fmla="*/ 18 w 18"/>
                  <a:gd name="T7" fmla="*/ 21 h 25"/>
                  <a:gd name="T8" fmla="*/ 11 w 18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1" y="25"/>
                    </a:moveTo>
                    <a:cubicBezTo>
                      <a:pt x="4" y="12"/>
                      <a:pt x="0" y="4"/>
                      <a:pt x="0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11" y="8"/>
                      <a:pt x="18" y="21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6" name="Freeform 53"/>
              <p:cNvSpPr>
                <a:spLocks/>
              </p:cNvSpPr>
              <p:nvPr/>
            </p:nvSpPr>
            <p:spPr bwMode="auto">
              <a:xfrm>
                <a:off x="3684710" y="3574582"/>
                <a:ext cx="53046" cy="167392"/>
              </a:xfrm>
              <a:custGeom>
                <a:avLst/>
                <a:gdLst>
                  <a:gd name="T0" fmla="*/ 11 w 19"/>
                  <a:gd name="T1" fmla="*/ 60 h 60"/>
                  <a:gd name="T2" fmla="*/ 0 w 19"/>
                  <a:gd name="T3" fmla="*/ 2 h 60"/>
                  <a:gd name="T4" fmla="*/ 8 w 19"/>
                  <a:gd name="T5" fmla="*/ 0 h 60"/>
                  <a:gd name="T6" fmla="*/ 19 w 19"/>
                  <a:gd name="T7" fmla="*/ 59 h 60"/>
                  <a:gd name="T8" fmla="*/ 11 w 19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0">
                    <a:moveTo>
                      <a:pt x="11" y="60"/>
                    </a:moveTo>
                    <a:cubicBezTo>
                      <a:pt x="9" y="40"/>
                      <a:pt x="5" y="21"/>
                      <a:pt x="0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19"/>
                      <a:pt x="17" y="39"/>
                      <a:pt x="19" y="59"/>
                    </a:cubicBezTo>
                    <a:lnTo>
                      <a:pt x="11" y="60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7" name="Freeform 54"/>
              <p:cNvSpPr>
                <a:spLocks/>
              </p:cNvSpPr>
              <p:nvPr/>
            </p:nvSpPr>
            <p:spPr bwMode="auto">
              <a:xfrm>
                <a:off x="3717716" y="3903471"/>
                <a:ext cx="24755" cy="69550"/>
              </a:xfrm>
              <a:custGeom>
                <a:avLst/>
                <a:gdLst>
                  <a:gd name="T0" fmla="*/ 7 w 9"/>
                  <a:gd name="T1" fmla="*/ 25 h 25"/>
                  <a:gd name="T2" fmla="*/ 0 w 9"/>
                  <a:gd name="T3" fmla="*/ 24 h 25"/>
                  <a:gd name="T4" fmla="*/ 1 w 9"/>
                  <a:gd name="T5" fmla="*/ 0 h 25"/>
                  <a:gd name="T6" fmla="*/ 9 w 9"/>
                  <a:gd name="T7" fmla="*/ 1 h 25"/>
                  <a:gd name="T8" fmla="*/ 7 w 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">
                    <a:moveTo>
                      <a:pt x="7" y="25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6"/>
                      <a:pt x="1" y="8"/>
                      <a:pt x="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9"/>
                      <a:pt x="8" y="17"/>
                      <a:pt x="7" y="25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8" name="Freeform 55"/>
              <p:cNvSpPr>
                <a:spLocks/>
              </p:cNvSpPr>
              <p:nvPr/>
            </p:nvSpPr>
            <p:spPr bwMode="auto">
              <a:xfrm>
                <a:off x="3667028" y="3099520"/>
                <a:ext cx="67191" cy="53047"/>
              </a:xfrm>
              <a:custGeom>
                <a:avLst/>
                <a:gdLst>
                  <a:gd name="T0" fmla="*/ 20 w 24"/>
                  <a:gd name="T1" fmla="*/ 19 h 19"/>
                  <a:gd name="T2" fmla="*/ 0 w 24"/>
                  <a:gd name="T3" fmla="*/ 7 h 19"/>
                  <a:gd name="T4" fmla="*/ 4 w 24"/>
                  <a:gd name="T5" fmla="*/ 0 h 19"/>
                  <a:gd name="T6" fmla="*/ 24 w 24"/>
                  <a:gd name="T7" fmla="*/ 13 h 19"/>
                  <a:gd name="T8" fmla="*/ 20 w 2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20" y="19"/>
                    </a:moveTo>
                    <a:cubicBezTo>
                      <a:pt x="8" y="11"/>
                      <a:pt x="0" y="7"/>
                      <a:pt x="0" y="7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12" y="4"/>
                      <a:pt x="24" y="13"/>
                    </a:cubicBezTo>
                    <a:lnTo>
                      <a:pt x="20" y="19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69" name="Freeform 56"/>
              <p:cNvSpPr>
                <a:spLocks noEditPoints="1"/>
              </p:cNvSpPr>
              <p:nvPr/>
            </p:nvSpPr>
            <p:spPr bwMode="auto">
              <a:xfrm>
                <a:off x="3813198" y="3207971"/>
                <a:ext cx="292340" cy="516320"/>
              </a:xfrm>
              <a:custGeom>
                <a:avLst/>
                <a:gdLst>
                  <a:gd name="T0" fmla="*/ 98 w 105"/>
                  <a:gd name="T1" fmla="*/ 185 h 185"/>
                  <a:gd name="T2" fmla="*/ 88 w 105"/>
                  <a:gd name="T3" fmla="*/ 145 h 185"/>
                  <a:gd name="T4" fmla="*/ 96 w 105"/>
                  <a:gd name="T5" fmla="*/ 142 h 185"/>
                  <a:gd name="T6" fmla="*/ 105 w 105"/>
                  <a:gd name="T7" fmla="*/ 184 h 185"/>
                  <a:gd name="T8" fmla="*/ 98 w 105"/>
                  <a:gd name="T9" fmla="*/ 185 h 185"/>
                  <a:gd name="T10" fmla="*/ 74 w 105"/>
                  <a:gd name="T11" fmla="*/ 106 h 185"/>
                  <a:gd name="T12" fmla="*/ 54 w 105"/>
                  <a:gd name="T13" fmla="*/ 69 h 185"/>
                  <a:gd name="T14" fmla="*/ 61 w 105"/>
                  <a:gd name="T15" fmla="*/ 65 h 185"/>
                  <a:gd name="T16" fmla="*/ 81 w 105"/>
                  <a:gd name="T17" fmla="*/ 103 h 185"/>
                  <a:gd name="T18" fmla="*/ 74 w 105"/>
                  <a:gd name="T19" fmla="*/ 106 h 185"/>
                  <a:gd name="T20" fmla="*/ 29 w 105"/>
                  <a:gd name="T21" fmla="*/ 36 h 185"/>
                  <a:gd name="T22" fmla="*/ 0 w 105"/>
                  <a:gd name="T23" fmla="*/ 6 h 185"/>
                  <a:gd name="T24" fmla="*/ 6 w 105"/>
                  <a:gd name="T25" fmla="*/ 0 h 185"/>
                  <a:gd name="T26" fmla="*/ 35 w 105"/>
                  <a:gd name="T27" fmla="*/ 31 h 185"/>
                  <a:gd name="T28" fmla="*/ 29 w 105"/>
                  <a:gd name="T29" fmla="*/ 36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5" h="185">
                    <a:moveTo>
                      <a:pt x="98" y="185"/>
                    </a:moveTo>
                    <a:cubicBezTo>
                      <a:pt x="95" y="171"/>
                      <a:pt x="92" y="158"/>
                      <a:pt x="88" y="145"/>
                    </a:cubicBezTo>
                    <a:cubicBezTo>
                      <a:pt x="96" y="142"/>
                      <a:pt x="96" y="142"/>
                      <a:pt x="96" y="142"/>
                    </a:cubicBezTo>
                    <a:cubicBezTo>
                      <a:pt x="100" y="156"/>
                      <a:pt x="103" y="170"/>
                      <a:pt x="105" y="184"/>
                    </a:cubicBezTo>
                    <a:lnTo>
                      <a:pt x="98" y="185"/>
                    </a:lnTo>
                    <a:close/>
                    <a:moveTo>
                      <a:pt x="74" y="106"/>
                    </a:moveTo>
                    <a:cubicBezTo>
                      <a:pt x="68" y="93"/>
                      <a:pt x="61" y="81"/>
                      <a:pt x="54" y="69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8" y="77"/>
                      <a:pt x="75" y="90"/>
                      <a:pt x="81" y="103"/>
                    </a:cubicBezTo>
                    <a:lnTo>
                      <a:pt x="74" y="106"/>
                    </a:lnTo>
                    <a:close/>
                    <a:moveTo>
                      <a:pt x="29" y="36"/>
                    </a:moveTo>
                    <a:cubicBezTo>
                      <a:pt x="20" y="26"/>
                      <a:pt x="11" y="15"/>
                      <a:pt x="0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6" y="10"/>
                      <a:pt x="26" y="20"/>
                      <a:pt x="35" y="31"/>
                    </a:cubicBezTo>
                    <a:lnTo>
                      <a:pt x="29" y="36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0" name="Freeform 57"/>
              <p:cNvSpPr>
                <a:spLocks/>
              </p:cNvSpPr>
              <p:nvPr/>
            </p:nvSpPr>
            <p:spPr bwMode="auto">
              <a:xfrm>
                <a:off x="4094929" y="3839815"/>
                <a:ext cx="24755" cy="69550"/>
              </a:xfrm>
              <a:custGeom>
                <a:avLst/>
                <a:gdLst>
                  <a:gd name="T0" fmla="*/ 8 w 9"/>
                  <a:gd name="T1" fmla="*/ 25 h 25"/>
                  <a:gd name="T2" fmla="*/ 0 w 9"/>
                  <a:gd name="T3" fmla="*/ 24 h 25"/>
                  <a:gd name="T4" fmla="*/ 0 w 9"/>
                  <a:gd name="T5" fmla="*/ 1 h 25"/>
                  <a:gd name="T6" fmla="*/ 8 w 9"/>
                  <a:gd name="T7" fmla="*/ 0 h 25"/>
                  <a:gd name="T8" fmla="*/ 8 w 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">
                    <a:moveTo>
                      <a:pt x="8" y="25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" y="16"/>
                      <a:pt x="1" y="8"/>
                      <a:pt x="0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8"/>
                      <a:pt x="9" y="16"/>
                      <a:pt x="8" y="25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1" name="Freeform 58"/>
              <p:cNvSpPr>
                <a:spLocks/>
              </p:cNvSpPr>
              <p:nvPr/>
            </p:nvSpPr>
            <p:spPr bwMode="auto">
              <a:xfrm>
                <a:off x="3656419" y="3242156"/>
                <a:ext cx="67191" cy="55404"/>
              </a:xfrm>
              <a:custGeom>
                <a:avLst/>
                <a:gdLst>
                  <a:gd name="T0" fmla="*/ 19 w 24"/>
                  <a:gd name="T1" fmla="*/ 20 h 20"/>
                  <a:gd name="T2" fmla="*/ 0 w 24"/>
                  <a:gd name="T3" fmla="*/ 7 h 20"/>
                  <a:gd name="T4" fmla="*/ 3 w 24"/>
                  <a:gd name="T5" fmla="*/ 0 h 20"/>
                  <a:gd name="T6" fmla="*/ 24 w 24"/>
                  <a:gd name="T7" fmla="*/ 14 h 20"/>
                  <a:gd name="T8" fmla="*/ 19 w 2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19" y="20"/>
                    </a:moveTo>
                    <a:cubicBezTo>
                      <a:pt x="8" y="11"/>
                      <a:pt x="0" y="7"/>
                      <a:pt x="0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12" y="4"/>
                      <a:pt x="24" y="14"/>
                    </a:cubicBez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2" name="Freeform 59"/>
              <p:cNvSpPr>
                <a:spLocks noEditPoints="1"/>
              </p:cNvSpPr>
              <p:nvPr/>
            </p:nvSpPr>
            <p:spPr bwMode="auto">
              <a:xfrm>
                <a:off x="3784907" y="3367111"/>
                <a:ext cx="142634" cy="330068"/>
              </a:xfrm>
              <a:custGeom>
                <a:avLst/>
                <a:gdLst>
                  <a:gd name="T0" fmla="*/ 43 w 51"/>
                  <a:gd name="T1" fmla="*/ 118 h 118"/>
                  <a:gd name="T2" fmla="*/ 35 w 51"/>
                  <a:gd name="T3" fmla="*/ 78 h 118"/>
                  <a:gd name="T4" fmla="*/ 43 w 51"/>
                  <a:gd name="T5" fmla="*/ 76 h 118"/>
                  <a:gd name="T6" fmla="*/ 51 w 51"/>
                  <a:gd name="T7" fmla="*/ 117 h 118"/>
                  <a:gd name="T8" fmla="*/ 43 w 51"/>
                  <a:gd name="T9" fmla="*/ 118 h 118"/>
                  <a:gd name="T10" fmla="*/ 21 w 51"/>
                  <a:gd name="T11" fmla="*/ 40 h 118"/>
                  <a:gd name="T12" fmla="*/ 0 w 51"/>
                  <a:gd name="T13" fmla="*/ 5 h 118"/>
                  <a:gd name="T14" fmla="*/ 7 w 51"/>
                  <a:gd name="T15" fmla="*/ 0 h 118"/>
                  <a:gd name="T16" fmla="*/ 29 w 51"/>
                  <a:gd name="T17" fmla="*/ 36 h 118"/>
                  <a:gd name="T18" fmla="*/ 21 w 51"/>
                  <a:gd name="T19" fmla="*/ 4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18">
                    <a:moveTo>
                      <a:pt x="43" y="118"/>
                    </a:moveTo>
                    <a:cubicBezTo>
                      <a:pt x="41" y="104"/>
                      <a:pt x="39" y="91"/>
                      <a:pt x="35" y="78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6" y="89"/>
                      <a:pt x="49" y="103"/>
                      <a:pt x="51" y="117"/>
                    </a:cubicBezTo>
                    <a:lnTo>
                      <a:pt x="43" y="118"/>
                    </a:lnTo>
                    <a:close/>
                    <a:moveTo>
                      <a:pt x="21" y="40"/>
                    </a:moveTo>
                    <a:cubicBezTo>
                      <a:pt x="15" y="27"/>
                      <a:pt x="8" y="16"/>
                      <a:pt x="0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5" y="11"/>
                      <a:pt x="22" y="23"/>
                      <a:pt x="29" y="36"/>
                    </a:cubicBez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3" name="Freeform 60"/>
              <p:cNvSpPr>
                <a:spLocks/>
              </p:cNvSpPr>
              <p:nvPr/>
            </p:nvSpPr>
            <p:spPr bwMode="auto">
              <a:xfrm>
                <a:off x="3905144" y="3811524"/>
                <a:ext cx="24755" cy="69550"/>
              </a:xfrm>
              <a:custGeom>
                <a:avLst/>
                <a:gdLst>
                  <a:gd name="T0" fmla="*/ 8 w 9"/>
                  <a:gd name="T1" fmla="*/ 25 h 25"/>
                  <a:gd name="T2" fmla="*/ 0 w 9"/>
                  <a:gd name="T3" fmla="*/ 24 h 25"/>
                  <a:gd name="T4" fmla="*/ 1 w 9"/>
                  <a:gd name="T5" fmla="*/ 0 h 25"/>
                  <a:gd name="T6" fmla="*/ 9 w 9"/>
                  <a:gd name="T7" fmla="*/ 1 h 25"/>
                  <a:gd name="T8" fmla="*/ 8 w 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">
                    <a:moveTo>
                      <a:pt x="8" y="25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" y="16"/>
                      <a:pt x="1" y="8"/>
                      <a:pt x="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8"/>
                      <a:pt x="9" y="17"/>
                      <a:pt x="8" y="25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</p:grpSp>
      <p:cxnSp>
        <p:nvCxnSpPr>
          <p:cNvPr id="87" name="Straight Connector 86"/>
          <p:cNvCxnSpPr/>
          <p:nvPr/>
        </p:nvCxnSpPr>
        <p:spPr>
          <a:xfrm>
            <a:off x="2828088" y="6958726"/>
            <a:ext cx="0" cy="538097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>
          <a:xfrm>
            <a:off x="5990453" y="6958726"/>
            <a:ext cx="0" cy="538097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>
          <a:xfrm>
            <a:off x="15448945" y="6958726"/>
            <a:ext cx="0" cy="538097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>
            <a:off x="9020398" y="6958726"/>
            <a:ext cx="0" cy="538097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>
          <a:xfrm>
            <a:off x="12239759" y="6958725"/>
            <a:ext cx="0" cy="538097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  <a:headEnd type="oval" w="med" len="med"/>
            <a:tailEnd type="triangle" w="med" len="med"/>
          </a:ln>
          <a:effectLst/>
        </p:spPr>
      </p:cxnSp>
      <p:sp>
        <p:nvSpPr>
          <p:cNvPr id="104" name="TextBox 12"/>
          <p:cNvSpPr txBox="1"/>
          <p:nvPr/>
        </p:nvSpPr>
        <p:spPr>
          <a:xfrm>
            <a:off x="3241962" y="245408"/>
            <a:ext cx="14088131" cy="1202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0080"/>
              </a:lnSpc>
              <a:spcBef>
                <a:spcPct val="0"/>
              </a:spcBef>
              <a:defRPr/>
            </a:pPr>
            <a:r>
              <a:rPr lang="fa-IR" sz="6000" dirty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مسیر پیش </a:t>
            </a:r>
            <a:r>
              <a:rPr lang="fa-IR" sz="6000" dirty="0" smtClean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‌رو و فعالیت‌های کلیدی شما در آینده</a:t>
            </a:r>
            <a:endParaRPr lang="fa-IR" sz="6000" dirty="0">
              <a:solidFill>
                <a:prstClr val="black"/>
              </a:solidFill>
              <a:latin typeface="Aileron Heavy Bold"/>
              <a:cs typeface="B Titr" panose="00000700000000000000" pitchFamily="2" charset="-78"/>
            </a:endParaRPr>
          </a:p>
        </p:txBody>
      </p:sp>
      <p:sp>
        <p:nvSpPr>
          <p:cNvPr id="105" name="TextBox 26"/>
          <p:cNvSpPr txBox="1"/>
          <p:nvPr/>
        </p:nvSpPr>
        <p:spPr>
          <a:xfrm>
            <a:off x="1892985" y="7696751"/>
            <a:ext cx="218417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49"/>
              </a:lnSpc>
              <a:spcBef>
                <a:spcPct val="0"/>
              </a:spcBef>
            </a:pPr>
            <a:r>
              <a:rPr lang="fa-IR" sz="3499" b="1" u="none" spc="-34" dirty="0" smtClean="0">
                <a:solidFill>
                  <a:srgbClr val="ECF2FE"/>
                </a:solidFill>
                <a:latin typeface="Aileron Heavy Bold"/>
                <a:cs typeface="B Nazanin" panose="00000400000000000000" pitchFamily="2" charset="-78"/>
              </a:rPr>
              <a:t>مرحله </a:t>
            </a:r>
            <a:r>
              <a:rPr lang="fa-IR" sz="3499" b="1" u="none" spc="-34" dirty="0">
                <a:solidFill>
                  <a:srgbClr val="ECF2FE"/>
                </a:solidFill>
                <a:latin typeface="Aileron Heavy Bold"/>
                <a:cs typeface="B Nazanin" panose="00000400000000000000" pitchFamily="2" charset="-78"/>
              </a:rPr>
              <a:t>1</a:t>
            </a:r>
            <a:endParaRPr lang="en-US" sz="3499" b="1" u="none" spc="-34" dirty="0">
              <a:solidFill>
                <a:srgbClr val="ECF2FE"/>
              </a:solidFill>
              <a:latin typeface="Aileron Heavy Bold"/>
              <a:cs typeface="B Nazanin" panose="00000400000000000000" pitchFamily="2" charset="-78"/>
            </a:endParaRPr>
          </a:p>
        </p:txBody>
      </p:sp>
      <p:sp>
        <p:nvSpPr>
          <p:cNvPr id="107" name="TextBox 26"/>
          <p:cNvSpPr txBox="1"/>
          <p:nvPr/>
        </p:nvSpPr>
        <p:spPr>
          <a:xfrm>
            <a:off x="4779655" y="7768020"/>
            <a:ext cx="218417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49"/>
              </a:lnSpc>
              <a:spcBef>
                <a:spcPct val="0"/>
              </a:spcBef>
            </a:pPr>
            <a:r>
              <a:rPr lang="fa-IR" sz="3499" b="1" u="none" spc="-34" dirty="0" smtClean="0">
                <a:solidFill>
                  <a:srgbClr val="ECF2FE"/>
                </a:solidFill>
                <a:latin typeface="Aileron Heavy Bold"/>
                <a:cs typeface="B Nazanin" panose="00000400000000000000" pitchFamily="2" charset="-78"/>
              </a:rPr>
              <a:t>مرحله 2</a:t>
            </a:r>
            <a:endParaRPr lang="en-US" sz="3499" b="1" u="none" spc="-34" dirty="0">
              <a:solidFill>
                <a:srgbClr val="ECF2FE"/>
              </a:solidFill>
              <a:latin typeface="Aileron Heavy Bold"/>
              <a:cs typeface="B Nazanin" panose="00000400000000000000" pitchFamily="2" charset="-78"/>
            </a:endParaRPr>
          </a:p>
        </p:txBody>
      </p:sp>
      <p:sp>
        <p:nvSpPr>
          <p:cNvPr id="108" name="TextBox 26"/>
          <p:cNvSpPr txBox="1"/>
          <p:nvPr/>
        </p:nvSpPr>
        <p:spPr>
          <a:xfrm>
            <a:off x="7928309" y="7717932"/>
            <a:ext cx="218417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49"/>
              </a:lnSpc>
              <a:spcBef>
                <a:spcPct val="0"/>
              </a:spcBef>
            </a:pPr>
            <a:r>
              <a:rPr lang="fa-IR" sz="3499" b="1" u="none" spc="-34" dirty="0" smtClean="0">
                <a:solidFill>
                  <a:srgbClr val="ECF2FE"/>
                </a:solidFill>
                <a:latin typeface="Aileron Heavy Bold"/>
                <a:cs typeface="B Nazanin" panose="00000400000000000000" pitchFamily="2" charset="-78"/>
              </a:rPr>
              <a:t>مرحله 3</a:t>
            </a:r>
            <a:endParaRPr lang="en-US" sz="3499" b="1" u="none" spc="-34" dirty="0">
              <a:solidFill>
                <a:srgbClr val="ECF2FE"/>
              </a:solidFill>
              <a:latin typeface="Aileron Heavy Bold"/>
              <a:cs typeface="B Nazanin" panose="00000400000000000000" pitchFamily="2" charset="-78"/>
            </a:endParaRPr>
          </a:p>
        </p:txBody>
      </p:sp>
      <p:sp>
        <p:nvSpPr>
          <p:cNvPr id="109" name="TextBox 26"/>
          <p:cNvSpPr txBox="1"/>
          <p:nvPr/>
        </p:nvSpPr>
        <p:spPr>
          <a:xfrm>
            <a:off x="11210460" y="7768020"/>
            <a:ext cx="218417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49"/>
              </a:lnSpc>
              <a:spcBef>
                <a:spcPct val="0"/>
              </a:spcBef>
            </a:pPr>
            <a:r>
              <a:rPr lang="fa-IR" sz="3499" b="1" u="none" spc="-34" dirty="0" smtClean="0">
                <a:solidFill>
                  <a:srgbClr val="ECF2FE"/>
                </a:solidFill>
                <a:latin typeface="Aileron Heavy Bold"/>
                <a:cs typeface="B Nazanin" panose="00000400000000000000" pitchFamily="2" charset="-78"/>
              </a:rPr>
              <a:t>مرحله 4</a:t>
            </a:r>
            <a:endParaRPr lang="en-US" sz="3499" b="1" u="none" spc="-34" dirty="0">
              <a:solidFill>
                <a:srgbClr val="ECF2FE"/>
              </a:solidFill>
              <a:latin typeface="Aileron Heavy Bold"/>
              <a:cs typeface="B Nazanin" panose="00000400000000000000" pitchFamily="2" charset="-78"/>
            </a:endParaRPr>
          </a:p>
        </p:txBody>
      </p:sp>
      <p:sp>
        <p:nvSpPr>
          <p:cNvPr id="110" name="TextBox 26"/>
          <p:cNvSpPr txBox="1"/>
          <p:nvPr/>
        </p:nvSpPr>
        <p:spPr>
          <a:xfrm>
            <a:off x="14635585" y="7717052"/>
            <a:ext cx="218417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49"/>
              </a:lnSpc>
              <a:spcBef>
                <a:spcPct val="0"/>
              </a:spcBef>
            </a:pPr>
            <a:r>
              <a:rPr lang="fa-IR" sz="3499" b="1" u="none" spc="-34" dirty="0" smtClean="0">
                <a:solidFill>
                  <a:srgbClr val="ECF2FE"/>
                </a:solidFill>
                <a:latin typeface="Aileron Heavy Bold"/>
                <a:cs typeface="B Nazanin" panose="00000400000000000000" pitchFamily="2" charset="-78"/>
              </a:rPr>
              <a:t>مرحله 5</a:t>
            </a:r>
            <a:endParaRPr lang="en-US" sz="3499" b="1" u="none" spc="-34" dirty="0">
              <a:solidFill>
                <a:srgbClr val="ECF2FE"/>
              </a:solidFill>
              <a:latin typeface="Aileron Heavy Bold"/>
              <a:cs typeface="B Nazanin" panose="00000400000000000000" pitchFamily="2" charset="-78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14754" y="2561730"/>
            <a:ext cx="1279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fa-IR" sz="3600" dirty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مراحل و اهداف بعدی شما کدامند؟ </a:t>
            </a:r>
          </a:p>
        </p:txBody>
      </p:sp>
    </p:spTree>
    <p:extLst>
      <p:ext uri="{BB962C8B-B14F-4D97-AF65-F5344CB8AC3E}">
        <p14:creationId xmlns:p14="http://schemas.microsoft.com/office/powerpoint/2010/main" val="3867826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C000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003102" y="675547"/>
            <a:ext cx="14088131" cy="1202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تماس با کسب‌وکار</a:t>
            </a:r>
            <a:r>
              <a:rPr kumimoji="0" lang="fa-IR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 ما</a:t>
            </a:r>
            <a:endParaRPr kumimoji="0" lang="fa-I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Heavy Bold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15400" y="568762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384" y="47504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2" name="Freeform 237"/>
          <p:cNvSpPr>
            <a:spLocks noChangeAspect="1" noChangeArrowheads="1"/>
          </p:cNvSpPr>
          <p:nvPr/>
        </p:nvSpPr>
        <p:spPr bwMode="auto">
          <a:xfrm>
            <a:off x="1755682" y="1575660"/>
            <a:ext cx="759729" cy="558111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ea typeface="SimSun" charset="0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10619458" y="5376173"/>
            <a:ext cx="506557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750"/>
              </a:lnSpc>
            </a:pPr>
            <a:r>
              <a:rPr lang="fa-IR" sz="2500" spc="100" dirty="0">
                <a:latin typeface="Aileron Regular"/>
                <a:cs typeface="B Nazanin" panose="00000400000000000000" pitchFamily="2" charset="-78"/>
              </a:rPr>
              <a:t>شماره تماس و ...</a:t>
            </a:r>
            <a:endParaRPr lang="en-US" sz="2500" u="none" spc="100" dirty="0">
              <a:latin typeface="Aileron Regular"/>
              <a:cs typeface="B Nazanin" panose="00000400000000000000" pitchFamily="2" charset="-78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10619458" y="6917386"/>
            <a:ext cx="506557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750"/>
              </a:lnSpc>
            </a:pPr>
            <a:r>
              <a:rPr lang="fa-IR" sz="2500" spc="100" dirty="0">
                <a:latin typeface="Aileron Regular"/>
                <a:cs typeface="B Nazanin" panose="00000400000000000000" pitchFamily="2" charset="-78"/>
              </a:rPr>
              <a:t>ایمیل و ...</a:t>
            </a:r>
            <a:endParaRPr lang="en-US" sz="2500" u="none" spc="100" dirty="0">
              <a:latin typeface="Aileron Regular"/>
              <a:cs typeface="B Nazanin" panose="00000400000000000000" pitchFamily="2" charset="-78"/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10619458" y="8458599"/>
            <a:ext cx="506557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750"/>
              </a:lnSpc>
            </a:pPr>
            <a:r>
              <a:rPr lang="fa-IR" sz="2500" u="none" spc="100" dirty="0">
                <a:latin typeface="Aileron Regular"/>
                <a:cs typeface="B Nazanin" panose="00000400000000000000" pitchFamily="2" charset="-78"/>
              </a:rPr>
              <a:t>وبسایت، شبکه‌های اجتماعی و ...</a:t>
            </a:r>
            <a:endParaRPr lang="en-US" sz="2500" u="none" spc="100" dirty="0">
              <a:latin typeface="Aileron Regular"/>
              <a:cs typeface="B Nazanin" panose="00000400000000000000" pitchFamily="2" charset="-78"/>
            </a:endParaRPr>
          </a:p>
        </p:txBody>
      </p:sp>
      <p:grpSp>
        <p:nvGrpSpPr>
          <p:cNvPr id="28" name="Group 7"/>
          <p:cNvGrpSpPr/>
          <p:nvPr/>
        </p:nvGrpSpPr>
        <p:grpSpPr>
          <a:xfrm>
            <a:off x="16266513" y="5143500"/>
            <a:ext cx="992787" cy="992787"/>
            <a:chOff x="0" y="0"/>
            <a:chExt cx="1323716" cy="1323716"/>
          </a:xfrm>
        </p:grpSpPr>
        <p:grpSp>
          <p:nvGrpSpPr>
            <p:cNvPr id="29" name="Group 8"/>
            <p:cNvGrpSpPr>
              <a:grpSpLocks noChangeAspect="1"/>
            </p:cNvGrpSpPr>
            <p:nvPr/>
          </p:nvGrpSpPr>
          <p:grpSpPr>
            <a:xfrm>
              <a:off x="0" y="0"/>
              <a:ext cx="1323716" cy="1323716"/>
              <a:chOff x="1371600" y="6705600"/>
              <a:chExt cx="10972800" cy="10972800"/>
            </a:xfrm>
          </p:grpSpPr>
          <p:sp>
            <p:nvSpPr>
              <p:cNvPr id="31" name="Freeform 9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0A74A8"/>
              </a:solidFill>
            </p:spPr>
          </p:sp>
        </p:grpSp>
        <p:pic>
          <p:nvPicPr>
            <p:cNvPr id="3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03881" y="362688"/>
              <a:ext cx="715955" cy="725627"/>
            </a:xfrm>
            <a:prstGeom prst="rect">
              <a:avLst/>
            </a:prstGeom>
          </p:spPr>
        </p:pic>
      </p:grpSp>
      <p:grpSp>
        <p:nvGrpSpPr>
          <p:cNvPr id="32" name="Group 11"/>
          <p:cNvGrpSpPr/>
          <p:nvPr/>
        </p:nvGrpSpPr>
        <p:grpSpPr>
          <a:xfrm>
            <a:off x="16266513" y="6684713"/>
            <a:ext cx="992787" cy="992787"/>
            <a:chOff x="0" y="0"/>
            <a:chExt cx="1323716" cy="1323716"/>
          </a:xfrm>
        </p:grpSpPr>
        <p:grpSp>
          <p:nvGrpSpPr>
            <p:cNvPr id="33" name="Group 12"/>
            <p:cNvGrpSpPr>
              <a:grpSpLocks noChangeAspect="1"/>
            </p:cNvGrpSpPr>
            <p:nvPr/>
          </p:nvGrpSpPr>
          <p:grpSpPr>
            <a:xfrm>
              <a:off x="0" y="0"/>
              <a:ext cx="1323716" cy="1323716"/>
              <a:chOff x="1371600" y="6705600"/>
              <a:chExt cx="10972800" cy="10972800"/>
            </a:xfrm>
          </p:grpSpPr>
          <p:sp>
            <p:nvSpPr>
              <p:cNvPr id="35" name="Freeform 13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0A74A8"/>
              </a:solidFill>
            </p:spPr>
          </p:sp>
        </p:grpSp>
        <p:pic>
          <p:nvPicPr>
            <p:cNvPr id="34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03879" y="303879"/>
              <a:ext cx="715957" cy="715957"/>
            </a:xfrm>
            <a:prstGeom prst="rect">
              <a:avLst/>
            </a:prstGeom>
          </p:spPr>
        </p:pic>
      </p:grpSp>
      <p:grpSp>
        <p:nvGrpSpPr>
          <p:cNvPr id="36" name="Group 21"/>
          <p:cNvGrpSpPr/>
          <p:nvPr/>
        </p:nvGrpSpPr>
        <p:grpSpPr>
          <a:xfrm>
            <a:off x="16266513" y="8225926"/>
            <a:ext cx="992787" cy="992787"/>
            <a:chOff x="0" y="0"/>
            <a:chExt cx="1323716" cy="1323716"/>
          </a:xfrm>
        </p:grpSpPr>
        <p:grpSp>
          <p:nvGrpSpPr>
            <p:cNvPr id="37" name="Group 22"/>
            <p:cNvGrpSpPr>
              <a:grpSpLocks noChangeAspect="1"/>
            </p:cNvGrpSpPr>
            <p:nvPr/>
          </p:nvGrpSpPr>
          <p:grpSpPr>
            <a:xfrm>
              <a:off x="0" y="0"/>
              <a:ext cx="1323716" cy="1323716"/>
              <a:chOff x="1371600" y="6705600"/>
              <a:chExt cx="10972800" cy="10972800"/>
            </a:xfrm>
          </p:grpSpPr>
          <p:sp>
            <p:nvSpPr>
              <p:cNvPr id="39" name="Freeform 23"/>
              <p:cNvSpPr/>
              <p:nvPr/>
            </p:nvSpPr>
            <p:spPr>
              <a:xfrm>
                <a:off x="1362808" y="6434629"/>
                <a:ext cx="10990384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4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4" y="11514742"/>
                      <a:pt x="6544389" y="11514742"/>
                      <a:pt x="8245499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499" y="985520"/>
                    </a:cubicBezTo>
                    <a:cubicBezTo>
                      <a:pt x="6544389" y="0"/>
                      <a:pt x="4445994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0A74A8"/>
              </a:solidFill>
            </p:spPr>
          </p:sp>
        </p:grpSp>
        <p:pic>
          <p:nvPicPr>
            <p:cNvPr id="38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52401" y="391535"/>
              <a:ext cx="1018914" cy="540648"/>
            </a:xfrm>
            <a:prstGeom prst="rect">
              <a:avLst/>
            </a:prstGeom>
          </p:spPr>
        </p:pic>
      </p:grpSp>
      <p:pic>
        <p:nvPicPr>
          <p:cNvPr id="4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37083" y="2399819"/>
            <a:ext cx="536966" cy="54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74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C000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003102" y="675547"/>
            <a:ext cx="14088131" cy="1202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اعضای تیم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Heavy Bold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384" y="47504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0" name="TextBox 69"/>
          <p:cNvSpPr txBox="1"/>
          <p:nvPr/>
        </p:nvSpPr>
        <p:spPr>
          <a:xfrm>
            <a:off x="6980296" y="3762642"/>
            <a:ext cx="940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fa-IR" sz="3600" dirty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اعضاء و سابقه و تجربيات تيم را معرفي </a:t>
            </a:r>
            <a:r>
              <a:rPr lang="fa-IR" sz="3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ranyekan_num_regular"/>
                <a:cs typeface="B Nazanin" panose="00000400000000000000" pitchFamily="2" charset="-78"/>
              </a:rPr>
              <a:t>نماييد</a:t>
            </a: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ranyekan_num_regular"/>
                <a:ea typeface="+mn-ea"/>
                <a:cs typeface="B Nazanin" panose="00000400000000000000" pitchFamily="2" charset="-78"/>
              </a:rPr>
              <a:t>؟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553200" y="6591300"/>
            <a:ext cx="4863147" cy="3695700"/>
            <a:chOff x="3894843" y="3660723"/>
            <a:chExt cx="4405947" cy="3197278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5871343" y="4693783"/>
              <a:ext cx="452948" cy="346372"/>
            </a:xfrm>
            <a:custGeom>
              <a:avLst/>
              <a:gdLst>
                <a:gd name="T0" fmla="*/ 0 w 374"/>
                <a:gd name="T1" fmla="*/ 0 h 286"/>
                <a:gd name="T2" fmla="*/ 0 w 374"/>
                <a:gd name="T3" fmla="*/ 166 h 286"/>
                <a:gd name="T4" fmla="*/ 184 w 374"/>
                <a:gd name="T5" fmla="*/ 286 h 286"/>
                <a:gd name="T6" fmla="*/ 374 w 374"/>
                <a:gd name="T7" fmla="*/ 166 h 286"/>
                <a:gd name="T8" fmla="*/ 374 w 374"/>
                <a:gd name="T9" fmla="*/ 0 h 286"/>
                <a:gd name="T10" fmla="*/ 0 w 374"/>
                <a:gd name="T1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286">
                  <a:moveTo>
                    <a:pt x="0" y="0"/>
                  </a:moveTo>
                  <a:lnTo>
                    <a:pt x="0" y="166"/>
                  </a:lnTo>
                  <a:lnTo>
                    <a:pt x="184" y="286"/>
                  </a:lnTo>
                  <a:lnTo>
                    <a:pt x="374" y="166"/>
                  </a:lnTo>
                  <a:lnTo>
                    <a:pt x="3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5871343" y="4693783"/>
              <a:ext cx="452948" cy="346372"/>
            </a:xfrm>
            <a:custGeom>
              <a:avLst/>
              <a:gdLst>
                <a:gd name="T0" fmla="*/ 0 w 374"/>
                <a:gd name="T1" fmla="*/ 0 h 286"/>
                <a:gd name="T2" fmla="*/ 0 w 374"/>
                <a:gd name="T3" fmla="*/ 166 h 286"/>
                <a:gd name="T4" fmla="*/ 184 w 374"/>
                <a:gd name="T5" fmla="*/ 286 h 286"/>
                <a:gd name="T6" fmla="*/ 374 w 374"/>
                <a:gd name="T7" fmla="*/ 166 h 286"/>
                <a:gd name="T8" fmla="*/ 374 w 374"/>
                <a:gd name="T9" fmla="*/ 0 h 286"/>
                <a:gd name="T10" fmla="*/ 0 w 374"/>
                <a:gd name="T1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286">
                  <a:moveTo>
                    <a:pt x="0" y="0"/>
                  </a:moveTo>
                  <a:lnTo>
                    <a:pt x="0" y="166"/>
                  </a:lnTo>
                  <a:lnTo>
                    <a:pt x="184" y="286"/>
                  </a:lnTo>
                  <a:lnTo>
                    <a:pt x="374" y="166"/>
                  </a:lnTo>
                  <a:lnTo>
                    <a:pt x="37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5871343" y="4693783"/>
              <a:ext cx="452948" cy="282184"/>
            </a:xfrm>
            <a:custGeom>
              <a:avLst/>
              <a:gdLst>
                <a:gd name="T0" fmla="*/ 0 w 374"/>
                <a:gd name="T1" fmla="*/ 0 h 233"/>
                <a:gd name="T2" fmla="*/ 0 w 374"/>
                <a:gd name="T3" fmla="*/ 166 h 233"/>
                <a:gd name="T4" fmla="*/ 101 w 374"/>
                <a:gd name="T5" fmla="*/ 233 h 233"/>
                <a:gd name="T6" fmla="*/ 374 w 374"/>
                <a:gd name="T7" fmla="*/ 62 h 233"/>
                <a:gd name="T8" fmla="*/ 374 w 374"/>
                <a:gd name="T9" fmla="*/ 0 h 233"/>
                <a:gd name="T10" fmla="*/ 0 w 374"/>
                <a:gd name="T1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233">
                  <a:moveTo>
                    <a:pt x="0" y="0"/>
                  </a:moveTo>
                  <a:lnTo>
                    <a:pt x="0" y="166"/>
                  </a:lnTo>
                  <a:lnTo>
                    <a:pt x="101" y="233"/>
                  </a:lnTo>
                  <a:lnTo>
                    <a:pt x="374" y="62"/>
                  </a:lnTo>
                  <a:lnTo>
                    <a:pt x="3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5643658" y="3789099"/>
              <a:ext cx="908318" cy="1079081"/>
            </a:xfrm>
            <a:custGeom>
              <a:avLst/>
              <a:gdLst>
                <a:gd name="T0" fmla="*/ 413 w 438"/>
                <a:gd name="T1" fmla="*/ 221 h 520"/>
                <a:gd name="T2" fmla="*/ 390 w 438"/>
                <a:gd name="T3" fmla="*/ 224 h 520"/>
                <a:gd name="T4" fmla="*/ 219 w 438"/>
                <a:gd name="T5" fmla="*/ 0 h 520"/>
                <a:gd name="T6" fmla="*/ 48 w 438"/>
                <a:gd name="T7" fmla="*/ 224 h 520"/>
                <a:gd name="T8" fmla="*/ 25 w 438"/>
                <a:gd name="T9" fmla="*/ 221 h 520"/>
                <a:gd name="T10" fmla="*/ 63 w 438"/>
                <a:gd name="T11" fmla="*/ 343 h 520"/>
                <a:gd name="T12" fmla="*/ 120 w 438"/>
                <a:gd name="T13" fmla="*/ 462 h 520"/>
                <a:gd name="T14" fmla="*/ 219 w 438"/>
                <a:gd name="T15" fmla="*/ 520 h 520"/>
                <a:gd name="T16" fmla="*/ 321 w 438"/>
                <a:gd name="T17" fmla="*/ 455 h 520"/>
                <a:gd name="T18" fmla="*/ 375 w 438"/>
                <a:gd name="T19" fmla="*/ 343 h 520"/>
                <a:gd name="T20" fmla="*/ 413 w 438"/>
                <a:gd name="T21" fmla="*/ 22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" h="520">
                  <a:moveTo>
                    <a:pt x="413" y="221"/>
                  </a:moveTo>
                  <a:cubicBezTo>
                    <a:pt x="413" y="221"/>
                    <a:pt x="398" y="204"/>
                    <a:pt x="390" y="224"/>
                  </a:cubicBezTo>
                  <a:cubicBezTo>
                    <a:pt x="390" y="224"/>
                    <a:pt x="438" y="0"/>
                    <a:pt x="219" y="0"/>
                  </a:cubicBezTo>
                  <a:cubicBezTo>
                    <a:pt x="0" y="0"/>
                    <a:pt x="48" y="224"/>
                    <a:pt x="48" y="224"/>
                  </a:cubicBezTo>
                  <a:cubicBezTo>
                    <a:pt x="40" y="204"/>
                    <a:pt x="25" y="221"/>
                    <a:pt x="25" y="221"/>
                  </a:cubicBezTo>
                  <a:cubicBezTo>
                    <a:pt x="13" y="333"/>
                    <a:pt x="63" y="343"/>
                    <a:pt x="63" y="343"/>
                  </a:cubicBezTo>
                  <a:cubicBezTo>
                    <a:pt x="63" y="343"/>
                    <a:pt x="63" y="405"/>
                    <a:pt x="120" y="462"/>
                  </a:cubicBezTo>
                  <a:cubicBezTo>
                    <a:pt x="177" y="520"/>
                    <a:pt x="219" y="520"/>
                    <a:pt x="219" y="520"/>
                  </a:cubicBezTo>
                  <a:cubicBezTo>
                    <a:pt x="219" y="520"/>
                    <a:pt x="264" y="512"/>
                    <a:pt x="321" y="455"/>
                  </a:cubicBezTo>
                  <a:cubicBezTo>
                    <a:pt x="378" y="398"/>
                    <a:pt x="375" y="343"/>
                    <a:pt x="375" y="343"/>
                  </a:cubicBezTo>
                  <a:cubicBezTo>
                    <a:pt x="375" y="343"/>
                    <a:pt x="425" y="333"/>
                    <a:pt x="413" y="221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5666668" y="3660723"/>
              <a:ext cx="850185" cy="669733"/>
            </a:xfrm>
            <a:custGeom>
              <a:avLst/>
              <a:gdLst>
                <a:gd name="T0" fmla="*/ 40 w 410"/>
                <a:gd name="T1" fmla="*/ 323 h 323"/>
                <a:gd name="T2" fmla="*/ 55 w 410"/>
                <a:gd name="T3" fmla="*/ 256 h 323"/>
                <a:gd name="T4" fmla="*/ 77 w 410"/>
                <a:gd name="T5" fmla="*/ 189 h 323"/>
                <a:gd name="T6" fmla="*/ 99 w 410"/>
                <a:gd name="T7" fmla="*/ 161 h 323"/>
                <a:gd name="T8" fmla="*/ 221 w 410"/>
                <a:gd name="T9" fmla="*/ 196 h 323"/>
                <a:gd name="T10" fmla="*/ 323 w 410"/>
                <a:gd name="T11" fmla="*/ 211 h 323"/>
                <a:gd name="T12" fmla="*/ 301 w 410"/>
                <a:gd name="T13" fmla="*/ 184 h 323"/>
                <a:gd name="T14" fmla="*/ 346 w 410"/>
                <a:gd name="T15" fmla="*/ 184 h 323"/>
                <a:gd name="T16" fmla="*/ 360 w 410"/>
                <a:gd name="T17" fmla="*/ 236 h 323"/>
                <a:gd name="T18" fmla="*/ 378 w 410"/>
                <a:gd name="T19" fmla="*/ 323 h 323"/>
                <a:gd name="T20" fmla="*/ 398 w 410"/>
                <a:gd name="T21" fmla="*/ 303 h 323"/>
                <a:gd name="T22" fmla="*/ 410 w 410"/>
                <a:gd name="T23" fmla="*/ 261 h 323"/>
                <a:gd name="T24" fmla="*/ 410 w 410"/>
                <a:gd name="T25" fmla="*/ 124 h 323"/>
                <a:gd name="T26" fmla="*/ 209 w 410"/>
                <a:gd name="T27" fmla="*/ 0 h 323"/>
                <a:gd name="T28" fmla="*/ 10 w 410"/>
                <a:gd name="T29" fmla="*/ 137 h 323"/>
                <a:gd name="T30" fmla="*/ 10 w 410"/>
                <a:gd name="T31" fmla="*/ 266 h 323"/>
                <a:gd name="T32" fmla="*/ 40 w 410"/>
                <a:gd name="T33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0" h="323">
                  <a:moveTo>
                    <a:pt x="40" y="323"/>
                  </a:moveTo>
                  <a:cubicBezTo>
                    <a:pt x="55" y="256"/>
                    <a:pt x="55" y="256"/>
                    <a:pt x="55" y="256"/>
                  </a:cubicBezTo>
                  <a:cubicBezTo>
                    <a:pt x="55" y="256"/>
                    <a:pt x="70" y="201"/>
                    <a:pt x="77" y="189"/>
                  </a:cubicBezTo>
                  <a:cubicBezTo>
                    <a:pt x="85" y="176"/>
                    <a:pt x="99" y="161"/>
                    <a:pt x="99" y="161"/>
                  </a:cubicBezTo>
                  <a:cubicBezTo>
                    <a:pt x="99" y="161"/>
                    <a:pt x="139" y="179"/>
                    <a:pt x="221" y="196"/>
                  </a:cubicBezTo>
                  <a:cubicBezTo>
                    <a:pt x="303" y="214"/>
                    <a:pt x="323" y="211"/>
                    <a:pt x="323" y="211"/>
                  </a:cubicBezTo>
                  <a:cubicBezTo>
                    <a:pt x="301" y="184"/>
                    <a:pt x="301" y="184"/>
                    <a:pt x="301" y="184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46" y="184"/>
                    <a:pt x="348" y="223"/>
                    <a:pt x="360" y="236"/>
                  </a:cubicBezTo>
                  <a:cubicBezTo>
                    <a:pt x="373" y="248"/>
                    <a:pt x="378" y="323"/>
                    <a:pt x="378" y="323"/>
                  </a:cubicBezTo>
                  <a:cubicBezTo>
                    <a:pt x="398" y="303"/>
                    <a:pt x="398" y="303"/>
                    <a:pt x="398" y="303"/>
                  </a:cubicBezTo>
                  <a:cubicBezTo>
                    <a:pt x="410" y="261"/>
                    <a:pt x="410" y="261"/>
                    <a:pt x="410" y="261"/>
                  </a:cubicBezTo>
                  <a:cubicBezTo>
                    <a:pt x="410" y="124"/>
                    <a:pt x="410" y="124"/>
                    <a:pt x="410" y="124"/>
                  </a:cubicBezTo>
                  <a:cubicBezTo>
                    <a:pt x="410" y="124"/>
                    <a:pt x="358" y="0"/>
                    <a:pt x="209" y="0"/>
                  </a:cubicBezTo>
                  <a:cubicBezTo>
                    <a:pt x="60" y="0"/>
                    <a:pt x="10" y="137"/>
                    <a:pt x="10" y="137"/>
                  </a:cubicBezTo>
                  <a:cubicBezTo>
                    <a:pt x="10" y="137"/>
                    <a:pt x="0" y="253"/>
                    <a:pt x="10" y="266"/>
                  </a:cubicBezTo>
                  <a:cubicBezTo>
                    <a:pt x="20" y="278"/>
                    <a:pt x="40" y="323"/>
                    <a:pt x="40" y="32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3905743" y="5645700"/>
              <a:ext cx="752087" cy="386338"/>
            </a:xfrm>
            <a:custGeom>
              <a:avLst/>
              <a:gdLst>
                <a:gd name="T0" fmla="*/ 141 w 363"/>
                <a:gd name="T1" fmla="*/ 2 h 186"/>
                <a:gd name="T2" fmla="*/ 230 w 363"/>
                <a:gd name="T3" fmla="*/ 28 h 186"/>
                <a:gd name="T4" fmla="*/ 308 w 363"/>
                <a:gd name="T5" fmla="*/ 59 h 186"/>
                <a:gd name="T6" fmla="*/ 330 w 363"/>
                <a:gd name="T7" fmla="*/ 87 h 186"/>
                <a:gd name="T8" fmla="*/ 363 w 363"/>
                <a:gd name="T9" fmla="*/ 114 h 186"/>
                <a:gd name="T10" fmla="*/ 287 w 363"/>
                <a:gd name="T11" fmla="*/ 186 h 186"/>
                <a:gd name="T12" fmla="*/ 252 w 363"/>
                <a:gd name="T13" fmla="*/ 167 h 186"/>
                <a:gd name="T14" fmla="*/ 106 w 363"/>
                <a:gd name="T15" fmla="*/ 132 h 186"/>
                <a:gd name="T16" fmla="*/ 1 w 363"/>
                <a:gd name="T17" fmla="*/ 13 h 186"/>
                <a:gd name="T18" fmla="*/ 4 w 363"/>
                <a:gd name="T19" fmla="*/ 2 h 186"/>
                <a:gd name="T20" fmla="*/ 43 w 363"/>
                <a:gd name="T21" fmla="*/ 21 h 186"/>
                <a:gd name="T22" fmla="*/ 102 w 363"/>
                <a:gd name="T23" fmla="*/ 80 h 186"/>
                <a:gd name="T24" fmla="*/ 45 w 363"/>
                <a:gd name="T25" fmla="*/ 13 h 186"/>
                <a:gd name="T26" fmla="*/ 45 w 363"/>
                <a:gd name="T27" fmla="*/ 2 h 186"/>
                <a:gd name="T28" fmla="*/ 85 w 363"/>
                <a:gd name="T29" fmla="*/ 20 h 186"/>
                <a:gd name="T30" fmla="*/ 188 w 363"/>
                <a:gd name="T31" fmla="*/ 86 h 186"/>
                <a:gd name="T32" fmla="*/ 208 w 363"/>
                <a:gd name="T33" fmla="*/ 58 h 186"/>
                <a:gd name="T34" fmla="*/ 164 w 363"/>
                <a:gd name="T35" fmla="*/ 47 h 186"/>
                <a:gd name="T36" fmla="*/ 141 w 363"/>
                <a:gd name="T37" fmla="*/ 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3" h="186">
                  <a:moveTo>
                    <a:pt x="141" y="2"/>
                  </a:moveTo>
                  <a:cubicBezTo>
                    <a:pt x="141" y="2"/>
                    <a:pt x="212" y="25"/>
                    <a:pt x="230" y="28"/>
                  </a:cubicBezTo>
                  <a:cubicBezTo>
                    <a:pt x="248" y="30"/>
                    <a:pt x="287" y="35"/>
                    <a:pt x="308" y="59"/>
                  </a:cubicBezTo>
                  <a:cubicBezTo>
                    <a:pt x="329" y="83"/>
                    <a:pt x="322" y="82"/>
                    <a:pt x="330" y="87"/>
                  </a:cubicBezTo>
                  <a:cubicBezTo>
                    <a:pt x="337" y="93"/>
                    <a:pt x="363" y="114"/>
                    <a:pt x="363" y="114"/>
                  </a:cubicBezTo>
                  <a:cubicBezTo>
                    <a:pt x="287" y="186"/>
                    <a:pt x="287" y="186"/>
                    <a:pt x="287" y="186"/>
                  </a:cubicBezTo>
                  <a:cubicBezTo>
                    <a:pt x="287" y="186"/>
                    <a:pt x="261" y="169"/>
                    <a:pt x="252" y="167"/>
                  </a:cubicBezTo>
                  <a:cubicBezTo>
                    <a:pt x="243" y="164"/>
                    <a:pt x="116" y="139"/>
                    <a:pt x="106" y="132"/>
                  </a:cubicBezTo>
                  <a:cubicBezTo>
                    <a:pt x="96" y="126"/>
                    <a:pt x="2" y="17"/>
                    <a:pt x="1" y="13"/>
                  </a:cubicBezTo>
                  <a:cubicBezTo>
                    <a:pt x="0" y="10"/>
                    <a:pt x="0" y="3"/>
                    <a:pt x="4" y="2"/>
                  </a:cubicBezTo>
                  <a:cubicBezTo>
                    <a:pt x="9" y="1"/>
                    <a:pt x="25" y="0"/>
                    <a:pt x="43" y="21"/>
                  </a:cubicBezTo>
                  <a:cubicBezTo>
                    <a:pt x="61" y="42"/>
                    <a:pt x="102" y="80"/>
                    <a:pt x="102" y="80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3" y="2"/>
                    <a:pt x="45" y="2"/>
                  </a:cubicBezTo>
                  <a:cubicBezTo>
                    <a:pt x="48" y="2"/>
                    <a:pt x="65" y="0"/>
                    <a:pt x="85" y="20"/>
                  </a:cubicBezTo>
                  <a:cubicBezTo>
                    <a:pt x="105" y="40"/>
                    <a:pt x="145" y="90"/>
                    <a:pt x="188" y="86"/>
                  </a:cubicBezTo>
                  <a:cubicBezTo>
                    <a:pt x="230" y="82"/>
                    <a:pt x="208" y="58"/>
                    <a:pt x="208" y="58"/>
                  </a:cubicBezTo>
                  <a:cubicBezTo>
                    <a:pt x="208" y="58"/>
                    <a:pt x="172" y="47"/>
                    <a:pt x="164" y="47"/>
                  </a:cubicBezTo>
                  <a:cubicBezTo>
                    <a:pt x="155" y="47"/>
                    <a:pt x="130" y="26"/>
                    <a:pt x="141" y="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4160072" y="4363156"/>
              <a:ext cx="226474" cy="377860"/>
            </a:xfrm>
            <a:custGeom>
              <a:avLst/>
              <a:gdLst>
                <a:gd name="T0" fmla="*/ 109 w 109"/>
                <a:gd name="T1" fmla="*/ 130 h 182"/>
                <a:gd name="T2" fmla="*/ 44 w 109"/>
                <a:gd name="T3" fmla="*/ 106 h 182"/>
                <a:gd name="T4" fmla="*/ 44 w 109"/>
                <a:gd name="T5" fmla="*/ 99 h 182"/>
                <a:gd name="T6" fmla="*/ 72 w 109"/>
                <a:gd name="T7" fmla="*/ 45 h 182"/>
                <a:gd name="T8" fmla="*/ 75 w 109"/>
                <a:gd name="T9" fmla="*/ 26 h 182"/>
                <a:gd name="T10" fmla="*/ 50 w 109"/>
                <a:gd name="T11" fmla="*/ 35 h 182"/>
                <a:gd name="T12" fmla="*/ 50 w 109"/>
                <a:gd name="T13" fmla="*/ 35 h 182"/>
                <a:gd name="T14" fmla="*/ 48 w 109"/>
                <a:gd name="T15" fmla="*/ 37 h 182"/>
                <a:gd name="T16" fmla="*/ 47 w 109"/>
                <a:gd name="T17" fmla="*/ 39 h 182"/>
                <a:gd name="T18" fmla="*/ 34 w 109"/>
                <a:gd name="T19" fmla="*/ 58 h 182"/>
                <a:gd name="T20" fmla="*/ 37 w 109"/>
                <a:gd name="T21" fmla="*/ 17 h 182"/>
                <a:gd name="T22" fmla="*/ 19 w 109"/>
                <a:gd name="T23" fmla="*/ 12 h 182"/>
                <a:gd name="T24" fmla="*/ 0 w 109"/>
                <a:gd name="T25" fmla="*/ 84 h 182"/>
                <a:gd name="T26" fmla="*/ 67 w 109"/>
                <a:gd name="T27" fmla="*/ 172 h 182"/>
                <a:gd name="T28" fmla="*/ 109 w 109"/>
                <a:gd name="T29" fmla="*/ 1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82">
                  <a:moveTo>
                    <a:pt x="109" y="130"/>
                  </a:moveTo>
                  <a:cubicBezTo>
                    <a:pt x="109" y="130"/>
                    <a:pt x="49" y="120"/>
                    <a:pt x="44" y="106"/>
                  </a:cubicBezTo>
                  <a:cubicBezTo>
                    <a:pt x="43" y="104"/>
                    <a:pt x="43" y="102"/>
                    <a:pt x="44" y="99"/>
                  </a:cubicBezTo>
                  <a:cubicBezTo>
                    <a:pt x="44" y="99"/>
                    <a:pt x="69" y="50"/>
                    <a:pt x="72" y="45"/>
                  </a:cubicBezTo>
                  <a:cubicBezTo>
                    <a:pt x="77" y="38"/>
                    <a:pt x="81" y="30"/>
                    <a:pt x="75" y="26"/>
                  </a:cubicBezTo>
                  <a:cubicBezTo>
                    <a:pt x="75" y="26"/>
                    <a:pt x="64" y="13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6"/>
                    <a:pt x="48" y="36"/>
                    <a:pt x="48" y="37"/>
                  </a:cubicBezTo>
                  <a:cubicBezTo>
                    <a:pt x="47" y="38"/>
                    <a:pt x="47" y="39"/>
                    <a:pt x="47" y="39"/>
                  </a:cubicBezTo>
                  <a:cubicBezTo>
                    <a:pt x="42" y="47"/>
                    <a:pt x="37" y="53"/>
                    <a:pt x="34" y="58"/>
                  </a:cubicBezTo>
                  <a:cubicBezTo>
                    <a:pt x="35" y="53"/>
                    <a:pt x="42" y="22"/>
                    <a:pt x="37" y="17"/>
                  </a:cubicBezTo>
                  <a:cubicBezTo>
                    <a:pt x="37" y="17"/>
                    <a:pt x="24" y="0"/>
                    <a:pt x="19" y="12"/>
                  </a:cubicBezTo>
                  <a:cubicBezTo>
                    <a:pt x="13" y="24"/>
                    <a:pt x="0" y="84"/>
                    <a:pt x="0" y="84"/>
                  </a:cubicBezTo>
                  <a:cubicBezTo>
                    <a:pt x="0" y="84"/>
                    <a:pt x="29" y="182"/>
                    <a:pt x="67" y="172"/>
                  </a:cubicBezTo>
                  <a:cubicBezTo>
                    <a:pt x="105" y="163"/>
                    <a:pt x="109" y="130"/>
                    <a:pt x="109" y="130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4046230" y="4336512"/>
              <a:ext cx="474747" cy="695166"/>
            </a:xfrm>
            <a:custGeom>
              <a:avLst/>
              <a:gdLst>
                <a:gd name="T0" fmla="*/ 15 w 229"/>
                <a:gd name="T1" fmla="*/ 68 h 335"/>
                <a:gd name="T2" fmla="*/ 0 w 229"/>
                <a:gd name="T3" fmla="*/ 14 h 335"/>
                <a:gd name="T4" fmla="*/ 27 w 229"/>
                <a:gd name="T5" fmla="*/ 21 h 335"/>
                <a:gd name="T6" fmla="*/ 92 w 229"/>
                <a:gd name="T7" fmla="*/ 143 h 335"/>
                <a:gd name="T8" fmla="*/ 160 w 229"/>
                <a:gd name="T9" fmla="*/ 129 h 335"/>
                <a:gd name="T10" fmla="*/ 219 w 229"/>
                <a:gd name="T11" fmla="*/ 62 h 335"/>
                <a:gd name="T12" fmla="*/ 219 w 229"/>
                <a:gd name="T13" fmla="*/ 88 h 335"/>
                <a:gd name="T14" fmla="*/ 189 w 229"/>
                <a:gd name="T15" fmla="*/ 212 h 335"/>
                <a:gd name="T16" fmla="*/ 207 w 229"/>
                <a:gd name="T17" fmla="*/ 233 h 335"/>
                <a:gd name="T18" fmla="*/ 181 w 229"/>
                <a:gd name="T19" fmla="*/ 335 h 335"/>
                <a:gd name="T20" fmla="*/ 86 w 229"/>
                <a:gd name="T21" fmla="*/ 283 h 335"/>
                <a:gd name="T22" fmla="*/ 15 w 229"/>
                <a:gd name="T23" fmla="*/ 6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335">
                  <a:moveTo>
                    <a:pt x="15" y="6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5" y="0"/>
                    <a:pt x="27" y="21"/>
                  </a:cubicBezTo>
                  <a:cubicBezTo>
                    <a:pt x="38" y="42"/>
                    <a:pt x="79" y="137"/>
                    <a:pt x="92" y="143"/>
                  </a:cubicBezTo>
                  <a:cubicBezTo>
                    <a:pt x="104" y="149"/>
                    <a:pt x="147" y="153"/>
                    <a:pt x="160" y="129"/>
                  </a:cubicBezTo>
                  <a:cubicBezTo>
                    <a:pt x="173" y="105"/>
                    <a:pt x="186" y="51"/>
                    <a:pt x="219" y="62"/>
                  </a:cubicBezTo>
                  <a:cubicBezTo>
                    <a:pt x="219" y="62"/>
                    <a:pt x="229" y="68"/>
                    <a:pt x="219" y="88"/>
                  </a:cubicBezTo>
                  <a:cubicBezTo>
                    <a:pt x="210" y="108"/>
                    <a:pt x="181" y="198"/>
                    <a:pt x="189" y="212"/>
                  </a:cubicBezTo>
                  <a:cubicBezTo>
                    <a:pt x="197" y="226"/>
                    <a:pt x="207" y="233"/>
                    <a:pt x="207" y="233"/>
                  </a:cubicBezTo>
                  <a:cubicBezTo>
                    <a:pt x="181" y="335"/>
                    <a:pt x="181" y="335"/>
                    <a:pt x="181" y="335"/>
                  </a:cubicBezTo>
                  <a:cubicBezTo>
                    <a:pt x="181" y="335"/>
                    <a:pt x="105" y="322"/>
                    <a:pt x="86" y="283"/>
                  </a:cubicBezTo>
                  <a:cubicBezTo>
                    <a:pt x="67" y="244"/>
                    <a:pt x="15" y="68"/>
                    <a:pt x="15" y="68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7809087" y="4363156"/>
              <a:ext cx="226474" cy="377860"/>
            </a:xfrm>
            <a:custGeom>
              <a:avLst/>
              <a:gdLst>
                <a:gd name="T0" fmla="*/ 0 w 109"/>
                <a:gd name="T1" fmla="*/ 130 h 182"/>
                <a:gd name="T2" fmla="*/ 65 w 109"/>
                <a:gd name="T3" fmla="*/ 106 h 182"/>
                <a:gd name="T4" fmla="*/ 65 w 109"/>
                <a:gd name="T5" fmla="*/ 99 h 182"/>
                <a:gd name="T6" fmla="*/ 37 w 109"/>
                <a:gd name="T7" fmla="*/ 45 h 182"/>
                <a:gd name="T8" fmla="*/ 34 w 109"/>
                <a:gd name="T9" fmla="*/ 26 h 182"/>
                <a:gd name="T10" fmla="*/ 59 w 109"/>
                <a:gd name="T11" fmla="*/ 35 h 182"/>
                <a:gd name="T12" fmla="*/ 59 w 109"/>
                <a:gd name="T13" fmla="*/ 35 h 182"/>
                <a:gd name="T14" fmla="*/ 61 w 109"/>
                <a:gd name="T15" fmla="*/ 37 h 182"/>
                <a:gd name="T16" fmla="*/ 62 w 109"/>
                <a:gd name="T17" fmla="*/ 39 h 182"/>
                <a:gd name="T18" fmla="*/ 75 w 109"/>
                <a:gd name="T19" fmla="*/ 58 h 182"/>
                <a:gd name="T20" fmla="*/ 72 w 109"/>
                <a:gd name="T21" fmla="*/ 17 h 182"/>
                <a:gd name="T22" fmla="*/ 90 w 109"/>
                <a:gd name="T23" fmla="*/ 12 h 182"/>
                <a:gd name="T24" fmla="*/ 109 w 109"/>
                <a:gd name="T25" fmla="*/ 84 h 182"/>
                <a:gd name="T26" fmla="*/ 42 w 109"/>
                <a:gd name="T27" fmla="*/ 172 h 182"/>
                <a:gd name="T28" fmla="*/ 0 w 109"/>
                <a:gd name="T29" fmla="*/ 1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82">
                  <a:moveTo>
                    <a:pt x="0" y="130"/>
                  </a:moveTo>
                  <a:cubicBezTo>
                    <a:pt x="0" y="130"/>
                    <a:pt x="60" y="120"/>
                    <a:pt x="65" y="106"/>
                  </a:cubicBezTo>
                  <a:cubicBezTo>
                    <a:pt x="66" y="104"/>
                    <a:pt x="66" y="102"/>
                    <a:pt x="65" y="99"/>
                  </a:cubicBezTo>
                  <a:cubicBezTo>
                    <a:pt x="65" y="99"/>
                    <a:pt x="40" y="50"/>
                    <a:pt x="37" y="45"/>
                  </a:cubicBezTo>
                  <a:cubicBezTo>
                    <a:pt x="32" y="38"/>
                    <a:pt x="28" y="30"/>
                    <a:pt x="34" y="26"/>
                  </a:cubicBezTo>
                  <a:cubicBezTo>
                    <a:pt x="34" y="26"/>
                    <a:pt x="45" y="13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6"/>
                    <a:pt x="61" y="36"/>
                    <a:pt x="61" y="37"/>
                  </a:cubicBezTo>
                  <a:cubicBezTo>
                    <a:pt x="62" y="38"/>
                    <a:pt x="62" y="39"/>
                    <a:pt x="62" y="39"/>
                  </a:cubicBezTo>
                  <a:cubicBezTo>
                    <a:pt x="67" y="47"/>
                    <a:pt x="72" y="53"/>
                    <a:pt x="75" y="58"/>
                  </a:cubicBezTo>
                  <a:cubicBezTo>
                    <a:pt x="74" y="53"/>
                    <a:pt x="67" y="22"/>
                    <a:pt x="72" y="17"/>
                  </a:cubicBezTo>
                  <a:cubicBezTo>
                    <a:pt x="72" y="17"/>
                    <a:pt x="85" y="0"/>
                    <a:pt x="90" y="12"/>
                  </a:cubicBezTo>
                  <a:cubicBezTo>
                    <a:pt x="96" y="24"/>
                    <a:pt x="109" y="84"/>
                    <a:pt x="109" y="84"/>
                  </a:cubicBezTo>
                  <a:cubicBezTo>
                    <a:pt x="109" y="84"/>
                    <a:pt x="80" y="182"/>
                    <a:pt x="42" y="172"/>
                  </a:cubicBezTo>
                  <a:cubicBezTo>
                    <a:pt x="4" y="163"/>
                    <a:pt x="0" y="130"/>
                    <a:pt x="0" y="130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7674656" y="4336512"/>
              <a:ext cx="474747" cy="695166"/>
            </a:xfrm>
            <a:custGeom>
              <a:avLst/>
              <a:gdLst>
                <a:gd name="T0" fmla="*/ 214 w 229"/>
                <a:gd name="T1" fmla="*/ 68 h 335"/>
                <a:gd name="T2" fmla="*/ 229 w 229"/>
                <a:gd name="T3" fmla="*/ 14 h 335"/>
                <a:gd name="T4" fmla="*/ 202 w 229"/>
                <a:gd name="T5" fmla="*/ 21 h 335"/>
                <a:gd name="T6" fmla="*/ 137 w 229"/>
                <a:gd name="T7" fmla="*/ 143 h 335"/>
                <a:gd name="T8" fmla="*/ 69 w 229"/>
                <a:gd name="T9" fmla="*/ 129 h 335"/>
                <a:gd name="T10" fmla="*/ 10 w 229"/>
                <a:gd name="T11" fmla="*/ 62 h 335"/>
                <a:gd name="T12" fmla="*/ 10 w 229"/>
                <a:gd name="T13" fmla="*/ 88 h 335"/>
                <a:gd name="T14" fmla="*/ 40 w 229"/>
                <a:gd name="T15" fmla="*/ 212 h 335"/>
                <a:gd name="T16" fmla="*/ 22 w 229"/>
                <a:gd name="T17" fmla="*/ 233 h 335"/>
                <a:gd name="T18" fmla="*/ 48 w 229"/>
                <a:gd name="T19" fmla="*/ 335 h 335"/>
                <a:gd name="T20" fmla="*/ 143 w 229"/>
                <a:gd name="T21" fmla="*/ 283 h 335"/>
                <a:gd name="T22" fmla="*/ 214 w 229"/>
                <a:gd name="T23" fmla="*/ 6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335">
                  <a:moveTo>
                    <a:pt x="214" y="68"/>
                  </a:moveTo>
                  <a:cubicBezTo>
                    <a:pt x="229" y="14"/>
                    <a:pt x="229" y="14"/>
                    <a:pt x="229" y="14"/>
                  </a:cubicBezTo>
                  <a:cubicBezTo>
                    <a:pt x="229" y="14"/>
                    <a:pt x="214" y="0"/>
                    <a:pt x="202" y="21"/>
                  </a:cubicBezTo>
                  <a:cubicBezTo>
                    <a:pt x="191" y="42"/>
                    <a:pt x="150" y="137"/>
                    <a:pt x="137" y="143"/>
                  </a:cubicBezTo>
                  <a:cubicBezTo>
                    <a:pt x="125" y="149"/>
                    <a:pt x="82" y="153"/>
                    <a:pt x="69" y="129"/>
                  </a:cubicBezTo>
                  <a:cubicBezTo>
                    <a:pt x="56" y="105"/>
                    <a:pt x="43" y="51"/>
                    <a:pt x="10" y="62"/>
                  </a:cubicBezTo>
                  <a:cubicBezTo>
                    <a:pt x="10" y="62"/>
                    <a:pt x="0" y="68"/>
                    <a:pt x="10" y="88"/>
                  </a:cubicBezTo>
                  <a:cubicBezTo>
                    <a:pt x="19" y="108"/>
                    <a:pt x="48" y="198"/>
                    <a:pt x="40" y="212"/>
                  </a:cubicBezTo>
                  <a:cubicBezTo>
                    <a:pt x="32" y="226"/>
                    <a:pt x="22" y="233"/>
                    <a:pt x="22" y="233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48" y="335"/>
                    <a:pt x="124" y="322"/>
                    <a:pt x="143" y="283"/>
                  </a:cubicBezTo>
                  <a:cubicBezTo>
                    <a:pt x="162" y="244"/>
                    <a:pt x="214" y="68"/>
                    <a:pt x="214" y="68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7672234" y="4816103"/>
              <a:ext cx="270073" cy="192563"/>
            </a:xfrm>
            <a:custGeom>
              <a:avLst/>
              <a:gdLst>
                <a:gd name="T0" fmla="*/ 0 w 223"/>
                <a:gd name="T1" fmla="*/ 36 h 159"/>
                <a:gd name="T2" fmla="*/ 40 w 223"/>
                <a:gd name="T3" fmla="*/ 0 h 159"/>
                <a:gd name="T4" fmla="*/ 223 w 223"/>
                <a:gd name="T5" fmla="*/ 118 h 159"/>
                <a:gd name="T6" fmla="*/ 175 w 223"/>
                <a:gd name="T7" fmla="*/ 159 h 159"/>
                <a:gd name="T8" fmla="*/ 0 w 223"/>
                <a:gd name="T9" fmla="*/ 3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59">
                  <a:moveTo>
                    <a:pt x="0" y="36"/>
                  </a:moveTo>
                  <a:lnTo>
                    <a:pt x="40" y="0"/>
                  </a:lnTo>
                  <a:lnTo>
                    <a:pt x="223" y="118"/>
                  </a:lnTo>
                  <a:lnTo>
                    <a:pt x="175" y="15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253326" y="4816103"/>
              <a:ext cx="270073" cy="192563"/>
            </a:xfrm>
            <a:custGeom>
              <a:avLst/>
              <a:gdLst>
                <a:gd name="T0" fmla="*/ 223 w 223"/>
                <a:gd name="T1" fmla="*/ 36 h 159"/>
                <a:gd name="T2" fmla="*/ 184 w 223"/>
                <a:gd name="T3" fmla="*/ 0 h 159"/>
                <a:gd name="T4" fmla="*/ 0 w 223"/>
                <a:gd name="T5" fmla="*/ 118 h 159"/>
                <a:gd name="T6" fmla="*/ 48 w 223"/>
                <a:gd name="T7" fmla="*/ 159 h 159"/>
                <a:gd name="T8" fmla="*/ 223 w 223"/>
                <a:gd name="T9" fmla="*/ 3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59">
                  <a:moveTo>
                    <a:pt x="223" y="36"/>
                  </a:moveTo>
                  <a:lnTo>
                    <a:pt x="184" y="0"/>
                  </a:lnTo>
                  <a:lnTo>
                    <a:pt x="0" y="118"/>
                  </a:lnTo>
                  <a:lnTo>
                    <a:pt x="48" y="159"/>
                  </a:lnTo>
                  <a:lnTo>
                    <a:pt x="223" y="36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4259382" y="4834270"/>
              <a:ext cx="1625283" cy="720599"/>
            </a:xfrm>
            <a:custGeom>
              <a:avLst/>
              <a:gdLst>
                <a:gd name="T0" fmla="*/ 783 w 783"/>
                <a:gd name="T1" fmla="*/ 301 h 347"/>
                <a:gd name="T2" fmla="*/ 620 w 783"/>
                <a:gd name="T3" fmla="*/ 102 h 347"/>
                <a:gd name="T4" fmla="*/ 328 w 783"/>
                <a:gd name="T5" fmla="*/ 159 h 347"/>
                <a:gd name="T6" fmla="*/ 125 w 783"/>
                <a:gd name="T7" fmla="*/ 0 h 347"/>
                <a:gd name="T8" fmla="*/ 0 w 783"/>
                <a:gd name="T9" fmla="*/ 79 h 347"/>
                <a:gd name="T10" fmla="*/ 334 w 783"/>
                <a:gd name="T11" fmla="*/ 346 h 347"/>
                <a:gd name="T12" fmla="*/ 336 w 783"/>
                <a:gd name="T13" fmla="*/ 345 h 347"/>
                <a:gd name="T14" fmla="*/ 783 w 783"/>
                <a:gd name="T15" fmla="*/ 30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3" h="347">
                  <a:moveTo>
                    <a:pt x="783" y="301"/>
                  </a:moveTo>
                  <a:cubicBezTo>
                    <a:pt x="620" y="102"/>
                    <a:pt x="620" y="102"/>
                    <a:pt x="620" y="102"/>
                  </a:cubicBezTo>
                  <a:cubicBezTo>
                    <a:pt x="328" y="159"/>
                    <a:pt x="328" y="159"/>
                    <a:pt x="328" y="159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283" y="347"/>
                    <a:pt x="334" y="346"/>
                  </a:cubicBezTo>
                  <a:cubicBezTo>
                    <a:pt x="335" y="346"/>
                    <a:pt x="335" y="345"/>
                    <a:pt x="336" y="345"/>
                  </a:cubicBezTo>
                  <a:lnTo>
                    <a:pt x="783" y="3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6312180" y="4834270"/>
              <a:ext cx="1624072" cy="720599"/>
            </a:xfrm>
            <a:custGeom>
              <a:avLst/>
              <a:gdLst>
                <a:gd name="T0" fmla="*/ 0 w 783"/>
                <a:gd name="T1" fmla="*/ 301 h 347"/>
                <a:gd name="T2" fmla="*/ 163 w 783"/>
                <a:gd name="T3" fmla="*/ 102 h 347"/>
                <a:gd name="T4" fmla="*/ 455 w 783"/>
                <a:gd name="T5" fmla="*/ 159 h 347"/>
                <a:gd name="T6" fmla="*/ 658 w 783"/>
                <a:gd name="T7" fmla="*/ 0 h 347"/>
                <a:gd name="T8" fmla="*/ 783 w 783"/>
                <a:gd name="T9" fmla="*/ 79 h 347"/>
                <a:gd name="T10" fmla="*/ 449 w 783"/>
                <a:gd name="T11" fmla="*/ 346 h 347"/>
                <a:gd name="T12" fmla="*/ 447 w 783"/>
                <a:gd name="T13" fmla="*/ 345 h 347"/>
                <a:gd name="T14" fmla="*/ 0 w 783"/>
                <a:gd name="T15" fmla="*/ 30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3" h="347">
                  <a:moveTo>
                    <a:pt x="0" y="301"/>
                  </a:moveTo>
                  <a:cubicBezTo>
                    <a:pt x="163" y="102"/>
                    <a:pt x="163" y="102"/>
                    <a:pt x="163" y="102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783" y="79"/>
                    <a:pt x="783" y="79"/>
                    <a:pt x="783" y="79"/>
                  </a:cubicBezTo>
                  <a:cubicBezTo>
                    <a:pt x="783" y="79"/>
                    <a:pt x="500" y="347"/>
                    <a:pt x="449" y="346"/>
                  </a:cubicBezTo>
                  <a:cubicBezTo>
                    <a:pt x="448" y="346"/>
                    <a:pt x="448" y="345"/>
                    <a:pt x="447" y="345"/>
                  </a:cubicBezTo>
                  <a:lnTo>
                    <a:pt x="0" y="30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3894843" y="5645700"/>
              <a:ext cx="754509" cy="386338"/>
            </a:xfrm>
            <a:custGeom>
              <a:avLst/>
              <a:gdLst>
                <a:gd name="T0" fmla="*/ 142 w 364"/>
                <a:gd name="T1" fmla="*/ 2 h 186"/>
                <a:gd name="T2" fmla="*/ 231 w 364"/>
                <a:gd name="T3" fmla="*/ 28 h 186"/>
                <a:gd name="T4" fmla="*/ 309 w 364"/>
                <a:gd name="T5" fmla="*/ 59 h 186"/>
                <a:gd name="T6" fmla="*/ 331 w 364"/>
                <a:gd name="T7" fmla="*/ 87 h 186"/>
                <a:gd name="T8" fmla="*/ 364 w 364"/>
                <a:gd name="T9" fmla="*/ 114 h 186"/>
                <a:gd name="T10" fmla="*/ 288 w 364"/>
                <a:gd name="T11" fmla="*/ 186 h 186"/>
                <a:gd name="T12" fmla="*/ 253 w 364"/>
                <a:gd name="T13" fmla="*/ 167 h 186"/>
                <a:gd name="T14" fmla="*/ 107 w 364"/>
                <a:gd name="T15" fmla="*/ 132 h 186"/>
                <a:gd name="T16" fmla="*/ 2 w 364"/>
                <a:gd name="T17" fmla="*/ 13 h 186"/>
                <a:gd name="T18" fmla="*/ 5 w 364"/>
                <a:gd name="T19" fmla="*/ 2 h 186"/>
                <a:gd name="T20" fmla="*/ 44 w 364"/>
                <a:gd name="T21" fmla="*/ 21 h 186"/>
                <a:gd name="T22" fmla="*/ 103 w 364"/>
                <a:gd name="T23" fmla="*/ 80 h 186"/>
                <a:gd name="T24" fmla="*/ 46 w 364"/>
                <a:gd name="T25" fmla="*/ 13 h 186"/>
                <a:gd name="T26" fmla="*/ 46 w 364"/>
                <a:gd name="T27" fmla="*/ 2 h 186"/>
                <a:gd name="T28" fmla="*/ 86 w 364"/>
                <a:gd name="T29" fmla="*/ 20 h 186"/>
                <a:gd name="T30" fmla="*/ 189 w 364"/>
                <a:gd name="T31" fmla="*/ 86 h 186"/>
                <a:gd name="T32" fmla="*/ 209 w 364"/>
                <a:gd name="T33" fmla="*/ 58 h 186"/>
                <a:gd name="T34" fmla="*/ 164 w 364"/>
                <a:gd name="T35" fmla="*/ 47 h 186"/>
                <a:gd name="T36" fmla="*/ 142 w 364"/>
                <a:gd name="T37" fmla="*/ 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4" h="186">
                  <a:moveTo>
                    <a:pt x="142" y="2"/>
                  </a:moveTo>
                  <a:cubicBezTo>
                    <a:pt x="142" y="2"/>
                    <a:pt x="213" y="25"/>
                    <a:pt x="231" y="28"/>
                  </a:cubicBezTo>
                  <a:cubicBezTo>
                    <a:pt x="248" y="30"/>
                    <a:pt x="287" y="35"/>
                    <a:pt x="309" y="59"/>
                  </a:cubicBezTo>
                  <a:cubicBezTo>
                    <a:pt x="330" y="83"/>
                    <a:pt x="323" y="82"/>
                    <a:pt x="331" y="87"/>
                  </a:cubicBezTo>
                  <a:cubicBezTo>
                    <a:pt x="338" y="93"/>
                    <a:pt x="364" y="114"/>
                    <a:pt x="364" y="114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6"/>
                    <a:pt x="261" y="169"/>
                    <a:pt x="253" y="167"/>
                  </a:cubicBezTo>
                  <a:cubicBezTo>
                    <a:pt x="244" y="164"/>
                    <a:pt x="117" y="139"/>
                    <a:pt x="107" y="132"/>
                  </a:cubicBezTo>
                  <a:cubicBezTo>
                    <a:pt x="97" y="126"/>
                    <a:pt x="3" y="17"/>
                    <a:pt x="2" y="13"/>
                  </a:cubicBezTo>
                  <a:cubicBezTo>
                    <a:pt x="0" y="10"/>
                    <a:pt x="1" y="3"/>
                    <a:pt x="5" y="2"/>
                  </a:cubicBezTo>
                  <a:cubicBezTo>
                    <a:pt x="9" y="1"/>
                    <a:pt x="26" y="0"/>
                    <a:pt x="44" y="21"/>
                  </a:cubicBezTo>
                  <a:cubicBezTo>
                    <a:pt x="61" y="42"/>
                    <a:pt x="103" y="80"/>
                    <a:pt x="103" y="8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4" y="2"/>
                    <a:pt x="46" y="2"/>
                  </a:cubicBezTo>
                  <a:cubicBezTo>
                    <a:pt x="48" y="2"/>
                    <a:pt x="65" y="0"/>
                    <a:pt x="86" y="20"/>
                  </a:cubicBezTo>
                  <a:cubicBezTo>
                    <a:pt x="106" y="40"/>
                    <a:pt x="146" y="90"/>
                    <a:pt x="189" y="86"/>
                  </a:cubicBezTo>
                  <a:cubicBezTo>
                    <a:pt x="231" y="82"/>
                    <a:pt x="209" y="58"/>
                    <a:pt x="209" y="58"/>
                  </a:cubicBezTo>
                  <a:cubicBezTo>
                    <a:pt x="209" y="58"/>
                    <a:pt x="173" y="47"/>
                    <a:pt x="164" y="47"/>
                  </a:cubicBezTo>
                  <a:cubicBezTo>
                    <a:pt x="155" y="47"/>
                    <a:pt x="131" y="26"/>
                    <a:pt x="142" y="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7546281" y="5645700"/>
              <a:ext cx="754509" cy="386338"/>
            </a:xfrm>
            <a:custGeom>
              <a:avLst/>
              <a:gdLst>
                <a:gd name="T0" fmla="*/ 222 w 364"/>
                <a:gd name="T1" fmla="*/ 2 h 186"/>
                <a:gd name="T2" fmla="*/ 133 w 364"/>
                <a:gd name="T3" fmla="*/ 28 h 186"/>
                <a:gd name="T4" fmla="*/ 55 w 364"/>
                <a:gd name="T5" fmla="*/ 59 h 186"/>
                <a:gd name="T6" fmla="*/ 33 w 364"/>
                <a:gd name="T7" fmla="*/ 87 h 186"/>
                <a:gd name="T8" fmla="*/ 0 w 364"/>
                <a:gd name="T9" fmla="*/ 114 h 186"/>
                <a:gd name="T10" fmla="*/ 76 w 364"/>
                <a:gd name="T11" fmla="*/ 186 h 186"/>
                <a:gd name="T12" fmla="*/ 111 w 364"/>
                <a:gd name="T13" fmla="*/ 167 h 186"/>
                <a:gd name="T14" fmla="*/ 257 w 364"/>
                <a:gd name="T15" fmla="*/ 132 h 186"/>
                <a:gd name="T16" fmla="*/ 362 w 364"/>
                <a:gd name="T17" fmla="*/ 13 h 186"/>
                <a:gd name="T18" fmla="*/ 359 w 364"/>
                <a:gd name="T19" fmla="*/ 2 h 186"/>
                <a:gd name="T20" fmla="*/ 320 w 364"/>
                <a:gd name="T21" fmla="*/ 21 h 186"/>
                <a:gd name="T22" fmla="*/ 261 w 364"/>
                <a:gd name="T23" fmla="*/ 80 h 186"/>
                <a:gd name="T24" fmla="*/ 318 w 364"/>
                <a:gd name="T25" fmla="*/ 13 h 186"/>
                <a:gd name="T26" fmla="*/ 318 w 364"/>
                <a:gd name="T27" fmla="*/ 2 h 186"/>
                <a:gd name="T28" fmla="*/ 278 w 364"/>
                <a:gd name="T29" fmla="*/ 20 h 186"/>
                <a:gd name="T30" fmla="*/ 175 w 364"/>
                <a:gd name="T31" fmla="*/ 86 h 186"/>
                <a:gd name="T32" fmla="*/ 155 w 364"/>
                <a:gd name="T33" fmla="*/ 58 h 186"/>
                <a:gd name="T34" fmla="*/ 200 w 364"/>
                <a:gd name="T35" fmla="*/ 47 h 186"/>
                <a:gd name="T36" fmla="*/ 222 w 364"/>
                <a:gd name="T37" fmla="*/ 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4" h="186">
                  <a:moveTo>
                    <a:pt x="222" y="2"/>
                  </a:moveTo>
                  <a:cubicBezTo>
                    <a:pt x="222" y="2"/>
                    <a:pt x="151" y="25"/>
                    <a:pt x="133" y="28"/>
                  </a:cubicBezTo>
                  <a:cubicBezTo>
                    <a:pt x="116" y="30"/>
                    <a:pt x="77" y="35"/>
                    <a:pt x="55" y="59"/>
                  </a:cubicBezTo>
                  <a:cubicBezTo>
                    <a:pt x="34" y="83"/>
                    <a:pt x="41" y="82"/>
                    <a:pt x="33" y="87"/>
                  </a:cubicBezTo>
                  <a:cubicBezTo>
                    <a:pt x="26" y="93"/>
                    <a:pt x="0" y="114"/>
                    <a:pt x="0" y="114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76" y="186"/>
                    <a:pt x="103" y="169"/>
                    <a:pt x="111" y="167"/>
                  </a:cubicBezTo>
                  <a:cubicBezTo>
                    <a:pt x="120" y="164"/>
                    <a:pt x="247" y="139"/>
                    <a:pt x="257" y="132"/>
                  </a:cubicBezTo>
                  <a:cubicBezTo>
                    <a:pt x="267" y="126"/>
                    <a:pt x="361" y="17"/>
                    <a:pt x="362" y="13"/>
                  </a:cubicBezTo>
                  <a:cubicBezTo>
                    <a:pt x="364" y="10"/>
                    <a:pt x="363" y="3"/>
                    <a:pt x="359" y="2"/>
                  </a:cubicBezTo>
                  <a:cubicBezTo>
                    <a:pt x="355" y="1"/>
                    <a:pt x="338" y="0"/>
                    <a:pt x="320" y="21"/>
                  </a:cubicBezTo>
                  <a:cubicBezTo>
                    <a:pt x="303" y="42"/>
                    <a:pt x="261" y="80"/>
                    <a:pt x="261" y="80"/>
                  </a:cubicBezTo>
                  <a:cubicBezTo>
                    <a:pt x="318" y="13"/>
                    <a:pt x="318" y="13"/>
                    <a:pt x="318" y="13"/>
                  </a:cubicBezTo>
                  <a:cubicBezTo>
                    <a:pt x="318" y="13"/>
                    <a:pt x="320" y="2"/>
                    <a:pt x="318" y="2"/>
                  </a:cubicBezTo>
                  <a:cubicBezTo>
                    <a:pt x="316" y="2"/>
                    <a:pt x="299" y="0"/>
                    <a:pt x="278" y="20"/>
                  </a:cubicBezTo>
                  <a:cubicBezTo>
                    <a:pt x="258" y="40"/>
                    <a:pt x="218" y="90"/>
                    <a:pt x="175" y="86"/>
                  </a:cubicBezTo>
                  <a:cubicBezTo>
                    <a:pt x="133" y="82"/>
                    <a:pt x="155" y="58"/>
                    <a:pt x="155" y="58"/>
                  </a:cubicBezTo>
                  <a:cubicBezTo>
                    <a:pt x="155" y="58"/>
                    <a:pt x="191" y="47"/>
                    <a:pt x="200" y="47"/>
                  </a:cubicBezTo>
                  <a:cubicBezTo>
                    <a:pt x="209" y="47"/>
                    <a:pt x="233" y="26"/>
                    <a:pt x="222" y="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7439705" y="5801930"/>
              <a:ext cx="302773" cy="329416"/>
            </a:xfrm>
            <a:custGeom>
              <a:avLst/>
              <a:gdLst>
                <a:gd name="T0" fmla="*/ 0 w 250"/>
                <a:gd name="T1" fmla="*/ 60 h 272"/>
                <a:gd name="T2" fmla="*/ 105 w 250"/>
                <a:gd name="T3" fmla="*/ 0 h 272"/>
                <a:gd name="T4" fmla="*/ 250 w 250"/>
                <a:gd name="T5" fmla="*/ 214 h 272"/>
                <a:gd name="T6" fmla="*/ 153 w 250"/>
                <a:gd name="T7" fmla="*/ 272 h 272"/>
                <a:gd name="T8" fmla="*/ 0 w 250"/>
                <a:gd name="T9" fmla="*/ 6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72">
                  <a:moveTo>
                    <a:pt x="0" y="60"/>
                  </a:moveTo>
                  <a:lnTo>
                    <a:pt x="105" y="0"/>
                  </a:lnTo>
                  <a:lnTo>
                    <a:pt x="250" y="214"/>
                  </a:lnTo>
                  <a:lnTo>
                    <a:pt x="153" y="27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6097817" y="4894824"/>
              <a:ext cx="1582895" cy="1963177"/>
            </a:xfrm>
            <a:custGeom>
              <a:avLst/>
              <a:gdLst>
                <a:gd name="T0" fmla="*/ 109 w 763"/>
                <a:gd name="T1" fmla="*/ 0 h 946"/>
                <a:gd name="T2" fmla="*/ 375 w 763"/>
                <a:gd name="T3" fmla="*/ 115 h 946"/>
                <a:gd name="T4" fmla="*/ 541 w 763"/>
                <a:gd name="T5" fmla="*/ 506 h 946"/>
                <a:gd name="T6" fmla="*/ 663 w 763"/>
                <a:gd name="T7" fmla="*/ 437 h 946"/>
                <a:gd name="T8" fmla="*/ 763 w 763"/>
                <a:gd name="T9" fmla="*/ 594 h 946"/>
                <a:gd name="T10" fmla="*/ 525 w 763"/>
                <a:gd name="T11" fmla="*/ 721 h 946"/>
                <a:gd name="T12" fmla="*/ 482 w 763"/>
                <a:gd name="T13" fmla="*/ 696 h 946"/>
                <a:gd name="T14" fmla="*/ 307 w 763"/>
                <a:gd name="T15" fmla="*/ 483 h 946"/>
                <a:gd name="T16" fmla="*/ 307 w 763"/>
                <a:gd name="T17" fmla="*/ 946 h 946"/>
                <a:gd name="T18" fmla="*/ 0 w 763"/>
                <a:gd name="T19" fmla="*/ 946 h 946"/>
                <a:gd name="T20" fmla="*/ 0 w 763"/>
                <a:gd name="T21" fmla="*/ 437 h 946"/>
                <a:gd name="T22" fmla="*/ 109 w 763"/>
                <a:gd name="T23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3" h="946">
                  <a:moveTo>
                    <a:pt x="109" y="0"/>
                  </a:moveTo>
                  <a:cubicBezTo>
                    <a:pt x="375" y="115"/>
                    <a:pt x="375" y="115"/>
                    <a:pt x="375" y="115"/>
                  </a:cubicBezTo>
                  <a:cubicBezTo>
                    <a:pt x="541" y="506"/>
                    <a:pt x="541" y="506"/>
                    <a:pt x="541" y="506"/>
                  </a:cubicBezTo>
                  <a:cubicBezTo>
                    <a:pt x="663" y="437"/>
                    <a:pt x="663" y="437"/>
                    <a:pt x="663" y="437"/>
                  </a:cubicBezTo>
                  <a:cubicBezTo>
                    <a:pt x="763" y="594"/>
                    <a:pt x="763" y="594"/>
                    <a:pt x="763" y="594"/>
                  </a:cubicBezTo>
                  <a:cubicBezTo>
                    <a:pt x="763" y="594"/>
                    <a:pt x="536" y="721"/>
                    <a:pt x="525" y="721"/>
                  </a:cubicBezTo>
                  <a:cubicBezTo>
                    <a:pt x="515" y="721"/>
                    <a:pt x="515" y="726"/>
                    <a:pt x="482" y="696"/>
                  </a:cubicBezTo>
                  <a:cubicBezTo>
                    <a:pt x="450" y="665"/>
                    <a:pt x="307" y="483"/>
                    <a:pt x="307" y="483"/>
                  </a:cubicBezTo>
                  <a:cubicBezTo>
                    <a:pt x="307" y="946"/>
                    <a:pt x="307" y="946"/>
                    <a:pt x="307" y="946"/>
                  </a:cubicBezTo>
                  <a:cubicBezTo>
                    <a:pt x="0" y="946"/>
                    <a:pt x="0" y="946"/>
                    <a:pt x="0" y="946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23"/>
            <p:cNvSpPr>
              <a:spLocks/>
            </p:cNvSpPr>
            <p:nvPr/>
          </p:nvSpPr>
          <p:spPr bwMode="auto">
            <a:xfrm>
              <a:off x="4456789" y="5801930"/>
              <a:ext cx="305195" cy="329416"/>
            </a:xfrm>
            <a:custGeom>
              <a:avLst/>
              <a:gdLst>
                <a:gd name="T0" fmla="*/ 252 w 252"/>
                <a:gd name="T1" fmla="*/ 60 h 272"/>
                <a:gd name="T2" fmla="*/ 147 w 252"/>
                <a:gd name="T3" fmla="*/ 0 h 272"/>
                <a:gd name="T4" fmla="*/ 0 w 252"/>
                <a:gd name="T5" fmla="*/ 214 h 272"/>
                <a:gd name="T6" fmla="*/ 98 w 252"/>
                <a:gd name="T7" fmla="*/ 272 h 272"/>
                <a:gd name="T8" fmla="*/ 252 w 252"/>
                <a:gd name="T9" fmla="*/ 6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72">
                  <a:moveTo>
                    <a:pt x="252" y="60"/>
                  </a:moveTo>
                  <a:lnTo>
                    <a:pt x="147" y="0"/>
                  </a:lnTo>
                  <a:lnTo>
                    <a:pt x="0" y="214"/>
                  </a:lnTo>
                  <a:lnTo>
                    <a:pt x="98" y="272"/>
                  </a:lnTo>
                  <a:lnTo>
                    <a:pt x="252" y="60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24"/>
            <p:cNvSpPr>
              <a:spLocks/>
            </p:cNvSpPr>
            <p:nvPr/>
          </p:nvSpPr>
          <p:spPr bwMode="auto">
            <a:xfrm>
              <a:off x="4520977" y="4894824"/>
              <a:ext cx="1576840" cy="1963177"/>
            </a:xfrm>
            <a:custGeom>
              <a:avLst/>
              <a:gdLst>
                <a:gd name="T0" fmla="*/ 651 w 760"/>
                <a:gd name="T1" fmla="*/ 0 h 946"/>
                <a:gd name="T2" fmla="*/ 376 w 760"/>
                <a:gd name="T3" fmla="*/ 120 h 946"/>
                <a:gd name="T4" fmla="*/ 221 w 760"/>
                <a:gd name="T5" fmla="*/ 506 h 946"/>
                <a:gd name="T6" fmla="*/ 100 w 760"/>
                <a:gd name="T7" fmla="*/ 437 h 946"/>
                <a:gd name="T8" fmla="*/ 0 w 760"/>
                <a:gd name="T9" fmla="*/ 594 h 946"/>
                <a:gd name="T10" fmla="*/ 237 w 760"/>
                <a:gd name="T11" fmla="*/ 721 h 946"/>
                <a:gd name="T12" fmla="*/ 280 w 760"/>
                <a:gd name="T13" fmla="*/ 696 h 946"/>
                <a:gd name="T14" fmla="*/ 455 w 760"/>
                <a:gd name="T15" fmla="*/ 483 h 946"/>
                <a:gd name="T16" fmla="*/ 455 w 760"/>
                <a:gd name="T17" fmla="*/ 946 h 946"/>
                <a:gd name="T18" fmla="*/ 760 w 760"/>
                <a:gd name="T19" fmla="*/ 946 h 946"/>
                <a:gd name="T20" fmla="*/ 760 w 760"/>
                <a:gd name="T21" fmla="*/ 437 h 946"/>
                <a:gd name="T22" fmla="*/ 651 w 760"/>
                <a:gd name="T23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0" h="946">
                  <a:moveTo>
                    <a:pt x="651" y="0"/>
                  </a:moveTo>
                  <a:cubicBezTo>
                    <a:pt x="376" y="120"/>
                    <a:pt x="376" y="120"/>
                    <a:pt x="376" y="120"/>
                  </a:cubicBezTo>
                  <a:cubicBezTo>
                    <a:pt x="221" y="506"/>
                    <a:pt x="221" y="506"/>
                    <a:pt x="221" y="506"/>
                  </a:cubicBezTo>
                  <a:cubicBezTo>
                    <a:pt x="100" y="437"/>
                    <a:pt x="100" y="437"/>
                    <a:pt x="100" y="437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594"/>
                    <a:pt x="226" y="721"/>
                    <a:pt x="237" y="721"/>
                  </a:cubicBezTo>
                  <a:cubicBezTo>
                    <a:pt x="248" y="721"/>
                    <a:pt x="248" y="726"/>
                    <a:pt x="280" y="696"/>
                  </a:cubicBezTo>
                  <a:cubicBezTo>
                    <a:pt x="312" y="665"/>
                    <a:pt x="455" y="483"/>
                    <a:pt x="455" y="483"/>
                  </a:cubicBezTo>
                  <a:cubicBezTo>
                    <a:pt x="455" y="946"/>
                    <a:pt x="455" y="946"/>
                    <a:pt x="455" y="946"/>
                  </a:cubicBezTo>
                  <a:cubicBezTo>
                    <a:pt x="760" y="946"/>
                    <a:pt x="760" y="946"/>
                    <a:pt x="760" y="946"/>
                  </a:cubicBezTo>
                  <a:cubicBezTo>
                    <a:pt x="760" y="437"/>
                    <a:pt x="760" y="437"/>
                    <a:pt x="760" y="437"/>
                  </a:cubicBezTo>
                  <a:cubicBezTo>
                    <a:pt x="651" y="0"/>
                    <a:pt x="651" y="0"/>
                    <a:pt x="651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25"/>
            <p:cNvSpPr>
              <a:spLocks/>
            </p:cNvSpPr>
            <p:nvPr/>
          </p:nvSpPr>
          <p:spPr bwMode="auto">
            <a:xfrm>
              <a:off x="5871343" y="4882713"/>
              <a:ext cx="226474" cy="919217"/>
            </a:xfrm>
            <a:custGeom>
              <a:avLst/>
              <a:gdLst>
                <a:gd name="T0" fmla="*/ 0 w 187"/>
                <a:gd name="T1" fmla="*/ 0 h 759"/>
                <a:gd name="T2" fmla="*/ 182 w 187"/>
                <a:gd name="T3" fmla="*/ 118 h 759"/>
                <a:gd name="T4" fmla="*/ 187 w 187"/>
                <a:gd name="T5" fmla="*/ 759 h 759"/>
                <a:gd name="T6" fmla="*/ 0 w 187"/>
                <a:gd name="T7" fmla="*/ 10 h 759"/>
                <a:gd name="T8" fmla="*/ 0 w 187"/>
                <a:gd name="T9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59">
                  <a:moveTo>
                    <a:pt x="0" y="0"/>
                  </a:moveTo>
                  <a:lnTo>
                    <a:pt x="182" y="118"/>
                  </a:lnTo>
                  <a:lnTo>
                    <a:pt x="187" y="759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26"/>
            <p:cNvSpPr>
              <a:spLocks/>
            </p:cNvSpPr>
            <p:nvPr/>
          </p:nvSpPr>
          <p:spPr bwMode="auto">
            <a:xfrm>
              <a:off x="5871343" y="4882713"/>
              <a:ext cx="226474" cy="919217"/>
            </a:xfrm>
            <a:custGeom>
              <a:avLst/>
              <a:gdLst>
                <a:gd name="T0" fmla="*/ 0 w 187"/>
                <a:gd name="T1" fmla="*/ 0 h 759"/>
                <a:gd name="T2" fmla="*/ 182 w 187"/>
                <a:gd name="T3" fmla="*/ 118 h 759"/>
                <a:gd name="T4" fmla="*/ 187 w 187"/>
                <a:gd name="T5" fmla="*/ 759 h 759"/>
                <a:gd name="T6" fmla="*/ 0 w 187"/>
                <a:gd name="T7" fmla="*/ 10 h 759"/>
                <a:gd name="T8" fmla="*/ 0 w 187"/>
                <a:gd name="T9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59">
                  <a:moveTo>
                    <a:pt x="0" y="0"/>
                  </a:moveTo>
                  <a:lnTo>
                    <a:pt x="182" y="118"/>
                  </a:lnTo>
                  <a:lnTo>
                    <a:pt x="187" y="75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27"/>
            <p:cNvSpPr>
              <a:spLocks/>
            </p:cNvSpPr>
            <p:nvPr/>
          </p:nvSpPr>
          <p:spPr bwMode="auto">
            <a:xfrm>
              <a:off x="6085706" y="4886346"/>
              <a:ext cx="238585" cy="915584"/>
            </a:xfrm>
            <a:custGeom>
              <a:avLst/>
              <a:gdLst>
                <a:gd name="T0" fmla="*/ 197 w 197"/>
                <a:gd name="T1" fmla="*/ 0 h 756"/>
                <a:gd name="T2" fmla="*/ 0 w 197"/>
                <a:gd name="T3" fmla="*/ 113 h 756"/>
                <a:gd name="T4" fmla="*/ 10 w 197"/>
                <a:gd name="T5" fmla="*/ 756 h 756"/>
                <a:gd name="T6" fmla="*/ 197 w 197"/>
                <a:gd name="T7" fmla="*/ 7 h 756"/>
                <a:gd name="T8" fmla="*/ 197 w 197"/>
                <a:gd name="T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56">
                  <a:moveTo>
                    <a:pt x="197" y="0"/>
                  </a:moveTo>
                  <a:lnTo>
                    <a:pt x="0" y="113"/>
                  </a:lnTo>
                  <a:lnTo>
                    <a:pt x="10" y="756"/>
                  </a:lnTo>
                  <a:lnTo>
                    <a:pt x="197" y="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6085706" y="4886346"/>
              <a:ext cx="238585" cy="915584"/>
            </a:xfrm>
            <a:custGeom>
              <a:avLst/>
              <a:gdLst>
                <a:gd name="T0" fmla="*/ 197 w 197"/>
                <a:gd name="T1" fmla="*/ 0 h 756"/>
                <a:gd name="T2" fmla="*/ 0 w 197"/>
                <a:gd name="T3" fmla="*/ 113 h 756"/>
                <a:gd name="T4" fmla="*/ 10 w 197"/>
                <a:gd name="T5" fmla="*/ 756 h 756"/>
                <a:gd name="T6" fmla="*/ 197 w 197"/>
                <a:gd name="T7" fmla="*/ 7 h 756"/>
                <a:gd name="T8" fmla="*/ 197 w 197"/>
                <a:gd name="T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56">
                  <a:moveTo>
                    <a:pt x="197" y="0"/>
                  </a:moveTo>
                  <a:lnTo>
                    <a:pt x="0" y="113"/>
                  </a:lnTo>
                  <a:lnTo>
                    <a:pt x="10" y="756"/>
                  </a:lnTo>
                  <a:lnTo>
                    <a:pt x="197" y="7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5923420" y="5106765"/>
              <a:ext cx="174397" cy="695166"/>
            </a:xfrm>
            <a:custGeom>
              <a:avLst/>
              <a:gdLst>
                <a:gd name="T0" fmla="*/ 0 w 144"/>
                <a:gd name="T1" fmla="*/ 0 h 574"/>
                <a:gd name="T2" fmla="*/ 0 w 144"/>
                <a:gd name="T3" fmla="*/ 0 h 574"/>
                <a:gd name="T4" fmla="*/ 144 w 144"/>
                <a:gd name="T5" fmla="*/ 574 h 574"/>
                <a:gd name="T6" fmla="*/ 0 w 144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574">
                  <a:moveTo>
                    <a:pt x="0" y="0"/>
                  </a:moveTo>
                  <a:lnTo>
                    <a:pt x="0" y="0"/>
                  </a:lnTo>
                  <a:lnTo>
                    <a:pt x="144" y="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5923420" y="5106765"/>
              <a:ext cx="174397" cy="695166"/>
            </a:xfrm>
            <a:custGeom>
              <a:avLst/>
              <a:gdLst>
                <a:gd name="T0" fmla="*/ 0 w 144"/>
                <a:gd name="T1" fmla="*/ 0 h 574"/>
                <a:gd name="T2" fmla="*/ 0 w 144"/>
                <a:gd name="T3" fmla="*/ 0 h 574"/>
                <a:gd name="T4" fmla="*/ 144 w 144"/>
                <a:gd name="T5" fmla="*/ 574 h 574"/>
                <a:gd name="T6" fmla="*/ 0 w 144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574">
                  <a:moveTo>
                    <a:pt x="0" y="0"/>
                  </a:moveTo>
                  <a:lnTo>
                    <a:pt x="0" y="0"/>
                  </a:lnTo>
                  <a:lnTo>
                    <a:pt x="144" y="57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 31"/>
            <p:cNvSpPr>
              <a:spLocks/>
            </p:cNvSpPr>
            <p:nvPr/>
          </p:nvSpPr>
          <p:spPr bwMode="auto">
            <a:xfrm>
              <a:off x="5923420" y="5023200"/>
              <a:ext cx="174397" cy="778731"/>
            </a:xfrm>
            <a:custGeom>
              <a:avLst/>
              <a:gdLst>
                <a:gd name="T0" fmla="*/ 134 w 144"/>
                <a:gd name="T1" fmla="*/ 0 h 643"/>
                <a:gd name="T2" fmla="*/ 0 w 144"/>
                <a:gd name="T3" fmla="*/ 69 h 643"/>
                <a:gd name="T4" fmla="*/ 144 w 144"/>
                <a:gd name="T5" fmla="*/ 643 h 643"/>
                <a:gd name="T6" fmla="*/ 134 w 144"/>
                <a:gd name="T7" fmla="*/ 0 h 643"/>
                <a:gd name="T8" fmla="*/ 134 w 144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43">
                  <a:moveTo>
                    <a:pt x="134" y="0"/>
                  </a:moveTo>
                  <a:lnTo>
                    <a:pt x="0" y="69"/>
                  </a:lnTo>
                  <a:lnTo>
                    <a:pt x="144" y="643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32"/>
            <p:cNvSpPr>
              <a:spLocks/>
            </p:cNvSpPr>
            <p:nvPr/>
          </p:nvSpPr>
          <p:spPr bwMode="auto">
            <a:xfrm>
              <a:off x="5923420" y="5023200"/>
              <a:ext cx="174397" cy="778731"/>
            </a:xfrm>
            <a:custGeom>
              <a:avLst/>
              <a:gdLst>
                <a:gd name="T0" fmla="*/ 134 w 144"/>
                <a:gd name="T1" fmla="*/ 0 h 643"/>
                <a:gd name="T2" fmla="*/ 0 w 144"/>
                <a:gd name="T3" fmla="*/ 69 h 643"/>
                <a:gd name="T4" fmla="*/ 144 w 144"/>
                <a:gd name="T5" fmla="*/ 643 h 643"/>
                <a:gd name="T6" fmla="*/ 134 w 144"/>
                <a:gd name="T7" fmla="*/ 0 h 643"/>
                <a:gd name="T8" fmla="*/ 134 w 144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43">
                  <a:moveTo>
                    <a:pt x="134" y="0"/>
                  </a:moveTo>
                  <a:lnTo>
                    <a:pt x="0" y="69"/>
                  </a:lnTo>
                  <a:lnTo>
                    <a:pt x="144" y="643"/>
                  </a:lnTo>
                  <a:lnTo>
                    <a:pt x="134" y="0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6097817" y="5093443"/>
              <a:ext cx="176819" cy="708488"/>
            </a:xfrm>
            <a:custGeom>
              <a:avLst/>
              <a:gdLst>
                <a:gd name="T0" fmla="*/ 146 w 146"/>
                <a:gd name="T1" fmla="*/ 0 h 585"/>
                <a:gd name="T2" fmla="*/ 0 w 146"/>
                <a:gd name="T3" fmla="*/ 585 h 585"/>
                <a:gd name="T4" fmla="*/ 146 w 146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585">
                  <a:moveTo>
                    <a:pt x="146" y="0"/>
                  </a:moveTo>
                  <a:lnTo>
                    <a:pt x="0" y="5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899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6097817" y="5093443"/>
              <a:ext cx="176819" cy="708488"/>
            </a:xfrm>
            <a:custGeom>
              <a:avLst/>
              <a:gdLst>
                <a:gd name="T0" fmla="*/ 146 w 146"/>
                <a:gd name="T1" fmla="*/ 0 h 585"/>
                <a:gd name="T2" fmla="*/ 0 w 146"/>
                <a:gd name="T3" fmla="*/ 585 h 585"/>
                <a:gd name="T4" fmla="*/ 146 w 146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585">
                  <a:moveTo>
                    <a:pt x="146" y="0"/>
                  </a:moveTo>
                  <a:lnTo>
                    <a:pt x="0" y="585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auto">
            <a:xfrm>
              <a:off x="6085706" y="5023200"/>
              <a:ext cx="188930" cy="778731"/>
            </a:xfrm>
            <a:custGeom>
              <a:avLst/>
              <a:gdLst>
                <a:gd name="T0" fmla="*/ 0 w 156"/>
                <a:gd name="T1" fmla="*/ 0 h 643"/>
                <a:gd name="T2" fmla="*/ 0 w 156"/>
                <a:gd name="T3" fmla="*/ 0 h 643"/>
                <a:gd name="T4" fmla="*/ 10 w 156"/>
                <a:gd name="T5" fmla="*/ 643 h 643"/>
                <a:gd name="T6" fmla="*/ 156 w 156"/>
                <a:gd name="T7" fmla="*/ 58 h 643"/>
                <a:gd name="T8" fmla="*/ 0 w 156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643">
                  <a:moveTo>
                    <a:pt x="0" y="0"/>
                  </a:moveTo>
                  <a:lnTo>
                    <a:pt x="0" y="0"/>
                  </a:lnTo>
                  <a:lnTo>
                    <a:pt x="10" y="643"/>
                  </a:lnTo>
                  <a:lnTo>
                    <a:pt x="156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6085706" y="5023200"/>
              <a:ext cx="188930" cy="778731"/>
            </a:xfrm>
            <a:custGeom>
              <a:avLst/>
              <a:gdLst>
                <a:gd name="T0" fmla="*/ 0 w 156"/>
                <a:gd name="T1" fmla="*/ 0 h 643"/>
                <a:gd name="T2" fmla="*/ 0 w 156"/>
                <a:gd name="T3" fmla="*/ 0 h 643"/>
                <a:gd name="T4" fmla="*/ 10 w 156"/>
                <a:gd name="T5" fmla="*/ 643 h 643"/>
                <a:gd name="T6" fmla="*/ 156 w 156"/>
                <a:gd name="T7" fmla="*/ 58 h 643"/>
                <a:gd name="T8" fmla="*/ 0 w 156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643">
                  <a:moveTo>
                    <a:pt x="0" y="0"/>
                  </a:moveTo>
                  <a:lnTo>
                    <a:pt x="0" y="0"/>
                  </a:lnTo>
                  <a:lnTo>
                    <a:pt x="10" y="643"/>
                  </a:lnTo>
                  <a:lnTo>
                    <a:pt x="156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>
              <a:off x="6004563" y="5023200"/>
              <a:ext cx="93254" cy="778731"/>
            </a:xfrm>
            <a:custGeom>
              <a:avLst/>
              <a:gdLst>
                <a:gd name="T0" fmla="*/ 77 w 77"/>
                <a:gd name="T1" fmla="*/ 643 h 643"/>
                <a:gd name="T2" fmla="*/ 67 w 77"/>
                <a:gd name="T3" fmla="*/ 127 h 643"/>
                <a:gd name="T4" fmla="*/ 67 w 77"/>
                <a:gd name="T5" fmla="*/ 0 h 643"/>
                <a:gd name="T6" fmla="*/ 0 w 77"/>
                <a:gd name="T7" fmla="*/ 35 h 643"/>
                <a:gd name="T8" fmla="*/ 41 w 77"/>
                <a:gd name="T9" fmla="*/ 93 h 643"/>
                <a:gd name="T10" fmla="*/ 10 w 77"/>
                <a:gd name="T11" fmla="*/ 391 h 643"/>
                <a:gd name="T12" fmla="*/ 77 w 77"/>
                <a:gd name="T1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643">
                  <a:moveTo>
                    <a:pt x="77" y="643"/>
                  </a:moveTo>
                  <a:lnTo>
                    <a:pt x="67" y="127"/>
                  </a:lnTo>
                  <a:lnTo>
                    <a:pt x="67" y="0"/>
                  </a:lnTo>
                  <a:lnTo>
                    <a:pt x="0" y="35"/>
                  </a:lnTo>
                  <a:lnTo>
                    <a:pt x="41" y="93"/>
                  </a:lnTo>
                  <a:lnTo>
                    <a:pt x="10" y="391"/>
                  </a:lnTo>
                  <a:lnTo>
                    <a:pt x="77" y="6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>
              <a:off x="6085706" y="5023200"/>
              <a:ext cx="88410" cy="778731"/>
            </a:xfrm>
            <a:custGeom>
              <a:avLst/>
              <a:gdLst>
                <a:gd name="T0" fmla="*/ 10 w 73"/>
                <a:gd name="T1" fmla="*/ 643 h 643"/>
                <a:gd name="T2" fmla="*/ 0 w 73"/>
                <a:gd name="T3" fmla="*/ 127 h 643"/>
                <a:gd name="T4" fmla="*/ 0 w 73"/>
                <a:gd name="T5" fmla="*/ 0 h 643"/>
                <a:gd name="T6" fmla="*/ 67 w 73"/>
                <a:gd name="T7" fmla="*/ 35 h 643"/>
                <a:gd name="T8" fmla="*/ 26 w 73"/>
                <a:gd name="T9" fmla="*/ 93 h 643"/>
                <a:gd name="T10" fmla="*/ 73 w 73"/>
                <a:gd name="T11" fmla="*/ 399 h 643"/>
                <a:gd name="T12" fmla="*/ 10 w 73"/>
                <a:gd name="T1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643">
                  <a:moveTo>
                    <a:pt x="10" y="643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67" y="35"/>
                  </a:lnTo>
                  <a:lnTo>
                    <a:pt x="26" y="93"/>
                  </a:lnTo>
                  <a:lnTo>
                    <a:pt x="73" y="399"/>
                  </a:lnTo>
                  <a:lnTo>
                    <a:pt x="10" y="64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6016674" y="5023200"/>
              <a:ext cx="81143" cy="778731"/>
            </a:xfrm>
            <a:custGeom>
              <a:avLst/>
              <a:gdLst>
                <a:gd name="T0" fmla="*/ 67 w 67"/>
                <a:gd name="T1" fmla="*/ 634 h 643"/>
                <a:gd name="T2" fmla="*/ 67 w 67"/>
                <a:gd name="T3" fmla="*/ 643 h 643"/>
                <a:gd name="T4" fmla="*/ 0 w 67"/>
                <a:gd name="T5" fmla="*/ 391 h 643"/>
                <a:gd name="T6" fmla="*/ 57 w 67"/>
                <a:gd name="T7" fmla="*/ 0 h 643"/>
                <a:gd name="T8" fmla="*/ 67 w 67"/>
                <a:gd name="T9" fmla="*/ 634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43">
                  <a:moveTo>
                    <a:pt x="67" y="634"/>
                  </a:moveTo>
                  <a:lnTo>
                    <a:pt x="67" y="643"/>
                  </a:lnTo>
                  <a:lnTo>
                    <a:pt x="0" y="391"/>
                  </a:lnTo>
                  <a:lnTo>
                    <a:pt x="57" y="0"/>
                  </a:lnTo>
                  <a:lnTo>
                    <a:pt x="67" y="6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Freeform 40"/>
            <p:cNvSpPr>
              <a:spLocks/>
            </p:cNvSpPr>
            <p:nvPr/>
          </p:nvSpPr>
          <p:spPr bwMode="auto">
            <a:xfrm>
              <a:off x="5647291" y="4882713"/>
              <a:ext cx="450526" cy="919217"/>
            </a:xfrm>
            <a:custGeom>
              <a:avLst/>
              <a:gdLst>
                <a:gd name="T0" fmla="*/ 185 w 372"/>
                <a:gd name="T1" fmla="*/ 0 h 759"/>
                <a:gd name="T2" fmla="*/ 0 w 372"/>
                <a:gd name="T3" fmla="*/ 84 h 759"/>
                <a:gd name="T4" fmla="*/ 112 w 372"/>
                <a:gd name="T5" fmla="*/ 202 h 759"/>
                <a:gd name="T6" fmla="*/ 60 w 372"/>
                <a:gd name="T7" fmla="*/ 303 h 759"/>
                <a:gd name="T8" fmla="*/ 372 w 372"/>
                <a:gd name="T9" fmla="*/ 759 h 759"/>
                <a:gd name="T10" fmla="*/ 185 w 372"/>
                <a:gd name="T11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759">
                  <a:moveTo>
                    <a:pt x="185" y="0"/>
                  </a:moveTo>
                  <a:lnTo>
                    <a:pt x="0" y="84"/>
                  </a:lnTo>
                  <a:lnTo>
                    <a:pt x="112" y="202"/>
                  </a:lnTo>
                  <a:lnTo>
                    <a:pt x="60" y="303"/>
                  </a:lnTo>
                  <a:lnTo>
                    <a:pt x="372" y="7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6095394" y="4886346"/>
              <a:ext cx="452948" cy="915584"/>
            </a:xfrm>
            <a:custGeom>
              <a:avLst/>
              <a:gdLst>
                <a:gd name="T0" fmla="*/ 189 w 374"/>
                <a:gd name="T1" fmla="*/ 0 h 756"/>
                <a:gd name="T2" fmla="*/ 374 w 374"/>
                <a:gd name="T3" fmla="*/ 79 h 756"/>
                <a:gd name="T4" fmla="*/ 259 w 374"/>
                <a:gd name="T5" fmla="*/ 199 h 756"/>
                <a:gd name="T6" fmla="*/ 312 w 374"/>
                <a:gd name="T7" fmla="*/ 300 h 756"/>
                <a:gd name="T8" fmla="*/ 0 w 374"/>
                <a:gd name="T9" fmla="*/ 756 h 756"/>
                <a:gd name="T10" fmla="*/ 189 w 374"/>
                <a:gd name="T11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756">
                  <a:moveTo>
                    <a:pt x="189" y="0"/>
                  </a:moveTo>
                  <a:lnTo>
                    <a:pt x="374" y="79"/>
                  </a:lnTo>
                  <a:lnTo>
                    <a:pt x="259" y="199"/>
                  </a:lnTo>
                  <a:lnTo>
                    <a:pt x="312" y="300"/>
                  </a:lnTo>
                  <a:lnTo>
                    <a:pt x="0" y="75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0" name="Rectangle 42"/>
            <p:cNvSpPr>
              <a:spLocks noChangeArrowheads="1"/>
            </p:cNvSpPr>
            <p:nvPr/>
          </p:nvSpPr>
          <p:spPr bwMode="auto">
            <a:xfrm>
              <a:off x="5579470" y="6366298"/>
              <a:ext cx="282184" cy="6661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Rectangle 43"/>
            <p:cNvSpPr>
              <a:spLocks noChangeArrowheads="1"/>
            </p:cNvSpPr>
            <p:nvPr/>
          </p:nvSpPr>
          <p:spPr bwMode="auto">
            <a:xfrm>
              <a:off x="6333979" y="6366298"/>
              <a:ext cx="282184" cy="6661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2" name="Freeform 48"/>
            <p:cNvSpPr>
              <a:spLocks noEditPoints="1"/>
            </p:cNvSpPr>
            <p:nvPr/>
          </p:nvSpPr>
          <p:spPr bwMode="auto">
            <a:xfrm>
              <a:off x="5719956" y="4211769"/>
              <a:ext cx="755720" cy="295506"/>
            </a:xfrm>
            <a:custGeom>
              <a:avLst/>
              <a:gdLst>
                <a:gd name="T0" fmla="*/ 336 w 364"/>
                <a:gd name="T1" fmla="*/ 7 h 142"/>
                <a:gd name="T2" fmla="*/ 258 w 364"/>
                <a:gd name="T3" fmla="*/ 5 h 142"/>
                <a:gd name="T4" fmla="*/ 192 w 364"/>
                <a:gd name="T5" fmla="*/ 16 h 142"/>
                <a:gd name="T6" fmla="*/ 182 w 364"/>
                <a:gd name="T7" fmla="*/ 16 h 142"/>
                <a:gd name="T8" fmla="*/ 172 w 364"/>
                <a:gd name="T9" fmla="*/ 16 h 142"/>
                <a:gd name="T10" fmla="*/ 106 w 364"/>
                <a:gd name="T11" fmla="*/ 5 h 142"/>
                <a:gd name="T12" fmla="*/ 28 w 364"/>
                <a:gd name="T13" fmla="*/ 7 h 142"/>
                <a:gd name="T14" fmla="*/ 0 w 364"/>
                <a:gd name="T15" fmla="*/ 11 h 142"/>
                <a:gd name="T16" fmla="*/ 0 w 364"/>
                <a:gd name="T17" fmla="*/ 38 h 142"/>
                <a:gd name="T18" fmla="*/ 9 w 364"/>
                <a:gd name="T19" fmla="*/ 47 h 142"/>
                <a:gd name="T20" fmla="*/ 27 w 364"/>
                <a:gd name="T21" fmla="*/ 104 h 142"/>
                <a:gd name="T22" fmla="*/ 109 w 364"/>
                <a:gd name="T23" fmla="*/ 132 h 142"/>
                <a:gd name="T24" fmla="*/ 172 w 364"/>
                <a:gd name="T25" fmla="*/ 53 h 142"/>
                <a:gd name="T26" fmla="*/ 182 w 364"/>
                <a:gd name="T27" fmla="*/ 48 h 142"/>
                <a:gd name="T28" fmla="*/ 192 w 364"/>
                <a:gd name="T29" fmla="*/ 53 h 142"/>
                <a:gd name="T30" fmla="*/ 255 w 364"/>
                <a:gd name="T31" fmla="*/ 132 h 142"/>
                <a:gd name="T32" fmla="*/ 337 w 364"/>
                <a:gd name="T33" fmla="*/ 104 h 142"/>
                <a:gd name="T34" fmla="*/ 355 w 364"/>
                <a:gd name="T35" fmla="*/ 47 h 142"/>
                <a:gd name="T36" fmla="*/ 364 w 364"/>
                <a:gd name="T37" fmla="*/ 38 h 142"/>
                <a:gd name="T38" fmla="*/ 364 w 364"/>
                <a:gd name="T39" fmla="*/ 11 h 142"/>
                <a:gd name="T40" fmla="*/ 336 w 364"/>
                <a:gd name="T41" fmla="*/ 7 h 142"/>
                <a:gd name="T42" fmla="*/ 128 w 364"/>
                <a:gd name="T43" fmla="*/ 120 h 142"/>
                <a:gd name="T44" fmla="*/ 81 w 364"/>
                <a:gd name="T45" fmla="*/ 126 h 142"/>
                <a:gd name="T46" fmla="*/ 25 w 364"/>
                <a:gd name="T47" fmla="*/ 83 h 142"/>
                <a:gd name="T48" fmla="*/ 25 w 364"/>
                <a:gd name="T49" fmla="*/ 31 h 142"/>
                <a:gd name="T50" fmla="*/ 85 w 364"/>
                <a:gd name="T51" fmla="*/ 14 h 142"/>
                <a:gd name="T52" fmla="*/ 154 w 364"/>
                <a:gd name="T53" fmla="*/ 37 h 142"/>
                <a:gd name="T54" fmla="*/ 128 w 364"/>
                <a:gd name="T55" fmla="*/ 120 h 142"/>
                <a:gd name="T56" fmla="*/ 339 w 364"/>
                <a:gd name="T57" fmla="*/ 83 h 142"/>
                <a:gd name="T58" fmla="*/ 283 w 364"/>
                <a:gd name="T59" fmla="*/ 126 h 142"/>
                <a:gd name="T60" fmla="*/ 236 w 364"/>
                <a:gd name="T61" fmla="*/ 120 h 142"/>
                <a:gd name="T62" fmla="*/ 210 w 364"/>
                <a:gd name="T63" fmla="*/ 37 h 142"/>
                <a:gd name="T64" fmla="*/ 279 w 364"/>
                <a:gd name="T65" fmla="*/ 14 h 142"/>
                <a:gd name="T66" fmla="*/ 339 w 364"/>
                <a:gd name="T67" fmla="*/ 31 h 142"/>
                <a:gd name="T68" fmla="*/ 339 w 364"/>
                <a:gd name="T69" fmla="*/ 8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4" h="142">
                  <a:moveTo>
                    <a:pt x="336" y="7"/>
                  </a:moveTo>
                  <a:cubicBezTo>
                    <a:pt x="336" y="7"/>
                    <a:pt x="290" y="0"/>
                    <a:pt x="258" y="5"/>
                  </a:cubicBezTo>
                  <a:cubicBezTo>
                    <a:pt x="227" y="10"/>
                    <a:pt x="200" y="17"/>
                    <a:pt x="192" y="16"/>
                  </a:cubicBezTo>
                  <a:cubicBezTo>
                    <a:pt x="184" y="16"/>
                    <a:pt x="182" y="16"/>
                    <a:pt x="182" y="16"/>
                  </a:cubicBezTo>
                  <a:cubicBezTo>
                    <a:pt x="182" y="16"/>
                    <a:pt x="180" y="16"/>
                    <a:pt x="172" y="16"/>
                  </a:cubicBezTo>
                  <a:cubicBezTo>
                    <a:pt x="164" y="17"/>
                    <a:pt x="137" y="10"/>
                    <a:pt x="106" y="5"/>
                  </a:cubicBezTo>
                  <a:cubicBezTo>
                    <a:pt x="74" y="0"/>
                    <a:pt x="28" y="7"/>
                    <a:pt x="28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7" y="44"/>
                    <a:pt x="9" y="47"/>
                  </a:cubicBezTo>
                  <a:cubicBezTo>
                    <a:pt x="10" y="51"/>
                    <a:pt x="20" y="89"/>
                    <a:pt x="27" y="104"/>
                  </a:cubicBezTo>
                  <a:cubicBezTo>
                    <a:pt x="33" y="119"/>
                    <a:pt x="55" y="142"/>
                    <a:pt x="109" y="132"/>
                  </a:cubicBezTo>
                  <a:cubicBezTo>
                    <a:pt x="162" y="123"/>
                    <a:pt x="168" y="56"/>
                    <a:pt x="172" y="53"/>
                  </a:cubicBezTo>
                  <a:cubicBezTo>
                    <a:pt x="175" y="49"/>
                    <a:pt x="182" y="48"/>
                    <a:pt x="182" y="48"/>
                  </a:cubicBezTo>
                  <a:cubicBezTo>
                    <a:pt x="182" y="48"/>
                    <a:pt x="189" y="49"/>
                    <a:pt x="192" y="53"/>
                  </a:cubicBezTo>
                  <a:cubicBezTo>
                    <a:pt x="196" y="56"/>
                    <a:pt x="202" y="123"/>
                    <a:pt x="255" y="132"/>
                  </a:cubicBezTo>
                  <a:cubicBezTo>
                    <a:pt x="309" y="142"/>
                    <a:pt x="331" y="119"/>
                    <a:pt x="337" y="104"/>
                  </a:cubicBezTo>
                  <a:cubicBezTo>
                    <a:pt x="344" y="89"/>
                    <a:pt x="354" y="51"/>
                    <a:pt x="355" y="47"/>
                  </a:cubicBezTo>
                  <a:cubicBezTo>
                    <a:pt x="357" y="44"/>
                    <a:pt x="364" y="38"/>
                    <a:pt x="364" y="38"/>
                  </a:cubicBezTo>
                  <a:cubicBezTo>
                    <a:pt x="364" y="11"/>
                    <a:pt x="364" y="11"/>
                    <a:pt x="364" y="11"/>
                  </a:cubicBezTo>
                  <a:lnTo>
                    <a:pt x="336" y="7"/>
                  </a:lnTo>
                  <a:close/>
                  <a:moveTo>
                    <a:pt x="128" y="120"/>
                  </a:moveTo>
                  <a:cubicBezTo>
                    <a:pt x="128" y="120"/>
                    <a:pt x="107" y="129"/>
                    <a:pt x="81" y="126"/>
                  </a:cubicBezTo>
                  <a:cubicBezTo>
                    <a:pt x="55" y="123"/>
                    <a:pt x="40" y="125"/>
                    <a:pt x="25" y="83"/>
                  </a:cubicBezTo>
                  <a:cubicBezTo>
                    <a:pt x="25" y="83"/>
                    <a:pt x="15" y="50"/>
                    <a:pt x="25" y="31"/>
                  </a:cubicBezTo>
                  <a:cubicBezTo>
                    <a:pt x="25" y="31"/>
                    <a:pt x="32" y="14"/>
                    <a:pt x="85" y="14"/>
                  </a:cubicBezTo>
                  <a:cubicBezTo>
                    <a:pt x="139" y="14"/>
                    <a:pt x="149" y="28"/>
                    <a:pt x="154" y="37"/>
                  </a:cubicBezTo>
                  <a:cubicBezTo>
                    <a:pt x="160" y="47"/>
                    <a:pt x="163" y="96"/>
                    <a:pt x="128" y="120"/>
                  </a:cubicBezTo>
                  <a:close/>
                  <a:moveTo>
                    <a:pt x="339" y="83"/>
                  </a:moveTo>
                  <a:cubicBezTo>
                    <a:pt x="324" y="125"/>
                    <a:pt x="309" y="123"/>
                    <a:pt x="283" y="126"/>
                  </a:cubicBezTo>
                  <a:cubicBezTo>
                    <a:pt x="257" y="129"/>
                    <a:pt x="236" y="120"/>
                    <a:pt x="236" y="120"/>
                  </a:cubicBezTo>
                  <a:cubicBezTo>
                    <a:pt x="201" y="96"/>
                    <a:pt x="204" y="47"/>
                    <a:pt x="210" y="37"/>
                  </a:cubicBezTo>
                  <a:cubicBezTo>
                    <a:pt x="215" y="28"/>
                    <a:pt x="225" y="14"/>
                    <a:pt x="279" y="14"/>
                  </a:cubicBezTo>
                  <a:cubicBezTo>
                    <a:pt x="332" y="14"/>
                    <a:pt x="339" y="31"/>
                    <a:pt x="339" y="31"/>
                  </a:cubicBezTo>
                  <a:cubicBezTo>
                    <a:pt x="349" y="50"/>
                    <a:pt x="339" y="83"/>
                    <a:pt x="339" y="8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3" name="Freeform 49"/>
            <p:cNvSpPr>
              <a:spLocks/>
            </p:cNvSpPr>
            <p:nvPr/>
          </p:nvSpPr>
          <p:spPr bwMode="auto">
            <a:xfrm>
              <a:off x="6091761" y="5801930"/>
              <a:ext cx="26644" cy="970083"/>
            </a:xfrm>
            <a:custGeom>
              <a:avLst/>
              <a:gdLst>
                <a:gd name="T0" fmla="*/ 3 w 22"/>
                <a:gd name="T1" fmla="*/ 0 h 801"/>
                <a:gd name="T2" fmla="*/ 0 w 22"/>
                <a:gd name="T3" fmla="*/ 801 h 801"/>
                <a:gd name="T4" fmla="*/ 22 w 22"/>
                <a:gd name="T5" fmla="*/ 801 h 801"/>
                <a:gd name="T6" fmla="*/ 3 w 22"/>
                <a:gd name="T7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801">
                  <a:moveTo>
                    <a:pt x="3" y="0"/>
                  </a:moveTo>
                  <a:lnTo>
                    <a:pt x="0" y="801"/>
                  </a:lnTo>
                  <a:lnTo>
                    <a:pt x="22" y="80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5" name="AutoShape 82"/>
          <p:cNvSpPr>
            <a:spLocks noChangeAspect="1"/>
          </p:cNvSpPr>
          <p:nvPr/>
        </p:nvSpPr>
        <p:spPr bwMode="auto">
          <a:xfrm>
            <a:off x="1482337" y="1624469"/>
            <a:ext cx="1114495" cy="11147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78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6096000" y="0"/>
            <a:ext cx="3048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48000" y="0"/>
            <a:ext cx="3048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0"/>
            <a:ext cx="3048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44000" y="0"/>
            <a:ext cx="3048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192000" y="0"/>
            <a:ext cx="3048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0" y="0"/>
            <a:ext cx="3048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0" y="7617095"/>
            <a:ext cx="3048000" cy="2669904"/>
          </a:xfrm>
          <a:custGeom>
            <a:avLst/>
            <a:gdLst>
              <a:gd name="connsiteX0" fmla="*/ 165237 w 2032000"/>
              <a:gd name="connsiteY0" fmla="*/ 0 h 1779936"/>
              <a:gd name="connsiteX1" fmla="*/ 186154 w 2032000"/>
              <a:gd name="connsiteY1" fmla="*/ 0 h 1779936"/>
              <a:gd name="connsiteX2" fmla="*/ 186154 w 2032000"/>
              <a:gd name="connsiteY2" fmla="*/ 259360 h 1779936"/>
              <a:gd name="connsiteX3" fmla="*/ 221711 w 2032000"/>
              <a:gd name="connsiteY3" fmla="*/ 259360 h 1779936"/>
              <a:gd name="connsiteX4" fmla="*/ 221711 w 2032000"/>
              <a:gd name="connsiteY4" fmla="*/ 324200 h 1779936"/>
              <a:gd name="connsiteX5" fmla="*/ 286551 w 2032000"/>
              <a:gd name="connsiteY5" fmla="*/ 324200 h 1779936"/>
              <a:gd name="connsiteX6" fmla="*/ 286551 w 2032000"/>
              <a:gd name="connsiteY6" fmla="*/ 619117 h 1779936"/>
              <a:gd name="connsiteX7" fmla="*/ 343024 w 2032000"/>
              <a:gd name="connsiteY7" fmla="*/ 619117 h 1779936"/>
              <a:gd name="connsiteX8" fmla="*/ 343024 w 2032000"/>
              <a:gd name="connsiteY8" fmla="*/ 690232 h 1779936"/>
              <a:gd name="connsiteX9" fmla="*/ 694415 w 2032000"/>
              <a:gd name="connsiteY9" fmla="*/ 690232 h 1779936"/>
              <a:gd name="connsiteX10" fmla="*/ 694415 w 2032000"/>
              <a:gd name="connsiteY10" fmla="*/ 920309 h 1779936"/>
              <a:gd name="connsiteX11" fmla="*/ 830370 w 2032000"/>
              <a:gd name="connsiteY11" fmla="*/ 920309 h 1779936"/>
              <a:gd name="connsiteX12" fmla="*/ 830370 w 2032000"/>
              <a:gd name="connsiteY12" fmla="*/ 324200 h 1779936"/>
              <a:gd name="connsiteX13" fmla="*/ 1018615 w 2032000"/>
              <a:gd name="connsiteY13" fmla="*/ 324200 h 1779936"/>
              <a:gd name="connsiteX14" fmla="*/ 1018615 w 2032000"/>
              <a:gd name="connsiteY14" fmla="*/ 374398 h 1779936"/>
              <a:gd name="connsiteX15" fmla="*/ 1181760 w 2032000"/>
              <a:gd name="connsiteY15" fmla="*/ 374398 h 1779936"/>
              <a:gd name="connsiteX16" fmla="*/ 1181760 w 2032000"/>
              <a:gd name="connsiteY16" fmla="*/ 324200 h 1779936"/>
              <a:gd name="connsiteX17" fmla="*/ 1556159 w 2032000"/>
              <a:gd name="connsiteY17" fmla="*/ 324200 h 1779936"/>
              <a:gd name="connsiteX18" fmla="*/ 1556159 w 2032000"/>
              <a:gd name="connsiteY18" fmla="*/ 504078 h 1779936"/>
              <a:gd name="connsiteX19" fmla="*/ 1606357 w 2032000"/>
              <a:gd name="connsiteY19" fmla="*/ 504078 h 1779936"/>
              <a:gd name="connsiteX20" fmla="*/ 1606357 w 2032000"/>
              <a:gd name="connsiteY20" fmla="*/ 79481 h 1779936"/>
              <a:gd name="connsiteX21" fmla="*/ 2032000 w 2032000"/>
              <a:gd name="connsiteY21" fmla="*/ 79481 h 1779936"/>
              <a:gd name="connsiteX22" fmla="*/ 2032000 w 2032000"/>
              <a:gd name="connsiteY22" fmla="*/ 1779936 h 1779936"/>
              <a:gd name="connsiteX23" fmla="*/ 0 w 2032000"/>
              <a:gd name="connsiteY23" fmla="*/ 1779936 h 1779936"/>
              <a:gd name="connsiteX24" fmla="*/ 0 w 2032000"/>
              <a:gd name="connsiteY24" fmla="*/ 1407654 h 1779936"/>
              <a:gd name="connsiteX25" fmla="*/ 0 w 2032000"/>
              <a:gd name="connsiteY25" fmla="*/ 625392 h 1779936"/>
              <a:gd name="connsiteX26" fmla="*/ 64840 w 2032000"/>
              <a:gd name="connsiteY26" fmla="*/ 625392 h 1779936"/>
              <a:gd name="connsiteX27" fmla="*/ 64840 w 2032000"/>
              <a:gd name="connsiteY27" fmla="*/ 324200 h 1779936"/>
              <a:gd name="connsiteX28" fmla="*/ 135955 w 2032000"/>
              <a:gd name="connsiteY28" fmla="*/ 324200 h 1779936"/>
              <a:gd name="connsiteX29" fmla="*/ 135955 w 2032000"/>
              <a:gd name="connsiteY29" fmla="*/ 259360 h 1779936"/>
              <a:gd name="connsiteX30" fmla="*/ 165237 w 2032000"/>
              <a:gd name="connsiteY30" fmla="*/ 259360 h 177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32000" h="1779936">
                <a:moveTo>
                  <a:pt x="165237" y="0"/>
                </a:moveTo>
                <a:lnTo>
                  <a:pt x="186154" y="0"/>
                </a:lnTo>
                <a:lnTo>
                  <a:pt x="186154" y="259360"/>
                </a:lnTo>
                <a:lnTo>
                  <a:pt x="221711" y="259360"/>
                </a:lnTo>
                <a:lnTo>
                  <a:pt x="221711" y="324200"/>
                </a:lnTo>
                <a:lnTo>
                  <a:pt x="286551" y="324200"/>
                </a:lnTo>
                <a:lnTo>
                  <a:pt x="286551" y="619117"/>
                </a:lnTo>
                <a:lnTo>
                  <a:pt x="343024" y="619117"/>
                </a:lnTo>
                <a:lnTo>
                  <a:pt x="343024" y="690232"/>
                </a:lnTo>
                <a:lnTo>
                  <a:pt x="694415" y="690232"/>
                </a:lnTo>
                <a:lnTo>
                  <a:pt x="694415" y="920309"/>
                </a:lnTo>
                <a:lnTo>
                  <a:pt x="830370" y="920309"/>
                </a:lnTo>
                <a:lnTo>
                  <a:pt x="830370" y="324200"/>
                </a:lnTo>
                <a:lnTo>
                  <a:pt x="1018615" y="324200"/>
                </a:lnTo>
                <a:lnTo>
                  <a:pt x="1018615" y="374398"/>
                </a:lnTo>
                <a:lnTo>
                  <a:pt x="1181760" y="374398"/>
                </a:lnTo>
                <a:lnTo>
                  <a:pt x="1181760" y="324200"/>
                </a:lnTo>
                <a:lnTo>
                  <a:pt x="1556159" y="324200"/>
                </a:lnTo>
                <a:lnTo>
                  <a:pt x="1556159" y="504078"/>
                </a:lnTo>
                <a:lnTo>
                  <a:pt x="1606357" y="504078"/>
                </a:lnTo>
                <a:lnTo>
                  <a:pt x="1606357" y="79481"/>
                </a:lnTo>
                <a:lnTo>
                  <a:pt x="2032000" y="79481"/>
                </a:lnTo>
                <a:lnTo>
                  <a:pt x="2032000" y="1779936"/>
                </a:lnTo>
                <a:lnTo>
                  <a:pt x="0" y="1779936"/>
                </a:lnTo>
                <a:lnTo>
                  <a:pt x="0" y="1407654"/>
                </a:lnTo>
                <a:lnTo>
                  <a:pt x="0" y="625392"/>
                </a:lnTo>
                <a:lnTo>
                  <a:pt x="64840" y="625392"/>
                </a:lnTo>
                <a:lnTo>
                  <a:pt x="64840" y="324200"/>
                </a:lnTo>
                <a:lnTo>
                  <a:pt x="135955" y="324200"/>
                </a:lnTo>
                <a:lnTo>
                  <a:pt x="135955" y="259360"/>
                </a:lnTo>
                <a:lnTo>
                  <a:pt x="165237" y="25936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048000" y="6584885"/>
            <a:ext cx="3048000" cy="3702114"/>
          </a:xfrm>
          <a:custGeom>
            <a:avLst/>
            <a:gdLst>
              <a:gd name="connsiteX0" fmla="*/ 1373143 w 2032000"/>
              <a:gd name="connsiteY0" fmla="*/ 0 h 2468076"/>
              <a:gd name="connsiteX1" fmla="*/ 1674335 w 2032000"/>
              <a:gd name="connsiteY1" fmla="*/ 0 h 2468076"/>
              <a:gd name="connsiteX2" fmla="*/ 1674335 w 2032000"/>
              <a:gd name="connsiteY2" fmla="*/ 773896 h 2468076"/>
              <a:gd name="connsiteX3" fmla="*/ 1837481 w 2032000"/>
              <a:gd name="connsiteY3" fmla="*/ 773896 h 2468076"/>
              <a:gd name="connsiteX4" fmla="*/ 1837481 w 2032000"/>
              <a:gd name="connsiteY4" fmla="*/ 1277974 h 2468076"/>
              <a:gd name="connsiteX5" fmla="*/ 2011084 w 2032000"/>
              <a:gd name="connsiteY5" fmla="*/ 1277974 h 2468076"/>
              <a:gd name="connsiteX6" fmla="*/ 2011084 w 2032000"/>
              <a:gd name="connsiteY6" fmla="*/ 1328173 h 2468076"/>
              <a:gd name="connsiteX7" fmla="*/ 2032000 w 2032000"/>
              <a:gd name="connsiteY7" fmla="*/ 1328173 h 2468076"/>
              <a:gd name="connsiteX8" fmla="*/ 2032000 w 2032000"/>
              <a:gd name="connsiteY8" fmla="*/ 2468076 h 2468076"/>
              <a:gd name="connsiteX9" fmla="*/ 0 w 2032000"/>
              <a:gd name="connsiteY9" fmla="*/ 2468076 h 2468076"/>
              <a:gd name="connsiteX10" fmla="*/ 0 w 2032000"/>
              <a:gd name="connsiteY10" fmla="*/ 767621 h 2468076"/>
              <a:gd name="connsiteX11" fmla="*/ 283413 w 2032000"/>
              <a:gd name="connsiteY11" fmla="*/ 767621 h 2468076"/>
              <a:gd name="connsiteX12" fmla="*/ 283413 w 2032000"/>
              <a:gd name="connsiteY12" fmla="*/ 1091821 h 2468076"/>
              <a:gd name="connsiteX13" fmla="*/ 383811 w 2032000"/>
              <a:gd name="connsiteY13" fmla="*/ 1091821 h 2468076"/>
              <a:gd name="connsiteX14" fmla="*/ 383811 w 2032000"/>
              <a:gd name="connsiteY14" fmla="*/ 1434845 h 2468076"/>
              <a:gd name="connsiteX15" fmla="*/ 576239 w 2032000"/>
              <a:gd name="connsiteY15" fmla="*/ 1434845 h 2468076"/>
              <a:gd name="connsiteX16" fmla="*/ 576239 w 2032000"/>
              <a:gd name="connsiteY16" fmla="*/ 1514326 h 2468076"/>
              <a:gd name="connsiteX17" fmla="*/ 720560 w 2032000"/>
              <a:gd name="connsiteY17" fmla="*/ 1514326 h 2468076"/>
              <a:gd name="connsiteX18" fmla="*/ 720560 w 2032000"/>
              <a:gd name="connsiteY18" fmla="*/ 1564525 h 2468076"/>
              <a:gd name="connsiteX19" fmla="*/ 785400 w 2032000"/>
              <a:gd name="connsiteY19" fmla="*/ 1564525 h 2468076"/>
              <a:gd name="connsiteX20" fmla="*/ 785400 w 2032000"/>
              <a:gd name="connsiteY20" fmla="*/ 1363730 h 2468076"/>
              <a:gd name="connsiteX21" fmla="*/ 906714 w 2032000"/>
              <a:gd name="connsiteY21" fmla="*/ 1363730 h 2468076"/>
              <a:gd name="connsiteX22" fmla="*/ 906714 w 2032000"/>
              <a:gd name="connsiteY22" fmla="*/ 953775 h 2468076"/>
              <a:gd name="connsiteX23" fmla="*/ 992470 w 2032000"/>
              <a:gd name="connsiteY23" fmla="*/ 953775 h 2468076"/>
              <a:gd name="connsiteX24" fmla="*/ 992470 w 2032000"/>
              <a:gd name="connsiteY24" fmla="*/ 537544 h 2468076"/>
              <a:gd name="connsiteX25" fmla="*/ 1071951 w 2032000"/>
              <a:gd name="connsiteY25" fmla="*/ 537544 h 2468076"/>
              <a:gd name="connsiteX26" fmla="*/ 1113783 w 2032000"/>
              <a:gd name="connsiteY26" fmla="*/ 106672 h 2468076"/>
              <a:gd name="connsiteX27" fmla="*/ 1207906 w 2032000"/>
              <a:gd name="connsiteY27" fmla="*/ 106672 h 2468076"/>
              <a:gd name="connsiteX28" fmla="*/ 1207906 w 2032000"/>
              <a:gd name="connsiteY28" fmla="*/ 27191 h 246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32000" h="2468076">
                <a:moveTo>
                  <a:pt x="1373143" y="0"/>
                </a:moveTo>
                <a:lnTo>
                  <a:pt x="1674335" y="0"/>
                </a:lnTo>
                <a:lnTo>
                  <a:pt x="1674335" y="773896"/>
                </a:lnTo>
                <a:lnTo>
                  <a:pt x="1837481" y="773896"/>
                </a:lnTo>
                <a:lnTo>
                  <a:pt x="1837481" y="1277974"/>
                </a:lnTo>
                <a:lnTo>
                  <a:pt x="2011084" y="1277974"/>
                </a:lnTo>
                <a:lnTo>
                  <a:pt x="2011084" y="1328173"/>
                </a:lnTo>
                <a:lnTo>
                  <a:pt x="2032000" y="1328173"/>
                </a:lnTo>
                <a:lnTo>
                  <a:pt x="2032000" y="2468076"/>
                </a:lnTo>
                <a:lnTo>
                  <a:pt x="0" y="2468076"/>
                </a:lnTo>
                <a:lnTo>
                  <a:pt x="0" y="767621"/>
                </a:lnTo>
                <a:lnTo>
                  <a:pt x="283413" y="767621"/>
                </a:lnTo>
                <a:lnTo>
                  <a:pt x="283413" y="1091821"/>
                </a:lnTo>
                <a:lnTo>
                  <a:pt x="383811" y="1091821"/>
                </a:lnTo>
                <a:lnTo>
                  <a:pt x="383811" y="1434845"/>
                </a:lnTo>
                <a:lnTo>
                  <a:pt x="576239" y="1434845"/>
                </a:lnTo>
                <a:lnTo>
                  <a:pt x="576239" y="1514326"/>
                </a:lnTo>
                <a:lnTo>
                  <a:pt x="720560" y="1514326"/>
                </a:lnTo>
                <a:lnTo>
                  <a:pt x="720560" y="1564525"/>
                </a:lnTo>
                <a:lnTo>
                  <a:pt x="785400" y="1564525"/>
                </a:lnTo>
                <a:lnTo>
                  <a:pt x="785400" y="1363730"/>
                </a:lnTo>
                <a:lnTo>
                  <a:pt x="906714" y="1363730"/>
                </a:lnTo>
                <a:lnTo>
                  <a:pt x="906714" y="953775"/>
                </a:lnTo>
                <a:lnTo>
                  <a:pt x="992470" y="953775"/>
                </a:lnTo>
                <a:lnTo>
                  <a:pt x="992470" y="537544"/>
                </a:lnTo>
                <a:lnTo>
                  <a:pt x="1071951" y="537544"/>
                </a:lnTo>
                <a:lnTo>
                  <a:pt x="1113783" y="106672"/>
                </a:lnTo>
                <a:lnTo>
                  <a:pt x="1207906" y="106672"/>
                </a:lnTo>
                <a:lnTo>
                  <a:pt x="1207906" y="271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096000" y="5602874"/>
            <a:ext cx="3048000" cy="4684125"/>
          </a:xfrm>
          <a:custGeom>
            <a:avLst/>
            <a:gdLst>
              <a:gd name="connsiteX0" fmla="*/ 1010248 w 2032000"/>
              <a:gd name="connsiteY0" fmla="*/ 0 h 3122750"/>
              <a:gd name="connsiteX1" fmla="*/ 1031164 w 2032000"/>
              <a:gd name="connsiteY1" fmla="*/ 0 h 3122750"/>
              <a:gd name="connsiteX2" fmla="*/ 1031164 w 2032000"/>
              <a:gd name="connsiteY2" fmla="*/ 265634 h 3122750"/>
              <a:gd name="connsiteX3" fmla="*/ 1169211 w 2032000"/>
              <a:gd name="connsiteY3" fmla="*/ 265634 h 3122750"/>
              <a:gd name="connsiteX4" fmla="*/ 1169211 w 2032000"/>
              <a:gd name="connsiteY4" fmla="*/ 338841 h 3122750"/>
              <a:gd name="connsiteX5" fmla="*/ 1455761 w 2032000"/>
              <a:gd name="connsiteY5" fmla="*/ 338841 h 3122750"/>
              <a:gd name="connsiteX6" fmla="*/ 1455761 w 2032000"/>
              <a:gd name="connsiteY6" fmla="*/ 495712 h 3122750"/>
              <a:gd name="connsiteX7" fmla="*/ 1570800 w 2032000"/>
              <a:gd name="connsiteY7" fmla="*/ 495712 h 3122750"/>
              <a:gd name="connsiteX8" fmla="*/ 1570800 w 2032000"/>
              <a:gd name="connsiteY8" fmla="*/ 610750 h 3122750"/>
              <a:gd name="connsiteX9" fmla="*/ 1648190 w 2032000"/>
              <a:gd name="connsiteY9" fmla="*/ 610750 h 3122750"/>
              <a:gd name="connsiteX10" fmla="*/ 1648190 w 2032000"/>
              <a:gd name="connsiteY10" fmla="*/ 1623090 h 3122750"/>
              <a:gd name="connsiteX11" fmla="*/ 1756953 w 2032000"/>
              <a:gd name="connsiteY11" fmla="*/ 1623090 h 3122750"/>
              <a:gd name="connsiteX12" fmla="*/ 1756953 w 2032000"/>
              <a:gd name="connsiteY12" fmla="*/ 2125076 h 3122750"/>
              <a:gd name="connsiteX13" fmla="*/ 1892908 w 2032000"/>
              <a:gd name="connsiteY13" fmla="*/ 2125076 h 3122750"/>
              <a:gd name="connsiteX14" fmla="*/ 1892908 w 2032000"/>
              <a:gd name="connsiteY14" fmla="*/ 2177367 h 3122750"/>
              <a:gd name="connsiteX15" fmla="*/ 2032000 w 2032000"/>
              <a:gd name="connsiteY15" fmla="*/ 2177367 h 3122750"/>
              <a:gd name="connsiteX16" fmla="*/ 2032000 w 2032000"/>
              <a:gd name="connsiteY16" fmla="*/ 3122750 h 3122750"/>
              <a:gd name="connsiteX17" fmla="*/ 0 w 2032000"/>
              <a:gd name="connsiteY17" fmla="*/ 3122750 h 3122750"/>
              <a:gd name="connsiteX18" fmla="*/ 0 w 2032000"/>
              <a:gd name="connsiteY18" fmla="*/ 1982847 h 3122750"/>
              <a:gd name="connsiteX19" fmla="*/ 150596 w 2032000"/>
              <a:gd name="connsiteY19" fmla="*/ 1982847 h 3122750"/>
              <a:gd name="connsiteX20" fmla="*/ 150596 w 2032000"/>
              <a:gd name="connsiteY20" fmla="*/ 2053962 h 3122750"/>
              <a:gd name="connsiteX21" fmla="*/ 236352 w 2032000"/>
              <a:gd name="connsiteY21" fmla="*/ 2053962 h 3122750"/>
              <a:gd name="connsiteX22" fmla="*/ 236352 w 2032000"/>
              <a:gd name="connsiteY22" fmla="*/ 2298680 h 3122750"/>
              <a:gd name="connsiteX23" fmla="*/ 416231 w 2032000"/>
              <a:gd name="connsiteY23" fmla="*/ 2298680 h 3122750"/>
              <a:gd name="connsiteX24" fmla="*/ 416231 w 2032000"/>
              <a:gd name="connsiteY24" fmla="*/ 2254756 h 3122750"/>
              <a:gd name="connsiteX25" fmla="*/ 493620 w 2032000"/>
              <a:gd name="connsiteY25" fmla="*/ 2212924 h 3122750"/>
              <a:gd name="connsiteX26" fmla="*/ 573102 w 2032000"/>
              <a:gd name="connsiteY26" fmla="*/ 2263123 h 3122750"/>
              <a:gd name="connsiteX27" fmla="*/ 573102 w 2032000"/>
              <a:gd name="connsiteY27" fmla="*/ 1867808 h 3122750"/>
              <a:gd name="connsiteX28" fmla="*/ 709056 w 2032000"/>
              <a:gd name="connsiteY28" fmla="*/ 1867808 h 3122750"/>
              <a:gd name="connsiteX29" fmla="*/ 709056 w 2032000"/>
              <a:gd name="connsiteY29" fmla="*/ 545910 h 3122750"/>
              <a:gd name="connsiteX30" fmla="*/ 773896 w 2032000"/>
              <a:gd name="connsiteY30" fmla="*/ 545910 h 3122750"/>
              <a:gd name="connsiteX31" fmla="*/ 773896 w 2032000"/>
              <a:gd name="connsiteY31" fmla="*/ 439238 h 3122750"/>
              <a:gd name="connsiteX32" fmla="*/ 868019 w 2032000"/>
              <a:gd name="connsiteY32" fmla="*/ 439238 h 3122750"/>
              <a:gd name="connsiteX33" fmla="*/ 868019 w 2032000"/>
              <a:gd name="connsiteY33" fmla="*/ 265634 h 3122750"/>
              <a:gd name="connsiteX34" fmla="*/ 1010248 w 2032000"/>
              <a:gd name="connsiteY34" fmla="*/ 265634 h 312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32000" h="3122750">
                <a:moveTo>
                  <a:pt x="1010248" y="0"/>
                </a:moveTo>
                <a:lnTo>
                  <a:pt x="1031164" y="0"/>
                </a:lnTo>
                <a:lnTo>
                  <a:pt x="1031164" y="265634"/>
                </a:lnTo>
                <a:lnTo>
                  <a:pt x="1169211" y="265634"/>
                </a:lnTo>
                <a:lnTo>
                  <a:pt x="1169211" y="338841"/>
                </a:lnTo>
                <a:lnTo>
                  <a:pt x="1455761" y="338841"/>
                </a:lnTo>
                <a:lnTo>
                  <a:pt x="1455761" y="495712"/>
                </a:lnTo>
                <a:lnTo>
                  <a:pt x="1570800" y="495712"/>
                </a:lnTo>
                <a:lnTo>
                  <a:pt x="1570800" y="610750"/>
                </a:lnTo>
                <a:lnTo>
                  <a:pt x="1648190" y="610750"/>
                </a:lnTo>
                <a:lnTo>
                  <a:pt x="1648190" y="1623090"/>
                </a:lnTo>
                <a:lnTo>
                  <a:pt x="1756953" y="1623090"/>
                </a:lnTo>
                <a:lnTo>
                  <a:pt x="1756953" y="2125076"/>
                </a:lnTo>
                <a:lnTo>
                  <a:pt x="1892908" y="2125076"/>
                </a:lnTo>
                <a:lnTo>
                  <a:pt x="1892908" y="2177367"/>
                </a:lnTo>
                <a:lnTo>
                  <a:pt x="2032000" y="2177367"/>
                </a:lnTo>
                <a:lnTo>
                  <a:pt x="2032000" y="3122750"/>
                </a:lnTo>
                <a:lnTo>
                  <a:pt x="0" y="3122750"/>
                </a:lnTo>
                <a:lnTo>
                  <a:pt x="0" y="1982847"/>
                </a:lnTo>
                <a:lnTo>
                  <a:pt x="150596" y="1982847"/>
                </a:lnTo>
                <a:lnTo>
                  <a:pt x="150596" y="2053962"/>
                </a:lnTo>
                <a:lnTo>
                  <a:pt x="236352" y="2053962"/>
                </a:lnTo>
                <a:lnTo>
                  <a:pt x="236352" y="2298680"/>
                </a:lnTo>
                <a:lnTo>
                  <a:pt x="416231" y="2298680"/>
                </a:lnTo>
                <a:lnTo>
                  <a:pt x="416231" y="2254756"/>
                </a:lnTo>
                <a:lnTo>
                  <a:pt x="493620" y="2212924"/>
                </a:lnTo>
                <a:lnTo>
                  <a:pt x="573102" y="2263123"/>
                </a:lnTo>
                <a:lnTo>
                  <a:pt x="573102" y="1867808"/>
                </a:lnTo>
                <a:lnTo>
                  <a:pt x="709056" y="1867808"/>
                </a:lnTo>
                <a:lnTo>
                  <a:pt x="709056" y="545910"/>
                </a:lnTo>
                <a:lnTo>
                  <a:pt x="773896" y="545910"/>
                </a:lnTo>
                <a:lnTo>
                  <a:pt x="773896" y="439238"/>
                </a:lnTo>
                <a:lnTo>
                  <a:pt x="868019" y="439238"/>
                </a:lnTo>
                <a:lnTo>
                  <a:pt x="868019" y="265634"/>
                </a:lnTo>
                <a:lnTo>
                  <a:pt x="1010248" y="2656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144000" y="6531550"/>
            <a:ext cx="3048000" cy="3755450"/>
          </a:xfrm>
          <a:custGeom>
            <a:avLst/>
            <a:gdLst>
              <a:gd name="connsiteX0" fmla="*/ 664087 w 2032000"/>
              <a:gd name="connsiteY0" fmla="*/ 0 h 2503633"/>
              <a:gd name="connsiteX1" fmla="*/ 900439 w 2032000"/>
              <a:gd name="connsiteY1" fmla="*/ 0 h 2503633"/>
              <a:gd name="connsiteX2" fmla="*/ 1000836 w 2032000"/>
              <a:gd name="connsiteY2" fmla="*/ 62748 h 2503633"/>
              <a:gd name="connsiteX3" fmla="*/ 1000836 w 2032000"/>
              <a:gd name="connsiteY3" fmla="*/ 997698 h 2503633"/>
              <a:gd name="connsiteX4" fmla="*/ 1086592 w 2032000"/>
              <a:gd name="connsiteY4" fmla="*/ 997698 h 2503633"/>
              <a:gd name="connsiteX5" fmla="*/ 1086592 w 2032000"/>
              <a:gd name="connsiteY5" fmla="*/ 939133 h 2503633"/>
              <a:gd name="connsiteX6" fmla="*/ 1352227 w 2032000"/>
              <a:gd name="connsiteY6" fmla="*/ 939133 h 2503633"/>
              <a:gd name="connsiteX7" fmla="*/ 1352227 w 2032000"/>
              <a:gd name="connsiteY7" fmla="*/ 874293 h 2503633"/>
              <a:gd name="connsiteX8" fmla="*/ 1550930 w 2032000"/>
              <a:gd name="connsiteY8" fmla="*/ 803178 h 2503633"/>
              <a:gd name="connsiteX9" fmla="*/ 1760091 w 2032000"/>
              <a:gd name="connsiteY9" fmla="*/ 803178 h 2503633"/>
              <a:gd name="connsiteX10" fmla="*/ 1760091 w 2032000"/>
              <a:gd name="connsiteY10" fmla="*/ 738338 h 2503633"/>
              <a:gd name="connsiteX11" fmla="*/ 2032000 w 2032000"/>
              <a:gd name="connsiteY11" fmla="*/ 738338 h 2503633"/>
              <a:gd name="connsiteX12" fmla="*/ 2032000 w 2032000"/>
              <a:gd name="connsiteY12" fmla="*/ 2503633 h 2503633"/>
              <a:gd name="connsiteX13" fmla="*/ 0 w 2032000"/>
              <a:gd name="connsiteY13" fmla="*/ 2503633 h 2503633"/>
              <a:gd name="connsiteX14" fmla="*/ 0 w 2032000"/>
              <a:gd name="connsiteY14" fmla="*/ 1558250 h 2503633"/>
              <a:gd name="connsiteX15" fmla="*/ 3138 w 2032000"/>
              <a:gd name="connsiteY15" fmla="*/ 1558250 h 2503633"/>
              <a:gd name="connsiteX16" fmla="*/ 3138 w 2032000"/>
              <a:gd name="connsiteY16" fmla="*/ 947499 h 2503633"/>
              <a:gd name="connsiteX17" fmla="*/ 162100 w 2032000"/>
              <a:gd name="connsiteY17" fmla="*/ 947499 h 2503633"/>
              <a:gd name="connsiteX18" fmla="*/ 162100 w 2032000"/>
              <a:gd name="connsiteY18" fmla="*/ 838736 h 2503633"/>
              <a:gd name="connsiteX19" fmla="*/ 339887 w 2032000"/>
              <a:gd name="connsiteY19" fmla="*/ 838736 h 2503633"/>
              <a:gd name="connsiteX20" fmla="*/ 540682 w 2032000"/>
              <a:gd name="connsiteY20" fmla="*/ 888934 h 2503633"/>
              <a:gd name="connsiteX21" fmla="*/ 540682 w 2032000"/>
              <a:gd name="connsiteY21" fmla="*/ 41832 h 2503633"/>
              <a:gd name="connsiteX22" fmla="*/ 664087 w 2032000"/>
              <a:gd name="connsiteY22" fmla="*/ 41832 h 250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32000" h="2503633">
                <a:moveTo>
                  <a:pt x="664087" y="0"/>
                </a:moveTo>
                <a:lnTo>
                  <a:pt x="900439" y="0"/>
                </a:lnTo>
                <a:lnTo>
                  <a:pt x="1000836" y="62748"/>
                </a:lnTo>
                <a:lnTo>
                  <a:pt x="1000836" y="997698"/>
                </a:lnTo>
                <a:lnTo>
                  <a:pt x="1086592" y="997698"/>
                </a:lnTo>
                <a:lnTo>
                  <a:pt x="1086592" y="939133"/>
                </a:lnTo>
                <a:lnTo>
                  <a:pt x="1352227" y="939133"/>
                </a:lnTo>
                <a:lnTo>
                  <a:pt x="1352227" y="874293"/>
                </a:lnTo>
                <a:lnTo>
                  <a:pt x="1550930" y="803178"/>
                </a:lnTo>
                <a:lnTo>
                  <a:pt x="1760091" y="803178"/>
                </a:lnTo>
                <a:lnTo>
                  <a:pt x="1760091" y="738338"/>
                </a:lnTo>
                <a:lnTo>
                  <a:pt x="2032000" y="738338"/>
                </a:lnTo>
                <a:lnTo>
                  <a:pt x="2032000" y="2503633"/>
                </a:lnTo>
                <a:lnTo>
                  <a:pt x="0" y="2503633"/>
                </a:lnTo>
                <a:lnTo>
                  <a:pt x="0" y="1558250"/>
                </a:lnTo>
                <a:lnTo>
                  <a:pt x="3138" y="1558250"/>
                </a:lnTo>
                <a:lnTo>
                  <a:pt x="3138" y="947499"/>
                </a:lnTo>
                <a:lnTo>
                  <a:pt x="162100" y="947499"/>
                </a:lnTo>
                <a:lnTo>
                  <a:pt x="162100" y="838736"/>
                </a:lnTo>
                <a:lnTo>
                  <a:pt x="339887" y="838736"/>
                </a:lnTo>
                <a:lnTo>
                  <a:pt x="540682" y="888934"/>
                </a:lnTo>
                <a:lnTo>
                  <a:pt x="540682" y="41832"/>
                </a:lnTo>
                <a:lnTo>
                  <a:pt x="664087" y="4183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2192000" y="6358991"/>
            <a:ext cx="3048000" cy="3928008"/>
          </a:xfrm>
          <a:custGeom>
            <a:avLst/>
            <a:gdLst>
              <a:gd name="connsiteX0" fmla="*/ 466429 w 2032000"/>
              <a:gd name="connsiteY0" fmla="*/ 0 h 2618672"/>
              <a:gd name="connsiteX1" fmla="*/ 487345 w 2032000"/>
              <a:gd name="connsiteY1" fmla="*/ 0 h 2618672"/>
              <a:gd name="connsiteX2" fmla="*/ 487345 w 2032000"/>
              <a:gd name="connsiteY2" fmla="*/ 192428 h 2618672"/>
              <a:gd name="connsiteX3" fmla="*/ 709056 w 2032000"/>
              <a:gd name="connsiteY3" fmla="*/ 192428 h 2618672"/>
              <a:gd name="connsiteX4" fmla="*/ 1133653 w 2032000"/>
              <a:gd name="connsiteY4" fmla="*/ 343024 h 2618672"/>
              <a:gd name="connsiteX5" fmla="*/ 1133653 w 2032000"/>
              <a:gd name="connsiteY5" fmla="*/ 1192218 h 2618672"/>
              <a:gd name="connsiteX6" fmla="*/ 1305165 w 2032000"/>
              <a:gd name="connsiteY6" fmla="*/ 1192218 h 2618672"/>
              <a:gd name="connsiteX7" fmla="*/ 1305165 w 2032000"/>
              <a:gd name="connsiteY7" fmla="*/ 968416 h 2618672"/>
              <a:gd name="connsiteX8" fmla="*/ 1426479 w 2032000"/>
              <a:gd name="connsiteY8" fmla="*/ 968416 h 2618672"/>
              <a:gd name="connsiteX9" fmla="*/ 1426479 w 2032000"/>
              <a:gd name="connsiteY9" fmla="*/ 932859 h 2618672"/>
              <a:gd name="connsiteX10" fmla="*/ 1627273 w 2032000"/>
              <a:gd name="connsiteY10" fmla="*/ 932859 h 2618672"/>
              <a:gd name="connsiteX11" fmla="*/ 1627273 w 2032000"/>
              <a:gd name="connsiteY11" fmla="*/ 824095 h 2618672"/>
              <a:gd name="connsiteX12" fmla="*/ 1842709 w 2032000"/>
              <a:gd name="connsiteY12" fmla="*/ 824095 h 2618672"/>
              <a:gd name="connsiteX13" fmla="*/ 2032000 w 2032000"/>
              <a:gd name="connsiteY13" fmla="*/ 873475 h 2618672"/>
              <a:gd name="connsiteX14" fmla="*/ 2032000 w 2032000"/>
              <a:gd name="connsiteY14" fmla="*/ 2618672 h 2618672"/>
              <a:gd name="connsiteX15" fmla="*/ 0 w 2032000"/>
              <a:gd name="connsiteY15" fmla="*/ 2618672 h 2618672"/>
              <a:gd name="connsiteX16" fmla="*/ 0 w 2032000"/>
              <a:gd name="connsiteY16" fmla="*/ 853377 h 2618672"/>
              <a:gd name="connsiteX17" fmla="*/ 56474 w 2032000"/>
              <a:gd name="connsiteY17" fmla="*/ 853377 h 2618672"/>
              <a:gd name="connsiteX18" fmla="*/ 56474 w 2032000"/>
              <a:gd name="connsiteY18" fmla="*/ 192428 h 2618672"/>
              <a:gd name="connsiteX19" fmla="*/ 207070 w 2032000"/>
              <a:gd name="connsiteY19" fmla="*/ 192428 h 2618672"/>
              <a:gd name="connsiteX20" fmla="*/ 207070 w 2032000"/>
              <a:gd name="connsiteY20" fmla="*/ 6275 h 2618672"/>
              <a:gd name="connsiteX21" fmla="*/ 230077 w 2032000"/>
              <a:gd name="connsiteY21" fmla="*/ 6275 h 2618672"/>
              <a:gd name="connsiteX22" fmla="*/ 230077 w 2032000"/>
              <a:gd name="connsiteY22" fmla="*/ 192428 h 2618672"/>
              <a:gd name="connsiteX23" fmla="*/ 466429 w 2032000"/>
              <a:gd name="connsiteY23" fmla="*/ 192428 h 261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32000" h="2618672">
                <a:moveTo>
                  <a:pt x="466429" y="0"/>
                </a:moveTo>
                <a:lnTo>
                  <a:pt x="487345" y="0"/>
                </a:lnTo>
                <a:lnTo>
                  <a:pt x="487345" y="192428"/>
                </a:lnTo>
                <a:lnTo>
                  <a:pt x="709056" y="192428"/>
                </a:lnTo>
                <a:lnTo>
                  <a:pt x="1133653" y="343024"/>
                </a:lnTo>
                <a:lnTo>
                  <a:pt x="1133653" y="1192218"/>
                </a:lnTo>
                <a:lnTo>
                  <a:pt x="1305165" y="1192218"/>
                </a:lnTo>
                <a:lnTo>
                  <a:pt x="1305165" y="968416"/>
                </a:lnTo>
                <a:lnTo>
                  <a:pt x="1426479" y="968416"/>
                </a:lnTo>
                <a:lnTo>
                  <a:pt x="1426479" y="932859"/>
                </a:lnTo>
                <a:lnTo>
                  <a:pt x="1627273" y="932859"/>
                </a:lnTo>
                <a:lnTo>
                  <a:pt x="1627273" y="824095"/>
                </a:lnTo>
                <a:lnTo>
                  <a:pt x="1842709" y="824095"/>
                </a:lnTo>
                <a:lnTo>
                  <a:pt x="2032000" y="873475"/>
                </a:lnTo>
                <a:lnTo>
                  <a:pt x="2032000" y="2618672"/>
                </a:lnTo>
                <a:lnTo>
                  <a:pt x="0" y="2618672"/>
                </a:lnTo>
                <a:lnTo>
                  <a:pt x="0" y="853377"/>
                </a:lnTo>
                <a:lnTo>
                  <a:pt x="56474" y="853377"/>
                </a:lnTo>
                <a:lnTo>
                  <a:pt x="56474" y="192428"/>
                </a:lnTo>
                <a:lnTo>
                  <a:pt x="207070" y="192428"/>
                </a:lnTo>
                <a:lnTo>
                  <a:pt x="207070" y="6275"/>
                </a:lnTo>
                <a:lnTo>
                  <a:pt x="230077" y="6275"/>
                </a:lnTo>
                <a:lnTo>
                  <a:pt x="230077" y="192428"/>
                </a:lnTo>
                <a:lnTo>
                  <a:pt x="466429" y="19242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5240000" y="5141674"/>
            <a:ext cx="3048000" cy="5145326"/>
          </a:xfrm>
          <a:custGeom>
            <a:avLst/>
            <a:gdLst>
              <a:gd name="connsiteX0" fmla="*/ 1423341 w 2032000"/>
              <a:gd name="connsiteY0" fmla="*/ 0 h 3430217"/>
              <a:gd name="connsiteX1" fmla="*/ 1588578 w 2032000"/>
              <a:gd name="connsiteY1" fmla="*/ 0 h 3430217"/>
              <a:gd name="connsiteX2" fmla="*/ 1960885 w 2032000"/>
              <a:gd name="connsiteY2" fmla="*/ 516628 h 3430217"/>
              <a:gd name="connsiteX3" fmla="*/ 2032000 w 2032000"/>
              <a:gd name="connsiteY3" fmla="*/ 516628 h 3430217"/>
              <a:gd name="connsiteX4" fmla="*/ 2032000 w 2032000"/>
              <a:gd name="connsiteY4" fmla="*/ 1434845 h 3430217"/>
              <a:gd name="connsiteX5" fmla="*/ 2032000 w 2032000"/>
              <a:gd name="connsiteY5" fmla="*/ 3344486 h 3430217"/>
              <a:gd name="connsiteX6" fmla="*/ 2032000 w 2032000"/>
              <a:gd name="connsiteY6" fmla="*/ 3430217 h 3430217"/>
              <a:gd name="connsiteX7" fmla="*/ 0 w 2032000"/>
              <a:gd name="connsiteY7" fmla="*/ 3430217 h 3430217"/>
              <a:gd name="connsiteX8" fmla="*/ 0 w 2032000"/>
              <a:gd name="connsiteY8" fmla="*/ 1685020 h 3430217"/>
              <a:gd name="connsiteX9" fmla="*/ 3137 w 2032000"/>
              <a:gd name="connsiteY9" fmla="*/ 1685838 h 3430217"/>
              <a:gd name="connsiteX10" fmla="*/ 3137 w 2032000"/>
              <a:gd name="connsiteY10" fmla="*/ 1736037 h 3430217"/>
              <a:gd name="connsiteX11" fmla="*/ 197657 w 2032000"/>
              <a:gd name="connsiteY11" fmla="*/ 1800877 h 3430217"/>
              <a:gd name="connsiteX12" fmla="*/ 197657 w 2032000"/>
              <a:gd name="connsiteY12" fmla="*/ 2016313 h 3430217"/>
              <a:gd name="connsiteX13" fmla="*/ 534407 w 2032000"/>
              <a:gd name="connsiteY13" fmla="*/ 2016313 h 3430217"/>
              <a:gd name="connsiteX14" fmla="*/ 534407 w 2032000"/>
              <a:gd name="connsiteY14" fmla="*/ 2081153 h 3430217"/>
              <a:gd name="connsiteX15" fmla="*/ 649445 w 2032000"/>
              <a:gd name="connsiteY15" fmla="*/ 2081153 h 3430217"/>
              <a:gd name="connsiteX16" fmla="*/ 649445 w 2032000"/>
              <a:gd name="connsiteY16" fmla="*/ 2432543 h 3430217"/>
              <a:gd name="connsiteX17" fmla="*/ 741476 w 2032000"/>
              <a:gd name="connsiteY17" fmla="*/ 2432543 h 3430217"/>
              <a:gd name="connsiteX18" fmla="*/ 741476 w 2032000"/>
              <a:gd name="connsiteY18" fmla="*/ 2484834 h 3430217"/>
              <a:gd name="connsiteX19" fmla="*/ 977828 w 2032000"/>
              <a:gd name="connsiteY19" fmla="*/ 2484834 h 3430217"/>
              <a:gd name="connsiteX20" fmla="*/ 977828 w 2032000"/>
              <a:gd name="connsiteY20" fmla="*/ 501987 h 3430217"/>
              <a:gd name="connsiteX21" fmla="*/ 1214180 w 2032000"/>
              <a:gd name="connsiteY21" fmla="*/ 366032 h 3430217"/>
              <a:gd name="connsiteX22" fmla="*/ 1214180 w 2032000"/>
              <a:gd name="connsiteY22" fmla="*/ 242627 h 3430217"/>
              <a:gd name="connsiteX23" fmla="*/ 1337585 w 2032000"/>
              <a:gd name="connsiteY23" fmla="*/ 242627 h 3430217"/>
              <a:gd name="connsiteX24" fmla="*/ 1337585 w 2032000"/>
              <a:gd name="connsiteY24" fmla="*/ 165237 h 343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32000" h="3430217">
                <a:moveTo>
                  <a:pt x="1423341" y="0"/>
                </a:moveTo>
                <a:lnTo>
                  <a:pt x="1588578" y="0"/>
                </a:lnTo>
                <a:lnTo>
                  <a:pt x="1960885" y="516628"/>
                </a:lnTo>
                <a:lnTo>
                  <a:pt x="2032000" y="516628"/>
                </a:lnTo>
                <a:lnTo>
                  <a:pt x="2032000" y="1434845"/>
                </a:lnTo>
                <a:lnTo>
                  <a:pt x="2032000" y="3344486"/>
                </a:lnTo>
                <a:lnTo>
                  <a:pt x="2032000" y="3430217"/>
                </a:lnTo>
                <a:lnTo>
                  <a:pt x="0" y="3430217"/>
                </a:lnTo>
                <a:lnTo>
                  <a:pt x="0" y="1685020"/>
                </a:lnTo>
                <a:lnTo>
                  <a:pt x="3137" y="1685838"/>
                </a:lnTo>
                <a:lnTo>
                  <a:pt x="3137" y="1736037"/>
                </a:lnTo>
                <a:lnTo>
                  <a:pt x="197657" y="1800877"/>
                </a:lnTo>
                <a:lnTo>
                  <a:pt x="197657" y="2016313"/>
                </a:lnTo>
                <a:lnTo>
                  <a:pt x="534407" y="2016313"/>
                </a:lnTo>
                <a:lnTo>
                  <a:pt x="534407" y="2081153"/>
                </a:lnTo>
                <a:lnTo>
                  <a:pt x="649445" y="2081153"/>
                </a:lnTo>
                <a:lnTo>
                  <a:pt x="649445" y="2432543"/>
                </a:lnTo>
                <a:lnTo>
                  <a:pt x="741476" y="2432543"/>
                </a:lnTo>
                <a:lnTo>
                  <a:pt x="741476" y="2484834"/>
                </a:lnTo>
                <a:lnTo>
                  <a:pt x="977828" y="2484834"/>
                </a:lnTo>
                <a:lnTo>
                  <a:pt x="977828" y="501987"/>
                </a:lnTo>
                <a:lnTo>
                  <a:pt x="1214180" y="366032"/>
                </a:lnTo>
                <a:lnTo>
                  <a:pt x="1214180" y="242627"/>
                </a:lnTo>
                <a:lnTo>
                  <a:pt x="1337585" y="242627"/>
                </a:lnTo>
                <a:lnTo>
                  <a:pt x="1337585" y="1652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32" name="Freeform 34"/>
          <p:cNvSpPr>
            <a:spLocks/>
          </p:cNvSpPr>
          <p:nvPr/>
        </p:nvSpPr>
        <p:spPr bwMode="auto">
          <a:xfrm>
            <a:off x="7956368" y="101726"/>
            <a:ext cx="10325101" cy="5821179"/>
          </a:xfrm>
          <a:custGeom>
            <a:avLst/>
            <a:gdLst>
              <a:gd name="T0" fmla="*/ 1556 w 1601"/>
              <a:gd name="T1" fmla="*/ 452 h 1147"/>
              <a:gd name="T2" fmla="*/ 1348 w 1601"/>
              <a:gd name="T3" fmla="*/ 361 h 1147"/>
              <a:gd name="T4" fmla="*/ 1318 w 1601"/>
              <a:gd name="T5" fmla="*/ 362 h 1147"/>
              <a:gd name="T6" fmla="*/ 1232 w 1601"/>
              <a:gd name="T7" fmla="*/ 166 h 1147"/>
              <a:gd name="T8" fmla="*/ 1084 w 1601"/>
              <a:gd name="T9" fmla="*/ 111 h 1147"/>
              <a:gd name="T10" fmla="*/ 964 w 1601"/>
              <a:gd name="T11" fmla="*/ 135 h 1147"/>
              <a:gd name="T12" fmla="*/ 706 w 1601"/>
              <a:gd name="T13" fmla="*/ 0 h 1147"/>
              <a:gd name="T14" fmla="*/ 691 w 1601"/>
              <a:gd name="T15" fmla="*/ 1 h 1147"/>
              <a:gd name="T16" fmla="*/ 426 w 1601"/>
              <a:gd name="T17" fmla="*/ 223 h 1147"/>
              <a:gd name="T18" fmla="*/ 378 w 1601"/>
              <a:gd name="T19" fmla="*/ 218 h 1147"/>
              <a:gd name="T20" fmla="*/ 226 w 1601"/>
              <a:gd name="T21" fmla="*/ 331 h 1147"/>
              <a:gd name="T22" fmla="*/ 208 w 1601"/>
              <a:gd name="T23" fmla="*/ 330 h 1147"/>
              <a:gd name="T24" fmla="*/ 47 w 1601"/>
              <a:gd name="T25" fmla="*/ 433 h 1147"/>
              <a:gd name="T26" fmla="*/ 41 w 1601"/>
              <a:gd name="T27" fmla="*/ 672 h 1147"/>
              <a:gd name="T28" fmla="*/ 264 w 1601"/>
              <a:gd name="T29" fmla="*/ 794 h 1147"/>
              <a:gd name="T30" fmla="*/ 349 w 1601"/>
              <a:gd name="T31" fmla="*/ 785 h 1147"/>
              <a:gd name="T32" fmla="*/ 499 w 1601"/>
              <a:gd name="T33" fmla="*/ 927 h 1147"/>
              <a:gd name="T34" fmla="*/ 538 w 1601"/>
              <a:gd name="T35" fmla="*/ 930 h 1147"/>
              <a:gd name="T36" fmla="*/ 710 w 1601"/>
              <a:gd name="T37" fmla="*/ 849 h 1147"/>
              <a:gd name="T38" fmla="*/ 872 w 1601"/>
              <a:gd name="T39" fmla="*/ 962 h 1147"/>
              <a:gd name="T40" fmla="*/ 741 w 1601"/>
              <a:gd name="T41" fmla="*/ 1147 h 1147"/>
              <a:gd name="T42" fmla="*/ 1211 w 1601"/>
              <a:gd name="T43" fmla="*/ 839 h 1147"/>
              <a:gd name="T44" fmla="*/ 1213 w 1601"/>
              <a:gd name="T45" fmla="*/ 834 h 1147"/>
              <a:gd name="T46" fmla="*/ 1280 w 1601"/>
              <a:gd name="T47" fmla="*/ 844 h 1147"/>
              <a:gd name="T48" fmla="*/ 1415 w 1601"/>
              <a:gd name="T49" fmla="*/ 771 h 1147"/>
              <a:gd name="T50" fmla="*/ 1564 w 1601"/>
              <a:gd name="T51" fmla="*/ 663 h 1147"/>
              <a:gd name="T52" fmla="*/ 1556 w 1601"/>
              <a:gd name="T53" fmla="*/ 452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01" h="1147">
                <a:moveTo>
                  <a:pt x="1556" y="452"/>
                </a:moveTo>
                <a:cubicBezTo>
                  <a:pt x="1496" y="373"/>
                  <a:pt x="1400" y="361"/>
                  <a:pt x="1348" y="361"/>
                </a:cubicBezTo>
                <a:cubicBezTo>
                  <a:pt x="1336" y="361"/>
                  <a:pt x="1326" y="362"/>
                  <a:pt x="1318" y="362"/>
                </a:cubicBezTo>
                <a:cubicBezTo>
                  <a:pt x="1323" y="328"/>
                  <a:pt x="1321" y="247"/>
                  <a:pt x="1232" y="166"/>
                </a:cubicBezTo>
                <a:cubicBezTo>
                  <a:pt x="1192" y="130"/>
                  <a:pt x="1142" y="111"/>
                  <a:pt x="1084" y="111"/>
                </a:cubicBezTo>
                <a:cubicBezTo>
                  <a:pt x="1030" y="111"/>
                  <a:pt x="984" y="127"/>
                  <a:pt x="964" y="135"/>
                </a:cubicBezTo>
                <a:cubicBezTo>
                  <a:pt x="946" y="101"/>
                  <a:pt x="880" y="0"/>
                  <a:pt x="706" y="0"/>
                </a:cubicBezTo>
                <a:cubicBezTo>
                  <a:pt x="701" y="0"/>
                  <a:pt x="696" y="0"/>
                  <a:pt x="691" y="1"/>
                </a:cubicBezTo>
                <a:cubicBezTo>
                  <a:pt x="481" y="7"/>
                  <a:pt x="435" y="175"/>
                  <a:pt x="426" y="223"/>
                </a:cubicBezTo>
                <a:cubicBezTo>
                  <a:pt x="409" y="220"/>
                  <a:pt x="393" y="218"/>
                  <a:pt x="378" y="218"/>
                </a:cubicBezTo>
                <a:cubicBezTo>
                  <a:pt x="271" y="218"/>
                  <a:pt x="235" y="301"/>
                  <a:pt x="226" y="331"/>
                </a:cubicBezTo>
                <a:cubicBezTo>
                  <a:pt x="220" y="331"/>
                  <a:pt x="214" y="330"/>
                  <a:pt x="208" y="330"/>
                </a:cubicBezTo>
                <a:cubicBezTo>
                  <a:pt x="146" y="330"/>
                  <a:pt x="84" y="370"/>
                  <a:pt x="47" y="433"/>
                </a:cubicBezTo>
                <a:cubicBezTo>
                  <a:pt x="2" y="509"/>
                  <a:pt x="0" y="598"/>
                  <a:pt x="41" y="672"/>
                </a:cubicBezTo>
                <a:cubicBezTo>
                  <a:pt x="97" y="773"/>
                  <a:pt x="193" y="794"/>
                  <a:pt x="264" y="794"/>
                </a:cubicBezTo>
                <a:cubicBezTo>
                  <a:pt x="301" y="794"/>
                  <a:pt x="332" y="789"/>
                  <a:pt x="349" y="785"/>
                </a:cubicBezTo>
                <a:cubicBezTo>
                  <a:pt x="355" y="819"/>
                  <a:pt x="382" y="907"/>
                  <a:pt x="499" y="927"/>
                </a:cubicBezTo>
                <a:cubicBezTo>
                  <a:pt x="512" y="929"/>
                  <a:pt x="525" y="930"/>
                  <a:pt x="538" y="930"/>
                </a:cubicBezTo>
                <a:cubicBezTo>
                  <a:pt x="626" y="930"/>
                  <a:pt x="684" y="878"/>
                  <a:pt x="710" y="849"/>
                </a:cubicBezTo>
                <a:cubicBezTo>
                  <a:pt x="722" y="881"/>
                  <a:pt x="758" y="933"/>
                  <a:pt x="872" y="962"/>
                </a:cubicBezTo>
                <a:cubicBezTo>
                  <a:pt x="856" y="1023"/>
                  <a:pt x="822" y="1105"/>
                  <a:pt x="741" y="1147"/>
                </a:cubicBezTo>
                <a:cubicBezTo>
                  <a:pt x="741" y="1147"/>
                  <a:pt x="1064" y="1147"/>
                  <a:pt x="1211" y="839"/>
                </a:cubicBezTo>
                <a:cubicBezTo>
                  <a:pt x="1212" y="837"/>
                  <a:pt x="1212" y="835"/>
                  <a:pt x="1213" y="834"/>
                </a:cubicBezTo>
                <a:cubicBezTo>
                  <a:pt x="1236" y="841"/>
                  <a:pt x="1259" y="844"/>
                  <a:pt x="1280" y="844"/>
                </a:cubicBezTo>
                <a:cubicBezTo>
                  <a:pt x="1364" y="844"/>
                  <a:pt x="1403" y="791"/>
                  <a:pt x="1415" y="771"/>
                </a:cubicBezTo>
                <a:cubicBezTo>
                  <a:pt x="1474" y="770"/>
                  <a:pt x="1531" y="728"/>
                  <a:pt x="1564" y="663"/>
                </a:cubicBezTo>
                <a:cubicBezTo>
                  <a:pt x="1601" y="589"/>
                  <a:pt x="1598" y="508"/>
                  <a:pt x="1556" y="45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xtLst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0" y="882958"/>
            <a:ext cx="433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fa-IR" sz="4800" b="1" dirty="0" smtClean="0">
                <a:solidFill>
                  <a:srgbClr val="2980B9"/>
                </a:solidFill>
                <a:latin typeface="Lato Regular"/>
                <a:cs typeface="B Titr" panose="00000700000000000000" pitchFamily="2" charset="-78"/>
              </a:rPr>
              <a:t>ارزش پیشنهادی</a:t>
            </a:r>
            <a:endParaRPr lang="en-US" sz="4800" b="1" dirty="0">
              <a:solidFill>
                <a:srgbClr val="2980B9"/>
              </a:solidFill>
              <a:latin typeface="Lato Regular"/>
              <a:cs typeface="B Titr" panose="000007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63001" y="2518047"/>
            <a:ext cx="651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Iranyekan_num_regular"/>
                <a:cs typeface="B Nazanin" panose="00000400000000000000" pitchFamily="2" charset="-78"/>
              </a:rPr>
              <a:t> </a:t>
            </a:r>
            <a:r>
              <a:rPr lang="fa-I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ranyekan_num_regular"/>
                <a:cs typeface="B Nazanin" panose="00000400000000000000" pitchFamily="2" charset="-78"/>
              </a:rPr>
              <a:t>ارزش پیشنهادی عبارتی ساده و خلاصه‌ای است از این‌که چرا مشتری باید محصول یا خدمات شما را انتخاب کند. این عبارت واضح‌ترین مزیتی را بیان می‌کند که مشتری با خرید از شما به دست </a:t>
            </a:r>
            <a:r>
              <a:rPr lang="fa-I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ranyekan_num_regular"/>
                <a:cs typeface="B Nazanin" panose="00000400000000000000" pitchFamily="2" charset="-78"/>
              </a:rPr>
              <a:t>می‌آورد</a:t>
            </a:r>
            <a:endParaRPr lang="fa-IR" sz="2400" b="1" dirty="0">
              <a:solidFill>
                <a:schemeClr val="tx1">
                  <a:lumMod val="50000"/>
                  <a:lumOff val="50000"/>
                </a:schemeClr>
              </a:solidFill>
              <a:latin typeface="Iranyekan_num_regular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6033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C000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314738" y="307576"/>
            <a:ext cx="14088131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کسب‌وکار</a:t>
            </a:r>
            <a:r>
              <a:rPr kumimoji="0" lang="fa-IR" sz="5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 شما چه مسئله(مسائلی)راحل میکند؟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ileron Heavy Bold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915400" y="3564828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1384" y="475043"/>
            <a:ext cx="3332032" cy="3588007"/>
            <a:chOff x="477968" y="409376"/>
            <a:chExt cx="3332032" cy="3588007"/>
          </a:xfrm>
        </p:grpSpPr>
        <p:grpSp>
          <p:nvGrpSpPr>
            <p:cNvPr id="5" name="Group 4"/>
            <p:cNvGrpSpPr/>
            <p:nvPr/>
          </p:nvGrpSpPr>
          <p:grpSpPr>
            <a:xfrm>
              <a:off x="477968" y="409376"/>
              <a:ext cx="3332032" cy="3588007"/>
              <a:chOff x="477968" y="409376"/>
              <a:chExt cx="2625751" cy="2607033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477968" y="1341128"/>
                <a:ext cx="744569" cy="1342513"/>
              </a:xfrm>
              <a:custGeom>
                <a:avLst/>
                <a:gdLst>
                  <a:gd name="T0" fmla="*/ 318 w 518"/>
                  <a:gd name="T1" fmla="*/ 410 h 933"/>
                  <a:gd name="T2" fmla="*/ 318 w 518"/>
                  <a:gd name="T3" fmla="*/ 101 h 933"/>
                  <a:gd name="T4" fmla="*/ 76 w 518"/>
                  <a:gd name="T5" fmla="*/ 0 h 933"/>
                  <a:gd name="T6" fmla="*/ 33 w 518"/>
                  <a:gd name="T7" fmla="*/ 0 h 933"/>
                  <a:gd name="T8" fmla="*/ 0 w 518"/>
                  <a:gd name="T9" fmla="*/ 181 h 933"/>
                  <a:gd name="T10" fmla="*/ 172 w 518"/>
                  <a:gd name="T11" fmla="*/ 249 h 933"/>
                  <a:gd name="T12" fmla="*/ 173 w 518"/>
                  <a:gd name="T13" fmla="*/ 250 h 933"/>
                  <a:gd name="T14" fmla="*/ 180 w 518"/>
                  <a:gd name="T15" fmla="*/ 368 h 933"/>
                  <a:gd name="T16" fmla="*/ 176 w 518"/>
                  <a:gd name="T17" fmla="*/ 369 h 933"/>
                  <a:gd name="T18" fmla="*/ 17 w 518"/>
                  <a:gd name="T19" fmla="*/ 454 h 933"/>
                  <a:gd name="T20" fmla="*/ 75 w 518"/>
                  <a:gd name="T21" fmla="*/ 630 h 933"/>
                  <a:gd name="T22" fmla="*/ 259 w 518"/>
                  <a:gd name="T23" fmla="*/ 607 h 933"/>
                  <a:gd name="T24" fmla="*/ 260 w 518"/>
                  <a:gd name="T25" fmla="*/ 606 h 933"/>
                  <a:gd name="T26" fmla="*/ 324 w 518"/>
                  <a:gd name="T27" fmla="*/ 706 h 933"/>
                  <a:gd name="T28" fmla="*/ 320 w 518"/>
                  <a:gd name="T29" fmla="*/ 710 h 933"/>
                  <a:gd name="T30" fmla="*/ 222 w 518"/>
                  <a:gd name="T31" fmla="*/ 861 h 933"/>
                  <a:gd name="T32" fmla="*/ 300 w 518"/>
                  <a:gd name="T33" fmla="*/ 933 h 933"/>
                  <a:gd name="T34" fmla="*/ 518 w 518"/>
                  <a:gd name="T35" fmla="*/ 727 h 933"/>
                  <a:gd name="T36" fmla="*/ 318 w 518"/>
                  <a:gd name="T37" fmla="*/ 41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8" h="933">
                    <a:moveTo>
                      <a:pt x="318" y="410"/>
                    </a:moveTo>
                    <a:cubicBezTo>
                      <a:pt x="291" y="305"/>
                      <a:pt x="293" y="199"/>
                      <a:pt x="318" y="10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72" y="249"/>
                      <a:pt x="172" y="249"/>
                      <a:pt x="172" y="249"/>
                    </a:cubicBezTo>
                    <a:cubicBezTo>
                      <a:pt x="173" y="250"/>
                      <a:pt x="173" y="250"/>
                      <a:pt x="173" y="250"/>
                    </a:cubicBezTo>
                    <a:cubicBezTo>
                      <a:pt x="172" y="289"/>
                      <a:pt x="174" y="328"/>
                      <a:pt x="180" y="368"/>
                    </a:cubicBezTo>
                    <a:cubicBezTo>
                      <a:pt x="176" y="369"/>
                      <a:pt x="176" y="369"/>
                      <a:pt x="176" y="369"/>
                    </a:cubicBezTo>
                    <a:cubicBezTo>
                      <a:pt x="17" y="454"/>
                      <a:pt x="17" y="454"/>
                      <a:pt x="17" y="454"/>
                    </a:cubicBezTo>
                    <a:cubicBezTo>
                      <a:pt x="75" y="630"/>
                      <a:pt x="75" y="630"/>
                      <a:pt x="75" y="630"/>
                    </a:cubicBezTo>
                    <a:cubicBezTo>
                      <a:pt x="259" y="607"/>
                      <a:pt x="259" y="607"/>
                      <a:pt x="259" y="607"/>
                    </a:cubicBezTo>
                    <a:cubicBezTo>
                      <a:pt x="260" y="606"/>
                      <a:pt x="260" y="606"/>
                      <a:pt x="260" y="606"/>
                    </a:cubicBezTo>
                    <a:cubicBezTo>
                      <a:pt x="279" y="641"/>
                      <a:pt x="300" y="675"/>
                      <a:pt x="324" y="706"/>
                    </a:cubicBezTo>
                    <a:cubicBezTo>
                      <a:pt x="320" y="710"/>
                      <a:pt x="320" y="710"/>
                      <a:pt x="320" y="710"/>
                    </a:cubicBezTo>
                    <a:cubicBezTo>
                      <a:pt x="222" y="861"/>
                      <a:pt x="222" y="861"/>
                      <a:pt x="222" y="861"/>
                    </a:cubicBezTo>
                    <a:cubicBezTo>
                      <a:pt x="300" y="933"/>
                      <a:pt x="300" y="933"/>
                      <a:pt x="300" y="933"/>
                    </a:cubicBezTo>
                    <a:cubicBezTo>
                      <a:pt x="518" y="727"/>
                      <a:pt x="518" y="727"/>
                      <a:pt x="518" y="727"/>
                    </a:cubicBezTo>
                    <a:cubicBezTo>
                      <a:pt x="423" y="648"/>
                      <a:pt x="351" y="539"/>
                      <a:pt x="318" y="410"/>
                    </a:cubicBezTo>
                    <a:close/>
                  </a:path>
                </a:pathLst>
              </a:custGeom>
              <a:solidFill>
                <a:srgbClr val="9FCB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1828800" y="409376"/>
                <a:ext cx="1200046" cy="984787"/>
              </a:xfrm>
              <a:custGeom>
                <a:avLst/>
                <a:gdLst>
                  <a:gd name="T0" fmla="*/ 547 w 834"/>
                  <a:gd name="T1" fmla="*/ 684 h 684"/>
                  <a:gd name="T2" fmla="*/ 834 w 834"/>
                  <a:gd name="T3" fmla="*/ 605 h 684"/>
                  <a:gd name="T4" fmla="*/ 811 w 834"/>
                  <a:gd name="T5" fmla="*/ 534 h 684"/>
                  <a:gd name="T6" fmla="*/ 627 w 834"/>
                  <a:gd name="T7" fmla="*/ 557 h 684"/>
                  <a:gd name="T8" fmla="*/ 563 w 834"/>
                  <a:gd name="T9" fmla="*/ 456 h 684"/>
                  <a:gd name="T10" fmla="*/ 566 w 834"/>
                  <a:gd name="T11" fmla="*/ 453 h 684"/>
                  <a:gd name="T12" fmla="*/ 664 w 834"/>
                  <a:gd name="T13" fmla="*/ 303 h 684"/>
                  <a:gd name="T14" fmla="*/ 529 w 834"/>
                  <a:gd name="T15" fmla="*/ 177 h 684"/>
                  <a:gd name="T16" fmla="*/ 379 w 834"/>
                  <a:gd name="T17" fmla="*/ 285 h 684"/>
                  <a:gd name="T18" fmla="*/ 275 w 834"/>
                  <a:gd name="T19" fmla="*/ 227 h 684"/>
                  <a:gd name="T20" fmla="*/ 276 w 834"/>
                  <a:gd name="T21" fmla="*/ 224 h 684"/>
                  <a:gd name="T22" fmla="*/ 289 w 834"/>
                  <a:gd name="T23" fmla="*/ 45 h 684"/>
                  <a:gd name="T24" fmla="*/ 110 w 834"/>
                  <a:gd name="T25" fmla="*/ 0 h 684"/>
                  <a:gd name="T26" fmla="*/ 30 w 834"/>
                  <a:gd name="T27" fmla="*/ 166 h 684"/>
                  <a:gd name="T28" fmla="*/ 0 w 834"/>
                  <a:gd name="T29" fmla="*/ 163 h 684"/>
                  <a:gd name="T30" fmla="*/ 0 w 834"/>
                  <a:gd name="T31" fmla="*/ 290 h 684"/>
                  <a:gd name="T32" fmla="*/ 547 w 834"/>
                  <a:gd name="T33" fmla="*/ 68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4" h="684">
                    <a:moveTo>
                      <a:pt x="547" y="684"/>
                    </a:moveTo>
                    <a:cubicBezTo>
                      <a:pt x="834" y="605"/>
                      <a:pt x="834" y="605"/>
                      <a:pt x="834" y="605"/>
                    </a:cubicBezTo>
                    <a:cubicBezTo>
                      <a:pt x="811" y="534"/>
                      <a:pt x="811" y="534"/>
                      <a:pt x="811" y="534"/>
                    </a:cubicBezTo>
                    <a:cubicBezTo>
                      <a:pt x="627" y="557"/>
                      <a:pt x="627" y="557"/>
                      <a:pt x="627" y="557"/>
                    </a:cubicBezTo>
                    <a:cubicBezTo>
                      <a:pt x="608" y="521"/>
                      <a:pt x="587" y="487"/>
                      <a:pt x="563" y="456"/>
                    </a:cubicBezTo>
                    <a:cubicBezTo>
                      <a:pt x="566" y="453"/>
                      <a:pt x="566" y="453"/>
                      <a:pt x="566" y="453"/>
                    </a:cubicBezTo>
                    <a:cubicBezTo>
                      <a:pt x="664" y="303"/>
                      <a:pt x="664" y="303"/>
                      <a:pt x="664" y="303"/>
                    </a:cubicBezTo>
                    <a:cubicBezTo>
                      <a:pt x="529" y="177"/>
                      <a:pt x="529" y="177"/>
                      <a:pt x="529" y="177"/>
                    </a:cubicBezTo>
                    <a:cubicBezTo>
                      <a:pt x="379" y="285"/>
                      <a:pt x="379" y="285"/>
                      <a:pt x="379" y="285"/>
                    </a:cubicBezTo>
                    <a:cubicBezTo>
                      <a:pt x="346" y="263"/>
                      <a:pt x="311" y="244"/>
                      <a:pt x="275" y="227"/>
                    </a:cubicBezTo>
                    <a:cubicBezTo>
                      <a:pt x="276" y="224"/>
                      <a:pt x="276" y="224"/>
                      <a:pt x="276" y="224"/>
                    </a:cubicBezTo>
                    <a:cubicBezTo>
                      <a:pt x="289" y="45"/>
                      <a:pt x="289" y="45"/>
                      <a:pt x="289" y="45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30" y="166"/>
                      <a:pt x="30" y="166"/>
                      <a:pt x="30" y="166"/>
                    </a:cubicBezTo>
                    <a:cubicBezTo>
                      <a:pt x="19" y="165"/>
                      <a:pt x="12" y="164"/>
                      <a:pt x="0" y="163"/>
                    </a:cubicBezTo>
                    <a:cubicBezTo>
                      <a:pt x="0" y="290"/>
                      <a:pt x="0" y="290"/>
                      <a:pt x="0" y="290"/>
                    </a:cubicBezTo>
                    <a:cubicBezTo>
                      <a:pt x="240" y="300"/>
                      <a:pt x="459" y="453"/>
                      <a:pt x="547" y="684"/>
                    </a:cubicBezTo>
                    <a:close/>
                  </a:path>
                </a:pathLst>
              </a:custGeom>
              <a:solidFill>
                <a:srgbClr val="2980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1" name="Freeform 8"/>
              <p:cNvSpPr>
                <a:spLocks/>
              </p:cNvSpPr>
              <p:nvPr/>
            </p:nvSpPr>
            <p:spPr bwMode="auto">
              <a:xfrm>
                <a:off x="755622" y="415615"/>
                <a:ext cx="998305" cy="996226"/>
              </a:xfrm>
              <a:custGeom>
                <a:avLst/>
                <a:gdLst>
                  <a:gd name="T0" fmla="*/ 566 w 694"/>
                  <a:gd name="T1" fmla="*/ 305 h 692"/>
                  <a:gd name="T2" fmla="*/ 694 w 694"/>
                  <a:gd name="T3" fmla="*/ 286 h 692"/>
                  <a:gd name="T4" fmla="*/ 694 w 694"/>
                  <a:gd name="T5" fmla="*/ 159 h 692"/>
                  <a:gd name="T6" fmla="*/ 655 w 694"/>
                  <a:gd name="T7" fmla="*/ 163 h 692"/>
                  <a:gd name="T8" fmla="*/ 654 w 694"/>
                  <a:gd name="T9" fmla="*/ 160 h 692"/>
                  <a:gd name="T10" fmla="*/ 584 w 694"/>
                  <a:gd name="T11" fmla="*/ 0 h 692"/>
                  <a:gd name="T12" fmla="*/ 405 w 694"/>
                  <a:gd name="T13" fmla="*/ 46 h 692"/>
                  <a:gd name="T14" fmla="*/ 415 w 694"/>
                  <a:gd name="T15" fmla="*/ 227 h 692"/>
                  <a:gd name="T16" fmla="*/ 280 w 694"/>
                  <a:gd name="T17" fmla="*/ 305 h 692"/>
                  <a:gd name="T18" fmla="*/ 278 w 694"/>
                  <a:gd name="T19" fmla="*/ 302 h 692"/>
                  <a:gd name="T20" fmla="*/ 128 w 694"/>
                  <a:gd name="T21" fmla="*/ 201 h 692"/>
                  <a:gd name="T22" fmla="*/ 0 w 694"/>
                  <a:gd name="T23" fmla="*/ 334 h 692"/>
                  <a:gd name="T24" fmla="*/ 106 w 694"/>
                  <a:gd name="T25" fmla="*/ 484 h 692"/>
                  <a:gd name="T26" fmla="*/ 24 w 694"/>
                  <a:gd name="T27" fmla="*/ 642 h 692"/>
                  <a:gd name="T28" fmla="*/ 24 w 694"/>
                  <a:gd name="T29" fmla="*/ 642 h 692"/>
                  <a:gd name="T30" fmla="*/ 141 w 694"/>
                  <a:gd name="T31" fmla="*/ 692 h 692"/>
                  <a:gd name="T32" fmla="*/ 566 w 694"/>
                  <a:gd name="T33" fmla="*/ 305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4" h="692">
                    <a:moveTo>
                      <a:pt x="566" y="305"/>
                    </a:moveTo>
                    <a:cubicBezTo>
                      <a:pt x="608" y="294"/>
                      <a:pt x="650" y="288"/>
                      <a:pt x="694" y="286"/>
                    </a:cubicBezTo>
                    <a:cubicBezTo>
                      <a:pt x="694" y="159"/>
                      <a:pt x="694" y="159"/>
                      <a:pt x="694" y="159"/>
                    </a:cubicBezTo>
                    <a:cubicBezTo>
                      <a:pt x="682" y="159"/>
                      <a:pt x="670" y="161"/>
                      <a:pt x="655" y="163"/>
                    </a:cubicBezTo>
                    <a:cubicBezTo>
                      <a:pt x="654" y="160"/>
                      <a:pt x="654" y="160"/>
                      <a:pt x="654" y="160"/>
                    </a:cubicBezTo>
                    <a:cubicBezTo>
                      <a:pt x="584" y="0"/>
                      <a:pt x="584" y="0"/>
                      <a:pt x="584" y="0"/>
                    </a:cubicBezTo>
                    <a:cubicBezTo>
                      <a:pt x="405" y="46"/>
                      <a:pt x="405" y="46"/>
                      <a:pt x="405" y="46"/>
                    </a:cubicBezTo>
                    <a:cubicBezTo>
                      <a:pt x="415" y="227"/>
                      <a:pt x="415" y="227"/>
                      <a:pt x="415" y="227"/>
                    </a:cubicBezTo>
                    <a:cubicBezTo>
                      <a:pt x="367" y="249"/>
                      <a:pt x="322" y="274"/>
                      <a:pt x="280" y="305"/>
                    </a:cubicBezTo>
                    <a:cubicBezTo>
                      <a:pt x="278" y="302"/>
                      <a:pt x="278" y="302"/>
                      <a:pt x="278" y="302"/>
                    </a:cubicBezTo>
                    <a:cubicBezTo>
                      <a:pt x="128" y="201"/>
                      <a:pt x="128" y="201"/>
                      <a:pt x="128" y="201"/>
                    </a:cubicBezTo>
                    <a:cubicBezTo>
                      <a:pt x="0" y="334"/>
                      <a:pt x="0" y="334"/>
                      <a:pt x="0" y="334"/>
                    </a:cubicBezTo>
                    <a:cubicBezTo>
                      <a:pt x="106" y="484"/>
                      <a:pt x="106" y="484"/>
                      <a:pt x="106" y="484"/>
                    </a:cubicBezTo>
                    <a:cubicBezTo>
                      <a:pt x="73" y="534"/>
                      <a:pt x="45" y="586"/>
                      <a:pt x="24" y="642"/>
                    </a:cubicBezTo>
                    <a:cubicBezTo>
                      <a:pt x="24" y="642"/>
                      <a:pt x="24" y="642"/>
                      <a:pt x="24" y="642"/>
                    </a:cubicBezTo>
                    <a:cubicBezTo>
                      <a:pt x="141" y="692"/>
                      <a:pt x="141" y="692"/>
                      <a:pt x="141" y="692"/>
                    </a:cubicBezTo>
                    <a:cubicBezTo>
                      <a:pt x="207" y="507"/>
                      <a:pt x="361" y="358"/>
                      <a:pt x="566" y="305"/>
                    </a:cubicBezTo>
                    <a:close/>
                  </a:path>
                </a:pathLst>
              </a:custGeom>
              <a:solidFill>
                <a:srgbClr val="1F6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2" name="Freeform 9"/>
              <p:cNvSpPr>
                <a:spLocks/>
              </p:cNvSpPr>
              <p:nvPr/>
            </p:nvSpPr>
            <p:spPr bwMode="auto">
              <a:xfrm>
                <a:off x="963602" y="2433024"/>
                <a:ext cx="1404907" cy="583385"/>
              </a:xfrm>
              <a:custGeom>
                <a:avLst/>
                <a:gdLst>
                  <a:gd name="T0" fmla="*/ 728 w 976"/>
                  <a:gd name="T1" fmla="*/ 92 h 405"/>
                  <a:gd name="T2" fmla="*/ 222 w 976"/>
                  <a:gd name="T3" fmla="*/ 0 h 405"/>
                  <a:gd name="T4" fmla="*/ 0 w 976"/>
                  <a:gd name="T5" fmla="*/ 210 h 405"/>
                  <a:gd name="T6" fmla="*/ 19 w 976"/>
                  <a:gd name="T7" fmla="*/ 227 h 405"/>
                  <a:gd name="T8" fmla="*/ 169 w 976"/>
                  <a:gd name="T9" fmla="*/ 119 h 405"/>
                  <a:gd name="T10" fmla="*/ 171 w 976"/>
                  <a:gd name="T11" fmla="*/ 117 h 405"/>
                  <a:gd name="T12" fmla="*/ 274 w 976"/>
                  <a:gd name="T13" fmla="*/ 174 h 405"/>
                  <a:gd name="T14" fmla="*/ 272 w 976"/>
                  <a:gd name="T15" fmla="*/ 180 h 405"/>
                  <a:gd name="T16" fmla="*/ 259 w 976"/>
                  <a:gd name="T17" fmla="*/ 359 h 405"/>
                  <a:gd name="T18" fmla="*/ 438 w 976"/>
                  <a:gd name="T19" fmla="*/ 405 h 405"/>
                  <a:gd name="T20" fmla="*/ 517 w 976"/>
                  <a:gd name="T21" fmla="*/ 237 h 405"/>
                  <a:gd name="T22" fmla="*/ 530 w 976"/>
                  <a:gd name="T23" fmla="*/ 232 h 405"/>
                  <a:gd name="T24" fmla="*/ 661 w 976"/>
                  <a:gd name="T25" fmla="*/ 228 h 405"/>
                  <a:gd name="T26" fmla="*/ 663 w 976"/>
                  <a:gd name="T27" fmla="*/ 235 h 405"/>
                  <a:gd name="T28" fmla="*/ 706 w 976"/>
                  <a:gd name="T29" fmla="*/ 383 h 405"/>
                  <a:gd name="T30" fmla="*/ 884 w 976"/>
                  <a:gd name="T31" fmla="*/ 337 h 405"/>
                  <a:gd name="T32" fmla="*/ 876 w 976"/>
                  <a:gd name="T33" fmla="*/ 163 h 405"/>
                  <a:gd name="T34" fmla="*/ 877 w 976"/>
                  <a:gd name="T35" fmla="*/ 166 h 405"/>
                  <a:gd name="T36" fmla="*/ 976 w 976"/>
                  <a:gd name="T37" fmla="*/ 115 h 405"/>
                  <a:gd name="T38" fmla="*/ 908 w 976"/>
                  <a:gd name="T39" fmla="*/ 13 h 405"/>
                  <a:gd name="T40" fmla="*/ 728 w 976"/>
                  <a:gd name="T41" fmla="*/ 9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6" h="405">
                    <a:moveTo>
                      <a:pt x="728" y="92"/>
                    </a:moveTo>
                    <a:cubicBezTo>
                      <a:pt x="547" y="139"/>
                      <a:pt x="364" y="99"/>
                      <a:pt x="222" y="0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19" y="227"/>
                      <a:pt x="19" y="227"/>
                      <a:pt x="19" y="227"/>
                    </a:cubicBezTo>
                    <a:cubicBezTo>
                      <a:pt x="169" y="119"/>
                      <a:pt x="169" y="119"/>
                      <a:pt x="169" y="119"/>
                    </a:cubicBezTo>
                    <a:cubicBezTo>
                      <a:pt x="171" y="117"/>
                      <a:pt x="171" y="117"/>
                      <a:pt x="171" y="117"/>
                    </a:cubicBezTo>
                    <a:cubicBezTo>
                      <a:pt x="204" y="139"/>
                      <a:pt x="238" y="158"/>
                      <a:pt x="274" y="174"/>
                    </a:cubicBezTo>
                    <a:cubicBezTo>
                      <a:pt x="272" y="180"/>
                      <a:pt x="272" y="180"/>
                      <a:pt x="272" y="180"/>
                    </a:cubicBezTo>
                    <a:cubicBezTo>
                      <a:pt x="259" y="359"/>
                      <a:pt x="259" y="359"/>
                      <a:pt x="259" y="359"/>
                    </a:cubicBezTo>
                    <a:cubicBezTo>
                      <a:pt x="438" y="405"/>
                      <a:pt x="438" y="405"/>
                      <a:pt x="438" y="405"/>
                    </a:cubicBezTo>
                    <a:cubicBezTo>
                      <a:pt x="517" y="237"/>
                      <a:pt x="517" y="237"/>
                      <a:pt x="517" y="237"/>
                    </a:cubicBezTo>
                    <a:cubicBezTo>
                      <a:pt x="530" y="232"/>
                      <a:pt x="530" y="232"/>
                      <a:pt x="530" y="232"/>
                    </a:cubicBezTo>
                    <a:cubicBezTo>
                      <a:pt x="569" y="235"/>
                      <a:pt x="601" y="236"/>
                      <a:pt x="661" y="228"/>
                    </a:cubicBezTo>
                    <a:cubicBezTo>
                      <a:pt x="663" y="235"/>
                      <a:pt x="663" y="235"/>
                      <a:pt x="663" y="235"/>
                    </a:cubicBezTo>
                    <a:cubicBezTo>
                      <a:pt x="706" y="383"/>
                      <a:pt x="706" y="383"/>
                      <a:pt x="706" y="383"/>
                    </a:cubicBezTo>
                    <a:cubicBezTo>
                      <a:pt x="884" y="337"/>
                      <a:pt x="884" y="337"/>
                      <a:pt x="884" y="337"/>
                    </a:cubicBezTo>
                    <a:cubicBezTo>
                      <a:pt x="876" y="163"/>
                      <a:pt x="876" y="163"/>
                      <a:pt x="876" y="163"/>
                    </a:cubicBezTo>
                    <a:cubicBezTo>
                      <a:pt x="877" y="166"/>
                      <a:pt x="877" y="166"/>
                      <a:pt x="877" y="166"/>
                    </a:cubicBezTo>
                    <a:cubicBezTo>
                      <a:pt x="911" y="151"/>
                      <a:pt x="944" y="134"/>
                      <a:pt x="976" y="115"/>
                    </a:cubicBezTo>
                    <a:cubicBezTo>
                      <a:pt x="908" y="13"/>
                      <a:pt x="908" y="13"/>
                      <a:pt x="908" y="13"/>
                    </a:cubicBezTo>
                    <a:cubicBezTo>
                      <a:pt x="854" y="48"/>
                      <a:pt x="794" y="75"/>
                      <a:pt x="728" y="92"/>
                    </a:cubicBezTo>
                    <a:close/>
                  </a:path>
                </a:pathLst>
              </a:custGeom>
              <a:solidFill>
                <a:srgbClr val="7BB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53" name="Freeform 10"/>
              <p:cNvSpPr>
                <a:spLocks/>
              </p:cNvSpPr>
              <p:nvPr/>
            </p:nvSpPr>
            <p:spPr bwMode="auto">
              <a:xfrm>
                <a:off x="2331072" y="1351527"/>
                <a:ext cx="772647" cy="1368510"/>
              </a:xfrm>
              <a:custGeom>
                <a:avLst/>
                <a:gdLst>
                  <a:gd name="T0" fmla="*/ 364 w 537"/>
                  <a:gd name="T1" fmla="*/ 260 h 951"/>
                  <a:gd name="T2" fmla="*/ 357 w 537"/>
                  <a:gd name="T3" fmla="*/ 142 h 951"/>
                  <a:gd name="T4" fmla="*/ 361 w 537"/>
                  <a:gd name="T5" fmla="*/ 140 h 951"/>
                  <a:gd name="T6" fmla="*/ 519 w 537"/>
                  <a:gd name="T7" fmla="*/ 55 h 951"/>
                  <a:gd name="T8" fmla="*/ 501 w 537"/>
                  <a:gd name="T9" fmla="*/ 0 h 951"/>
                  <a:gd name="T10" fmla="*/ 214 w 537"/>
                  <a:gd name="T11" fmla="*/ 80 h 951"/>
                  <a:gd name="T12" fmla="*/ 219 w 537"/>
                  <a:gd name="T13" fmla="*/ 95 h 951"/>
                  <a:gd name="T14" fmla="*/ 0 w 537"/>
                  <a:gd name="T15" fmla="*/ 735 h 951"/>
                  <a:gd name="T16" fmla="*/ 85 w 537"/>
                  <a:gd name="T17" fmla="*/ 862 h 951"/>
                  <a:gd name="T18" fmla="*/ 215 w 537"/>
                  <a:gd name="T19" fmla="*/ 951 h 951"/>
                  <a:gd name="T20" fmla="*/ 343 w 537"/>
                  <a:gd name="T21" fmla="*/ 818 h 951"/>
                  <a:gd name="T22" fmla="*/ 237 w 537"/>
                  <a:gd name="T23" fmla="*/ 666 h 951"/>
                  <a:gd name="T24" fmla="*/ 236 w 537"/>
                  <a:gd name="T25" fmla="*/ 665 h 951"/>
                  <a:gd name="T26" fmla="*/ 318 w 537"/>
                  <a:gd name="T27" fmla="*/ 507 h 951"/>
                  <a:gd name="T28" fmla="*/ 324 w 537"/>
                  <a:gd name="T29" fmla="*/ 508 h 951"/>
                  <a:gd name="T30" fmla="*/ 503 w 537"/>
                  <a:gd name="T31" fmla="*/ 510 h 951"/>
                  <a:gd name="T32" fmla="*/ 537 w 537"/>
                  <a:gd name="T33" fmla="*/ 328 h 951"/>
                  <a:gd name="T34" fmla="*/ 365 w 537"/>
                  <a:gd name="T35" fmla="*/ 260 h 951"/>
                  <a:gd name="T36" fmla="*/ 364 w 537"/>
                  <a:gd name="T37" fmla="*/ 260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7" h="951">
                    <a:moveTo>
                      <a:pt x="364" y="260"/>
                    </a:moveTo>
                    <a:cubicBezTo>
                      <a:pt x="365" y="221"/>
                      <a:pt x="363" y="181"/>
                      <a:pt x="357" y="142"/>
                    </a:cubicBezTo>
                    <a:cubicBezTo>
                      <a:pt x="361" y="140"/>
                      <a:pt x="361" y="140"/>
                      <a:pt x="361" y="140"/>
                    </a:cubicBezTo>
                    <a:cubicBezTo>
                      <a:pt x="519" y="55"/>
                      <a:pt x="519" y="55"/>
                      <a:pt x="519" y="55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216" y="85"/>
                      <a:pt x="217" y="90"/>
                      <a:pt x="219" y="95"/>
                    </a:cubicBezTo>
                    <a:cubicBezTo>
                      <a:pt x="282" y="340"/>
                      <a:pt x="188" y="589"/>
                      <a:pt x="0" y="735"/>
                    </a:cubicBezTo>
                    <a:cubicBezTo>
                      <a:pt x="85" y="862"/>
                      <a:pt x="85" y="862"/>
                      <a:pt x="85" y="862"/>
                    </a:cubicBezTo>
                    <a:cubicBezTo>
                      <a:pt x="215" y="951"/>
                      <a:pt x="215" y="951"/>
                      <a:pt x="215" y="951"/>
                    </a:cubicBezTo>
                    <a:cubicBezTo>
                      <a:pt x="343" y="818"/>
                      <a:pt x="343" y="818"/>
                      <a:pt x="343" y="818"/>
                    </a:cubicBezTo>
                    <a:cubicBezTo>
                      <a:pt x="237" y="666"/>
                      <a:pt x="237" y="666"/>
                      <a:pt x="237" y="666"/>
                    </a:cubicBezTo>
                    <a:cubicBezTo>
                      <a:pt x="236" y="665"/>
                      <a:pt x="236" y="665"/>
                      <a:pt x="236" y="665"/>
                    </a:cubicBezTo>
                    <a:cubicBezTo>
                      <a:pt x="269" y="616"/>
                      <a:pt x="297" y="563"/>
                      <a:pt x="318" y="507"/>
                    </a:cubicBezTo>
                    <a:cubicBezTo>
                      <a:pt x="324" y="508"/>
                      <a:pt x="324" y="508"/>
                      <a:pt x="324" y="508"/>
                    </a:cubicBezTo>
                    <a:cubicBezTo>
                      <a:pt x="503" y="510"/>
                      <a:pt x="503" y="510"/>
                      <a:pt x="503" y="510"/>
                    </a:cubicBezTo>
                    <a:cubicBezTo>
                      <a:pt x="537" y="328"/>
                      <a:pt x="537" y="328"/>
                      <a:pt x="537" y="328"/>
                    </a:cubicBezTo>
                    <a:cubicBezTo>
                      <a:pt x="365" y="260"/>
                      <a:pt x="365" y="260"/>
                      <a:pt x="365" y="260"/>
                    </a:cubicBezTo>
                    <a:lnTo>
                      <a:pt x="364" y="260"/>
                    </a:lnTo>
                    <a:close/>
                  </a:path>
                </a:pathLst>
              </a:custGeom>
              <a:solidFill>
                <a:srgbClr val="409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896008" y="818057"/>
                <a:ext cx="1788630" cy="1789670"/>
                <a:chOff x="5234614" y="2225550"/>
                <a:chExt cx="1788630" cy="1789670"/>
              </a:xfrm>
            </p:grpSpPr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>
                  <a:off x="5234614" y="2225550"/>
                  <a:ext cx="1788630" cy="1789670"/>
                </a:xfrm>
                <a:custGeom>
                  <a:avLst/>
                  <a:gdLst>
                    <a:gd name="T0" fmla="*/ 1116 w 1243"/>
                    <a:gd name="T1" fmla="*/ 391 h 1243"/>
                    <a:gd name="T2" fmla="*/ 391 w 1243"/>
                    <a:gd name="T3" fmla="*/ 127 h 1243"/>
                    <a:gd name="T4" fmla="*/ 127 w 1243"/>
                    <a:gd name="T5" fmla="*/ 851 h 1243"/>
                    <a:gd name="T6" fmla="*/ 851 w 1243"/>
                    <a:gd name="T7" fmla="*/ 1115 h 1243"/>
                    <a:gd name="T8" fmla="*/ 1116 w 1243"/>
                    <a:gd name="T9" fmla="*/ 391 h 1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3" h="1243">
                      <a:moveTo>
                        <a:pt x="1116" y="391"/>
                      </a:moveTo>
                      <a:cubicBezTo>
                        <a:pt x="989" y="118"/>
                        <a:pt x="664" y="0"/>
                        <a:pt x="391" y="127"/>
                      </a:cubicBezTo>
                      <a:cubicBezTo>
                        <a:pt x="118" y="254"/>
                        <a:pt x="0" y="578"/>
                        <a:pt x="127" y="851"/>
                      </a:cubicBezTo>
                      <a:cubicBezTo>
                        <a:pt x="254" y="1124"/>
                        <a:pt x="579" y="1243"/>
                        <a:pt x="851" y="1115"/>
                      </a:cubicBezTo>
                      <a:cubicBezTo>
                        <a:pt x="1124" y="988"/>
                        <a:pt x="1243" y="664"/>
                        <a:pt x="1116" y="391"/>
                      </a:cubicBezTo>
                      <a:close/>
                    </a:path>
                  </a:pathLst>
                </a:custGeom>
                <a:solidFill>
                  <a:srgbClr val="4454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</a:endParaRPr>
                </a:p>
              </p:txBody>
            </p:sp>
            <p:grpSp>
              <p:nvGrpSpPr>
                <p:cNvPr id="56" name="Group 4681"/>
                <p:cNvGrpSpPr>
                  <a:grpSpLocks noChangeAspect="1"/>
                </p:cNvGrpSpPr>
                <p:nvPr/>
              </p:nvGrpSpPr>
              <p:grpSpPr bwMode="auto">
                <a:xfrm>
                  <a:off x="5888225" y="2759351"/>
                  <a:ext cx="486178" cy="324203"/>
                  <a:chOff x="4610100" y="2400299"/>
                  <a:chExt cx="214313" cy="142875"/>
                </a:xfrm>
                <a:solidFill>
                  <a:sysClr val="window" lastClr="FFFFFF"/>
                </a:solidFill>
              </p:grpSpPr>
              <p:sp>
                <p:nvSpPr>
                  <p:cNvPr id="60" name="Freeform 252"/>
                  <p:cNvSpPr>
                    <a:spLocks noChangeArrowheads="1"/>
                  </p:cNvSpPr>
                  <p:nvPr/>
                </p:nvSpPr>
                <p:spPr bwMode="auto">
                  <a:xfrm>
                    <a:off x="4610100" y="2541587"/>
                    <a:ext cx="1588" cy="1587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Lato Light"/>
                    </a:endParaRPr>
                  </a:p>
                </p:txBody>
              </p:sp>
              <p:sp>
                <p:nvSpPr>
                  <p:cNvPr id="63" name="Freeform 255"/>
                  <p:cNvSpPr>
                    <a:spLocks noChangeArrowheads="1"/>
                  </p:cNvSpPr>
                  <p:nvPr/>
                </p:nvSpPr>
                <p:spPr bwMode="auto">
                  <a:xfrm>
                    <a:off x="4822825" y="2541587"/>
                    <a:ext cx="1588" cy="1587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Lato Light"/>
                    </a:endParaRPr>
                  </a:p>
                </p:txBody>
              </p:sp>
              <p:sp>
                <p:nvSpPr>
                  <p:cNvPr id="67" name="Freeform 259"/>
                  <p:cNvSpPr>
                    <a:spLocks noChangeArrowheads="1"/>
                  </p:cNvSpPr>
                  <p:nvPr/>
                </p:nvSpPr>
                <p:spPr bwMode="auto">
                  <a:xfrm>
                    <a:off x="4691063" y="2400299"/>
                    <a:ext cx="1587" cy="158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Lato Light"/>
                    </a:endParaRPr>
                  </a:p>
                </p:txBody>
              </p:sp>
            </p:grpSp>
          </p:grpSp>
        </p:grpSp>
        <p:sp>
          <p:nvSpPr>
            <p:cNvPr id="68" name="Shape 4846"/>
            <p:cNvSpPr/>
            <p:nvPr/>
          </p:nvSpPr>
          <p:spPr>
            <a:xfrm>
              <a:off x="1612022" y="1451173"/>
              <a:ext cx="1160256" cy="13931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30" y="40575"/>
                  </a:moveTo>
                  <a:lnTo>
                    <a:pt x="107830" y="40575"/>
                  </a:lnTo>
                  <a:cubicBezTo>
                    <a:pt x="92619" y="40575"/>
                    <a:pt x="92619" y="40575"/>
                    <a:pt x="92619" y="40575"/>
                  </a:cubicBezTo>
                  <a:cubicBezTo>
                    <a:pt x="92619" y="30503"/>
                    <a:pt x="92619" y="30503"/>
                    <a:pt x="92619" y="30503"/>
                  </a:cubicBezTo>
                  <a:cubicBezTo>
                    <a:pt x="92619" y="10071"/>
                    <a:pt x="80450" y="0"/>
                    <a:pt x="59492" y="0"/>
                  </a:cubicBezTo>
                  <a:cubicBezTo>
                    <a:pt x="35830" y="0"/>
                    <a:pt x="26704" y="10071"/>
                    <a:pt x="26704" y="30503"/>
                  </a:cubicBezTo>
                  <a:cubicBezTo>
                    <a:pt x="26704" y="40575"/>
                    <a:pt x="26704" y="40575"/>
                    <a:pt x="26704" y="40575"/>
                  </a:cubicBezTo>
                  <a:cubicBezTo>
                    <a:pt x="8450" y="40575"/>
                    <a:pt x="8450" y="40575"/>
                    <a:pt x="8450" y="40575"/>
                  </a:cubicBezTo>
                  <a:cubicBezTo>
                    <a:pt x="5746" y="40575"/>
                    <a:pt x="0" y="45755"/>
                    <a:pt x="0" y="50935"/>
                  </a:cubicBezTo>
                  <a:cubicBezTo>
                    <a:pt x="0" y="107050"/>
                    <a:pt x="0" y="107050"/>
                    <a:pt x="0" y="107050"/>
                  </a:cubicBezTo>
                  <a:cubicBezTo>
                    <a:pt x="0" y="109640"/>
                    <a:pt x="5746" y="114532"/>
                    <a:pt x="8450" y="114532"/>
                  </a:cubicBezTo>
                  <a:cubicBezTo>
                    <a:pt x="17915" y="117122"/>
                    <a:pt x="17915" y="117122"/>
                    <a:pt x="17915" y="117122"/>
                  </a:cubicBezTo>
                  <a:cubicBezTo>
                    <a:pt x="23661" y="119712"/>
                    <a:pt x="29746" y="119712"/>
                    <a:pt x="35830" y="119712"/>
                  </a:cubicBezTo>
                  <a:cubicBezTo>
                    <a:pt x="83492" y="119712"/>
                    <a:pt x="83492" y="119712"/>
                    <a:pt x="83492" y="119712"/>
                  </a:cubicBezTo>
                  <a:cubicBezTo>
                    <a:pt x="89577" y="119712"/>
                    <a:pt x="95661" y="119712"/>
                    <a:pt x="101408" y="117122"/>
                  </a:cubicBezTo>
                  <a:cubicBezTo>
                    <a:pt x="110535" y="114532"/>
                    <a:pt x="110535" y="114532"/>
                    <a:pt x="110535" y="114532"/>
                  </a:cubicBezTo>
                  <a:cubicBezTo>
                    <a:pt x="113577" y="114532"/>
                    <a:pt x="119661" y="109640"/>
                    <a:pt x="119661" y="107050"/>
                  </a:cubicBezTo>
                  <a:cubicBezTo>
                    <a:pt x="119661" y="50935"/>
                    <a:pt x="119661" y="50935"/>
                    <a:pt x="119661" y="50935"/>
                  </a:cubicBezTo>
                  <a:cubicBezTo>
                    <a:pt x="119661" y="45755"/>
                    <a:pt x="113577" y="40575"/>
                    <a:pt x="107830" y="40575"/>
                  </a:cubicBezTo>
                  <a:close/>
                  <a:moveTo>
                    <a:pt x="41577" y="27913"/>
                  </a:moveTo>
                  <a:lnTo>
                    <a:pt x="41577" y="27913"/>
                  </a:lnTo>
                  <a:cubicBezTo>
                    <a:pt x="41577" y="17841"/>
                    <a:pt x="50704" y="12661"/>
                    <a:pt x="59492" y="12661"/>
                  </a:cubicBezTo>
                  <a:cubicBezTo>
                    <a:pt x="68619" y="12661"/>
                    <a:pt x="77408" y="17841"/>
                    <a:pt x="77408" y="27913"/>
                  </a:cubicBezTo>
                  <a:cubicBezTo>
                    <a:pt x="77408" y="40575"/>
                    <a:pt x="77408" y="40575"/>
                    <a:pt x="77408" y="40575"/>
                  </a:cubicBezTo>
                  <a:cubicBezTo>
                    <a:pt x="41577" y="40575"/>
                    <a:pt x="41577" y="40575"/>
                    <a:pt x="41577" y="40575"/>
                  </a:cubicBezTo>
                  <a:lnTo>
                    <a:pt x="41577" y="27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 smtClean="0">
                <a:ln>
                  <a:noFill/>
                </a:ln>
                <a:solidFill>
                  <a:srgbClr val="91969B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427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20000"/>
              <a:lumOff val="8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768350" y="674300"/>
            <a:ext cx="16039977" cy="1156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راه‌حل کسب‌وکار</a:t>
            </a:r>
            <a:r>
              <a:rPr kumimoji="0" lang="fa-IR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 شما برای حل این مسئله چیست؟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915400" y="3564828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384" y="47504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3308" y="1106219"/>
            <a:ext cx="2092076" cy="1997932"/>
          </a:xfrm>
          <a:prstGeom prst="rect">
            <a:avLst/>
          </a:prstGeom>
        </p:spPr>
      </p:pic>
      <p:sp>
        <p:nvSpPr>
          <p:cNvPr id="20" name="TextBox 12"/>
          <p:cNvSpPr txBox="1"/>
          <p:nvPr/>
        </p:nvSpPr>
        <p:spPr>
          <a:xfrm>
            <a:off x="4921153" y="2195554"/>
            <a:ext cx="14088131" cy="1202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معرفی محصول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Heavy Bold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0169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C000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384" y="47504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3" name="Group 22"/>
          <p:cNvGrpSpPr/>
          <p:nvPr/>
        </p:nvGrpSpPr>
        <p:grpSpPr>
          <a:xfrm rot="18808167">
            <a:off x="1261041" y="1604359"/>
            <a:ext cx="1615148" cy="1481758"/>
            <a:chOff x="7275626" y="3973834"/>
            <a:chExt cx="464347" cy="465137"/>
          </a:xfrm>
          <a:solidFill>
            <a:schemeClr val="bg1"/>
          </a:solidFill>
        </p:grpSpPr>
        <p:sp>
          <p:nvSpPr>
            <p:cNvPr id="24" name="AutoShape 37"/>
            <p:cNvSpPr>
              <a:spLocks/>
            </p:cNvSpPr>
            <p:nvPr/>
          </p:nvSpPr>
          <p:spPr bwMode="auto">
            <a:xfrm>
              <a:off x="7275626" y="4017489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38"/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6" name="AutoShape 39"/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40"/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8" name="AutoShape 41"/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9" name="AutoShape 42"/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0" name="TextBox 12"/>
          <p:cNvSpPr txBox="1"/>
          <p:nvPr/>
        </p:nvSpPr>
        <p:spPr>
          <a:xfrm>
            <a:off x="3768350" y="674300"/>
            <a:ext cx="16039977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5400" dirty="0" smtClean="0">
                <a:latin typeface="Aileron Heavy Bold"/>
                <a:cs typeface="B Titr" panose="00000700000000000000" pitchFamily="2" charset="-78"/>
              </a:rPr>
              <a:t>فرایند تولید، مشخصات فنی و ارتباط با فناوری نانو؟ </a:t>
            </a:r>
            <a:endParaRPr kumimoji="0" lang="fa-IR" sz="5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ileron Heavy Bold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603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20000"/>
              <a:lumOff val="8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2885459" y="594000"/>
            <a:ext cx="16039977" cy="3885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0080"/>
              </a:lnSpc>
              <a:spcBef>
                <a:spcPct val="0"/>
              </a:spcBef>
              <a:defRPr/>
            </a:pPr>
            <a:r>
              <a:rPr lang="fa-IR" sz="3600" dirty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مشخصات فنی محصول تولید شده یا مشخصات فنی هدف گیری شده برای آن را در قالب برگه </a:t>
            </a:r>
            <a:r>
              <a:rPr lang="fa-IR" sz="3600" dirty="0" smtClean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مشخصات </a:t>
            </a:r>
            <a:r>
              <a:rPr lang="fa-IR" sz="3600" dirty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فنی بصورت کمی بیان </a:t>
            </a:r>
            <a:r>
              <a:rPr lang="fa-IR" sz="3600" dirty="0" smtClean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نمایید</a:t>
            </a:r>
            <a:endParaRPr lang="fa-IR" sz="3600" dirty="0">
              <a:solidFill>
                <a:prstClr val="black"/>
              </a:solidFill>
              <a:latin typeface="Aileron Heavy Bold"/>
              <a:cs typeface="B Titr" panose="00000700000000000000" pitchFamily="2" charset="-78"/>
            </a:endParaRPr>
          </a:p>
          <a:p>
            <a:pPr lvl="0" algn="ctr">
              <a:lnSpc>
                <a:spcPts val="10080"/>
              </a:lnSpc>
              <a:spcBef>
                <a:spcPct val="0"/>
              </a:spcBef>
              <a:defRPr/>
            </a:pPr>
            <a:r>
              <a:rPr lang="fa-IR" sz="3600" dirty="0">
                <a:solidFill>
                  <a:prstClr val="black"/>
                </a:solidFill>
                <a:latin typeface="Aileron Heavy Bold"/>
                <a:cs typeface="B Nazanin" panose="00000400000000000000" pitchFamily="2" charset="-78"/>
              </a:rPr>
              <a:t>  </a:t>
            </a:r>
            <a:r>
              <a:rPr lang="fa-IR" sz="3200" dirty="0">
                <a:solidFill>
                  <a:prstClr val="black"/>
                </a:solidFill>
                <a:latin typeface="Aileron Heavy Bold"/>
                <a:cs typeface="B Nazanin" panose="00000400000000000000" pitchFamily="2" charset="-78"/>
              </a:rPr>
              <a:t>مرجع تعیین یا انتخاب مشخصات فنی ذکر شود.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915400" y="3564828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384" y="47504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3308" y="1106219"/>
            <a:ext cx="2092076" cy="19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8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C000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384" y="47504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0" name="TextBox 69"/>
          <p:cNvSpPr txBox="1"/>
          <p:nvPr/>
        </p:nvSpPr>
        <p:spPr>
          <a:xfrm>
            <a:off x="3923995" y="2441867"/>
            <a:ext cx="141698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yekan_num_regular"/>
                <a:ea typeface="+mn-ea"/>
                <a:cs typeface="B Nazanin" panose="00000400000000000000" pitchFamily="2" charset="-78"/>
              </a:rPr>
              <a:t>جزء نانومتری محصول چیست، چگونه تهیه می شود و چه آنالیز هایی روی آن انجام شده است؟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yekan_num_regular"/>
                <a:ea typeface="+mn-ea"/>
                <a:cs typeface="B Nazanin" panose="00000400000000000000" pitchFamily="2" charset="-78"/>
              </a:rPr>
              <a:t>اثر جزء نانومتری بر ایجاد خواص جدید یا بهبود خواص محصول را شرح دهید.</a:t>
            </a:r>
          </a:p>
          <a:p>
            <a:pPr lvl="0" algn="ctr" rtl="1">
              <a:defRPr/>
            </a:pPr>
            <a:r>
              <a:rPr lang="fa-IR" sz="2800" dirty="0">
                <a:solidFill>
                  <a:prstClr val="black"/>
                </a:solidFill>
                <a:latin typeface="Iranyekan_num_regular"/>
                <a:cs typeface="B Nazanin" panose="00000400000000000000" pitchFamily="2" charset="-78"/>
              </a:rPr>
              <a:t>برای اثبات مشخصات و عملکرد محصول چه آزمون هایی مورد نیاز است؟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yekan_num_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 rot="18808167">
            <a:off x="1261041" y="1604359"/>
            <a:ext cx="1615148" cy="1481758"/>
            <a:chOff x="7275626" y="3973834"/>
            <a:chExt cx="464347" cy="465137"/>
          </a:xfrm>
          <a:solidFill>
            <a:schemeClr val="bg1"/>
          </a:solidFill>
        </p:grpSpPr>
        <p:sp>
          <p:nvSpPr>
            <p:cNvPr id="24" name="AutoShape 37"/>
            <p:cNvSpPr>
              <a:spLocks/>
            </p:cNvSpPr>
            <p:nvPr/>
          </p:nvSpPr>
          <p:spPr bwMode="auto">
            <a:xfrm>
              <a:off x="7275626" y="4017489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5" name="AutoShape 38"/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6" name="AutoShape 39"/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7" name="AutoShape 40"/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8" name="AutoShape 41"/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9" name="AutoShape 42"/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30" name="TextBox 12"/>
          <p:cNvSpPr txBox="1"/>
          <p:nvPr/>
        </p:nvSpPr>
        <p:spPr>
          <a:xfrm>
            <a:off x="3768350" y="674300"/>
            <a:ext cx="16039977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مشخصات جزء</a:t>
            </a:r>
            <a:r>
              <a:rPr kumimoji="0" lang="fa-IR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Heavy Bold"/>
                <a:ea typeface="+mn-ea"/>
                <a:cs typeface="B Titr" panose="00000700000000000000" pitchFamily="2" charset="-78"/>
              </a:rPr>
              <a:t> نانومتری</a:t>
            </a:r>
            <a:endParaRPr kumimoji="0" lang="fa-IR" sz="5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Heavy Bold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9013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20000"/>
              <a:lumOff val="8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2885459" y="594000"/>
            <a:ext cx="16039977" cy="1156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dirty="0" smtClean="0">
                <a:solidFill>
                  <a:prstClr val="black"/>
                </a:solidFill>
                <a:latin typeface="Aileron Heavy Bold"/>
                <a:cs typeface="B Titr" panose="00000700000000000000" pitchFamily="2" charset="-78"/>
              </a:rPr>
              <a:t>بررسی چالش‌ها </a:t>
            </a: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Heavy Bold"/>
              <a:cs typeface="B Titr" panose="000007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15400" y="5892587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01645" y="2681232"/>
            <a:ext cx="14033053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3691"/>
              </a:lnSpc>
              <a:spcBef>
                <a:spcPct val="0"/>
              </a:spcBef>
              <a:defRPr/>
            </a:pPr>
            <a:r>
              <a:rPr lang="fa-IR" sz="2599" dirty="0">
                <a:solidFill>
                  <a:prstClr val="black"/>
                </a:solidFill>
                <a:latin typeface="Aileron Regular"/>
                <a:cs typeface="B Nazanin" panose="00000400000000000000" pitchFamily="2" charset="-78"/>
              </a:rPr>
              <a:t>گلوگاه های فنی فرایند تولید و اثبات عملکرد محصول را شرح دهید</a:t>
            </a:r>
            <a:r>
              <a:rPr lang="fa-IR" sz="2599" dirty="0" smtClean="0">
                <a:solidFill>
                  <a:prstClr val="black"/>
                </a:solidFill>
                <a:latin typeface="Aileron Regular"/>
                <a:cs typeface="B Nazanin" panose="00000400000000000000" pitchFamily="2" charset="-78"/>
              </a:rPr>
              <a:t>.</a:t>
            </a:r>
            <a:endParaRPr lang="en-US" sz="2599" dirty="0" smtClean="0">
              <a:solidFill>
                <a:prstClr val="black"/>
              </a:solidFill>
              <a:latin typeface="Aileron Regular"/>
              <a:cs typeface="B Nazanin" panose="00000400000000000000" pitchFamily="2" charset="-78"/>
            </a:endParaRPr>
          </a:p>
          <a:p>
            <a:pPr lvl="0" algn="r">
              <a:lnSpc>
                <a:spcPts val="3691"/>
              </a:lnSpc>
              <a:spcBef>
                <a:spcPct val="0"/>
              </a:spcBef>
              <a:defRPr/>
            </a:pPr>
            <a:r>
              <a:rPr lang="fa-IR" sz="2599" dirty="0">
                <a:solidFill>
                  <a:prstClr val="black"/>
                </a:solidFill>
                <a:latin typeface="Aileron Regular"/>
                <a:cs typeface="B Nazanin" panose="00000400000000000000" pitchFamily="2" charset="-78"/>
              </a:rPr>
              <a:t>آیا چالش های افزایش مقیاس تولید بررسی شده است؟ منابع تامین مواد اولیه یا تجهیزات برای افزایش مقیاس تولید چگونه خواهد بود؟</a:t>
            </a:r>
          </a:p>
          <a:p>
            <a:pPr lvl="0" algn="r">
              <a:lnSpc>
                <a:spcPts val="3691"/>
              </a:lnSpc>
              <a:spcBef>
                <a:spcPct val="0"/>
              </a:spcBef>
              <a:defRPr/>
            </a:pPr>
            <a:endParaRPr lang="fa-IR" sz="2599" dirty="0">
              <a:solidFill>
                <a:prstClr val="black"/>
              </a:solidFill>
              <a:latin typeface="Aileron Regular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15400" y="8356476"/>
            <a:ext cx="6841626" cy="43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9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Regular"/>
              <a:ea typeface="+mn-ea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1384" y="475043"/>
            <a:ext cx="3332032" cy="3588007"/>
            <a:chOff x="477968" y="409376"/>
            <a:chExt cx="2625751" cy="2607033"/>
          </a:xfrm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7968" y="1341128"/>
              <a:ext cx="744569" cy="1342513"/>
            </a:xfrm>
            <a:custGeom>
              <a:avLst/>
              <a:gdLst>
                <a:gd name="T0" fmla="*/ 318 w 518"/>
                <a:gd name="T1" fmla="*/ 410 h 933"/>
                <a:gd name="T2" fmla="*/ 318 w 518"/>
                <a:gd name="T3" fmla="*/ 101 h 933"/>
                <a:gd name="T4" fmla="*/ 76 w 518"/>
                <a:gd name="T5" fmla="*/ 0 h 933"/>
                <a:gd name="T6" fmla="*/ 33 w 518"/>
                <a:gd name="T7" fmla="*/ 0 h 933"/>
                <a:gd name="T8" fmla="*/ 0 w 518"/>
                <a:gd name="T9" fmla="*/ 181 h 933"/>
                <a:gd name="T10" fmla="*/ 172 w 518"/>
                <a:gd name="T11" fmla="*/ 249 h 933"/>
                <a:gd name="T12" fmla="*/ 173 w 518"/>
                <a:gd name="T13" fmla="*/ 250 h 933"/>
                <a:gd name="T14" fmla="*/ 180 w 518"/>
                <a:gd name="T15" fmla="*/ 368 h 933"/>
                <a:gd name="T16" fmla="*/ 176 w 518"/>
                <a:gd name="T17" fmla="*/ 369 h 933"/>
                <a:gd name="T18" fmla="*/ 17 w 518"/>
                <a:gd name="T19" fmla="*/ 454 h 933"/>
                <a:gd name="T20" fmla="*/ 75 w 518"/>
                <a:gd name="T21" fmla="*/ 630 h 933"/>
                <a:gd name="T22" fmla="*/ 259 w 518"/>
                <a:gd name="T23" fmla="*/ 607 h 933"/>
                <a:gd name="T24" fmla="*/ 260 w 518"/>
                <a:gd name="T25" fmla="*/ 606 h 933"/>
                <a:gd name="T26" fmla="*/ 324 w 518"/>
                <a:gd name="T27" fmla="*/ 706 h 933"/>
                <a:gd name="T28" fmla="*/ 320 w 518"/>
                <a:gd name="T29" fmla="*/ 710 h 933"/>
                <a:gd name="T30" fmla="*/ 222 w 518"/>
                <a:gd name="T31" fmla="*/ 861 h 933"/>
                <a:gd name="T32" fmla="*/ 300 w 518"/>
                <a:gd name="T33" fmla="*/ 933 h 933"/>
                <a:gd name="T34" fmla="*/ 518 w 518"/>
                <a:gd name="T35" fmla="*/ 727 h 933"/>
                <a:gd name="T36" fmla="*/ 318 w 518"/>
                <a:gd name="T37" fmla="*/ 41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9F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828800" y="409376"/>
              <a:ext cx="1200046" cy="984787"/>
            </a:xfrm>
            <a:custGeom>
              <a:avLst/>
              <a:gdLst>
                <a:gd name="T0" fmla="*/ 547 w 834"/>
                <a:gd name="T1" fmla="*/ 684 h 684"/>
                <a:gd name="T2" fmla="*/ 834 w 834"/>
                <a:gd name="T3" fmla="*/ 605 h 684"/>
                <a:gd name="T4" fmla="*/ 811 w 834"/>
                <a:gd name="T5" fmla="*/ 534 h 684"/>
                <a:gd name="T6" fmla="*/ 627 w 834"/>
                <a:gd name="T7" fmla="*/ 557 h 684"/>
                <a:gd name="T8" fmla="*/ 563 w 834"/>
                <a:gd name="T9" fmla="*/ 456 h 684"/>
                <a:gd name="T10" fmla="*/ 566 w 834"/>
                <a:gd name="T11" fmla="*/ 453 h 684"/>
                <a:gd name="T12" fmla="*/ 664 w 834"/>
                <a:gd name="T13" fmla="*/ 303 h 684"/>
                <a:gd name="T14" fmla="*/ 529 w 834"/>
                <a:gd name="T15" fmla="*/ 177 h 684"/>
                <a:gd name="T16" fmla="*/ 379 w 834"/>
                <a:gd name="T17" fmla="*/ 285 h 684"/>
                <a:gd name="T18" fmla="*/ 275 w 834"/>
                <a:gd name="T19" fmla="*/ 227 h 684"/>
                <a:gd name="T20" fmla="*/ 276 w 834"/>
                <a:gd name="T21" fmla="*/ 224 h 684"/>
                <a:gd name="T22" fmla="*/ 289 w 834"/>
                <a:gd name="T23" fmla="*/ 45 h 684"/>
                <a:gd name="T24" fmla="*/ 110 w 834"/>
                <a:gd name="T25" fmla="*/ 0 h 684"/>
                <a:gd name="T26" fmla="*/ 30 w 834"/>
                <a:gd name="T27" fmla="*/ 166 h 684"/>
                <a:gd name="T28" fmla="*/ 0 w 834"/>
                <a:gd name="T29" fmla="*/ 163 h 684"/>
                <a:gd name="T30" fmla="*/ 0 w 834"/>
                <a:gd name="T31" fmla="*/ 290 h 684"/>
                <a:gd name="T32" fmla="*/ 547 w 834"/>
                <a:gd name="T3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55622" y="415615"/>
              <a:ext cx="998305" cy="996226"/>
            </a:xfrm>
            <a:custGeom>
              <a:avLst/>
              <a:gdLst>
                <a:gd name="T0" fmla="*/ 566 w 694"/>
                <a:gd name="T1" fmla="*/ 305 h 692"/>
                <a:gd name="T2" fmla="*/ 694 w 694"/>
                <a:gd name="T3" fmla="*/ 286 h 692"/>
                <a:gd name="T4" fmla="*/ 694 w 694"/>
                <a:gd name="T5" fmla="*/ 159 h 692"/>
                <a:gd name="T6" fmla="*/ 655 w 694"/>
                <a:gd name="T7" fmla="*/ 163 h 692"/>
                <a:gd name="T8" fmla="*/ 654 w 694"/>
                <a:gd name="T9" fmla="*/ 160 h 692"/>
                <a:gd name="T10" fmla="*/ 584 w 694"/>
                <a:gd name="T11" fmla="*/ 0 h 692"/>
                <a:gd name="T12" fmla="*/ 405 w 694"/>
                <a:gd name="T13" fmla="*/ 46 h 692"/>
                <a:gd name="T14" fmla="*/ 415 w 694"/>
                <a:gd name="T15" fmla="*/ 227 h 692"/>
                <a:gd name="T16" fmla="*/ 280 w 694"/>
                <a:gd name="T17" fmla="*/ 305 h 692"/>
                <a:gd name="T18" fmla="*/ 278 w 694"/>
                <a:gd name="T19" fmla="*/ 302 h 692"/>
                <a:gd name="T20" fmla="*/ 128 w 694"/>
                <a:gd name="T21" fmla="*/ 201 h 692"/>
                <a:gd name="T22" fmla="*/ 0 w 694"/>
                <a:gd name="T23" fmla="*/ 334 h 692"/>
                <a:gd name="T24" fmla="*/ 106 w 694"/>
                <a:gd name="T25" fmla="*/ 484 h 692"/>
                <a:gd name="T26" fmla="*/ 24 w 694"/>
                <a:gd name="T27" fmla="*/ 642 h 692"/>
                <a:gd name="T28" fmla="*/ 24 w 694"/>
                <a:gd name="T29" fmla="*/ 642 h 692"/>
                <a:gd name="T30" fmla="*/ 141 w 694"/>
                <a:gd name="T31" fmla="*/ 692 h 692"/>
                <a:gd name="T32" fmla="*/ 566 w 694"/>
                <a:gd name="T33" fmla="*/ 30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1F6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963602" y="2433024"/>
              <a:ext cx="1404907" cy="583385"/>
            </a:xfrm>
            <a:custGeom>
              <a:avLst/>
              <a:gdLst>
                <a:gd name="T0" fmla="*/ 728 w 976"/>
                <a:gd name="T1" fmla="*/ 92 h 405"/>
                <a:gd name="T2" fmla="*/ 222 w 976"/>
                <a:gd name="T3" fmla="*/ 0 h 405"/>
                <a:gd name="T4" fmla="*/ 0 w 976"/>
                <a:gd name="T5" fmla="*/ 210 h 405"/>
                <a:gd name="T6" fmla="*/ 19 w 976"/>
                <a:gd name="T7" fmla="*/ 227 h 405"/>
                <a:gd name="T8" fmla="*/ 169 w 976"/>
                <a:gd name="T9" fmla="*/ 119 h 405"/>
                <a:gd name="T10" fmla="*/ 171 w 976"/>
                <a:gd name="T11" fmla="*/ 117 h 405"/>
                <a:gd name="T12" fmla="*/ 274 w 976"/>
                <a:gd name="T13" fmla="*/ 174 h 405"/>
                <a:gd name="T14" fmla="*/ 272 w 976"/>
                <a:gd name="T15" fmla="*/ 180 h 405"/>
                <a:gd name="T16" fmla="*/ 259 w 976"/>
                <a:gd name="T17" fmla="*/ 359 h 405"/>
                <a:gd name="T18" fmla="*/ 438 w 976"/>
                <a:gd name="T19" fmla="*/ 405 h 405"/>
                <a:gd name="T20" fmla="*/ 517 w 976"/>
                <a:gd name="T21" fmla="*/ 237 h 405"/>
                <a:gd name="T22" fmla="*/ 530 w 976"/>
                <a:gd name="T23" fmla="*/ 232 h 405"/>
                <a:gd name="T24" fmla="*/ 661 w 976"/>
                <a:gd name="T25" fmla="*/ 228 h 405"/>
                <a:gd name="T26" fmla="*/ 663 w 976"/>
                <a:gd name="T27" fmla="*/ 235 h 405"/>
                <a:gd name="T28" fmla="*/ 706 w 976"/>
                <a:gd name="T29" fmla="*/ 383 h 405"/>
                <a:gd name="T30" fmla="*/ 884 w 976"/>
                <a:gd name="T31" fmla="*/ 337 h 405"/>
                <a:gd name="T32" fmla="*/ 876 w 976"/>
                <a:gd name="T33" fmla="*/ 163 h 405"/>
                <a:gd name="T34" fmla="*/ 877 w 976"/>
                <a:gd name="T35" fmla="*/ 166 h 405"/>
                <a:gd name="T36" fmla="*/ 976 w 976"/>
                <a:gd name="T37" fmla="*/ 115 h 405"/>
                <a:gd name="T38" fmla="*/ 908 w 976"/>
                <a:gd name="T39" fmla="*/ 13 h 405"/>
                <a:gd name="T40" fmla="*/ 728 w 976"/>
                <a:gd name="T41" fmla="*/ 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7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331072" y="1351527"/>
              <a:ext cx="772647" cy="1368510"/>
            </a:xfrm>
            <a:custGeom>
              <a:avLst/>
              <a:gdLst>
                <a:gd name="T0" fmla="*/ 364 w 537"/>
                <a:gd name="T1" fmla="*/ 260 h 951"/>
                <a:gd name="T2" fmla="*/ 357 w 537"/>
                <a:gd name="T3" fmla="*/ 142 h 951"/>
                <a:gd name="T4" fmla="*/ 361 w 537"/>
                <a:gd name="T5" fmla="*/ 140 h 951"/>
                <a:gd name="T6" fmla="*/ 519 w 537"/>
                <a:gd name="T7" fmla="*/ 55 h 951"/>
                <a:gd name="T8" fmla="*/ 501 w 537"/>
                <a:gd name="T9" fmla="*/ 0 h 951"/>
                <a:gd name="T10" fmla="*/ 214 w 537"/>
                <a:gd name="T11" fmla="*/ 80 h 951"/>
                <a:gd name="T12" fmla="*/ 219 w 537"/>
                <a:gd name="T13" fmla="*/ 95 h 951"/>
                <a:gd name="T14" fmla="*/ 0 w 537"/>
                <a:gd name="T15" fmla="*/ 735 h 951"/>
                <a:gd name="T16" fmla="*/ 85 w 537"/>
                <a:gd name="T17" fmla="*/ 862 h 951"/>
                <a:gd name="T18" fmla="*/ 215 w 537"/>
                <a:gd name="T19" fmla="*/ 951 h 951"/>
                <a:gd name="T20" fmla="*/ 343 w 537"/>
                <a:gd name="T21" fmla="*/ 818 h 951"/>
                <a:gd name="T22" fmla="*/ 237 w 537"/>
                <a:gd name="T23" fmla="*/ 666 h 951"/>
                <a:gd name="T24" fmla="*/ 236 w 537"/>
                <a:gd name="T25" fmla="*/ 665 h 951"/>
                <a:gd name="T26" fmla="*/ 318 w 537"/>
                <a:gd name="T27" fmla="*/ 507 h 951"/>
                <a:gd name="T28" fmla="*/ 324 w 537"/>
                <a:gd name="T29" fmla="*/ 508 h 951"/>
                <a:gd name="T30" fmla="*/ 503 w 537"/>
                <a:gd name="T31" fmla="*/ 510 h 951"/>
                <a:gd name="T32" fmla="*/ 537 w 537"/>
                <a:gd name="T33" fmla="*/ 328 h 951"/>
                <a:gd name="T34" fmla="*/ 365 w 537"/>
                <a:gd name="T35" fmla="*/ 260 h 951"/>
                <a:gd name="T36" fmla="*/ 364 w 537"/>
                <a:gd name="T37" fmla="*/ 26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409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96008" y="818057"/>
              <a:ext cx="1788630" cy="1789670"/>
              <a:chOff x="5234614" y="2225550"/>
              <a:chExt cx="1788630" cy="1789670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5234614" y="2225550"/>
                <a:ext cx="1788630" cy="1789670"/>
              </a:xfrm>
              <a:custGeom>
                <a:avLst/>
                <a:gdLst>
                  <a:gd name="T0" fmla="*/ 1116 w 1243"/>
                  <a:gd name="T1" fmla="*/ 391 h 1243"/>
                  <a:gd name="T2" fmla="*/ 391 w 1243"/>
                  <a:gd name="T3" fmla="*/ 127 h 1243"/>
                  <a:gd name="T4" fmla="*/ 127 w 1243"/>
                  <a:gd name="T5" fmla="*/ 851 h 1243"/>
                  <a:gd name="T6" fmla="*/ 851 w 1243"/>
                  <a:gd name="T7" fmla="*/ 1115 h 1243"/>
                  <a:gd name="T8" fmla="*/ 1116 w 1243"/>
                  <a:gd name="T9" fmla="*/ 391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3" h="1243">
                    <a:moveTo>
                      <a:pt x="1116" y="391"/>
                    </a:moveTo>
                    <a:cubicBezTo>
                      <a:pt x="989" y="118"/>
                      <a:pt x="664" y="0"/>
                      <a:pt x="391" y="127"/>
                    </a:cubicBezTo>
                    <a:cubicBezTo>
                      <a:pt x="118" y="254"/>
                      <a:pt x="0" y="578"/>
                      <a:pt x="127" y="851"/>
                    </a:cubicBezTo>
                    <a:cubicBezTo>
                      <a:pt x="254" y="1124"/>
                      <a:pt x="579" y="1243"/>
                      <a:pt x="851" y="1115"/>
                    </a:cubicBezTo>
                    <a:cubicBezTo>
                      <a:pt x="1124" y="988"/>
                      <a:pt x="1243" y="664"/>
                      <a:pt x="1116" y="39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4681"/>
              <p:cNvGrpSpPr>
                <a:grpSpLocks noChangeAspect="1"/>
              </p:cNvGrpSpPr>
              <p:nvPr/>
            </p:nvGrpSpPr>
            <p:grpSpPr bwMode="auto">
              <a:xfrm>
                <a:off x="5888225" y="2759351"/>
                <a:ext cx="486178" cy="324203"/>
                <a:chOff x="4610100" y="2400299"/>
                <a:chExt cx="214313" cy="142875"/>
              </a:xfrm>
              <a:solidFill>
                <a:sysClr val="window" lastClr="FFFFFF"/>
              </a:solidFill>
            </p:grpSpPr>
            <p:sp>
              <p:nvSpPr>
                <p:cNvPr id="60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3308" y="1106219"/>
            <a:ext cx="2092076" cy="19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3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lu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608B"/>
      </a:accent1>
      <a:accent2>
        <a:srgbClr val="2980B9"/>
      </a:accent2>
      <a:accent3>
        <a:srgbClr val="4098D4"/>
      </a:accent3>
      <a:accent4>
        <a:srgbClr val="7BB8E1"/>
      </a:accent4>
      <a:accent5>
        <a:srgbClr val="9FCBE9"/>
      </a:accent5>
      <a:accent6>
        <a:srgbClr val="C6E0F2"/>
      </a:accent6>
      <a:hlink>
        <a:srgbClr val="0563C1"/>
      </a:hlink>
      <a:folHlink>
        <a:srgbClr val="954F72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3562</TotalTime>
  <Words>418</Words>
  <Application>Microsoft Office PowerPoint</Application>
  <PresentationFormat>Custom</PresentationFormat>
  <Paragraphs>51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Aileron Regular</vt:lpstr>
      <vt:lpstr>Lato Light</vt:lpstr>
      <vt:lpstr>Iranyekan_num_regular</vt:lpstr>
      <vt:lpstr>Lato Regular</vt:lpstr>
      <vt:lpstr>B Titr</vt:lpstr>
      <vt:lpstr>Raleway Light</vt:lpstr>
      <vt:lpstr>SimSun</vt:lpstr>
      <vt:lpstr>Arial</vt:lpstr>
      <vt:lpstr>Gill Sans</vt:lpstr>
      <vt:lpstr>Lato</vt:lpstr>
      <vt:lpstr>Calibri</vt:lpstr>
      <vt:lpstr>B Nazanin</vt:lpstr>
      <vt:lpstr>Aileron Heavy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Technology Pitch Deck Presentation</dc:title>
  <dc:creator>Ebrahimi * Mohsen</dc:creator>
  <cp:lastModifiedBy>Ebrahimi * Mohsen</cp:lastModifiedBy>
  <cp:revision>82</cp:revision>
  <dcterms:created xsi:type="dcterms:W3CDTF">2006-08-16T00:00:00Z</dcterms:created>
  <dcterms:modified xsi:type="dcterms:W3CDTF">2023-07-01T11:00:28Z</dcterms:modified>
  <dc:identifier>DAEj-NRIlOg</dc:identifier>
</cp:coreProperties>
</file>