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1.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2.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4.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15.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16.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17.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18.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19.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20.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21.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31.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notesSlides/notesSlide34.xml" ContentType="application/vnd.openxmlformats-officedocument.presentationml.notesSlide+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notesSlides/notesSlide35.xml" ContentType="application/vnd.openxmlformats-officedocument.presentationml.notesSlide+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36.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37.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notesSlides/notesSlide38.xml" ContentType="application/vnd.openxmlformats-officedocument.presentationml.notesSlide+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notesSlides/notesSlide39.xml" ContentType="application/vnd.openxmlformats-officedocument.presentationml.notesSlide+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notesSlides/notesSlide40.xml" ContentType="application/vnd.openxmlformats-officedocument.presentationml.notesSlide+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notesSlides/notesSlide41.xml" ContentType="application/vnd.openxmlformats-officedocument.presentationml.notesSlide+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notesSlides/notesSlide42.xml" ContentType="application/vnd.openxmlformats-officedocument.presentationml.notesSlide+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notesSlides/notesSlide43.xml" ContentType="application/vnd.openxmlformats-officedocument.presentationml.notesSlide+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notesSlides/notesSlide44.xml" ContentType="application/vnd.openxmlformats-officedocument.presentationml.notesSlide+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notesSlides/notesSlide45.xml" ContentType="application/vnd.openxmlformats-officedocument.presentationml.notesSlide+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notesSlides/notesSlide46.xml" ContentType="application/vnd.openxmlformats-officedocument.presentationml.notesSlide+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notesSlides/notesSlide47.xml" ContentType="application/vnd.openxmlformats-officedocument.presentationml.notesSlide+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notesSlides/notesSlide48.xml" ContentType="application/vnd.openxmlformats-officedocument.presentationml.notesSlide+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notesSlides/notesSlide49.xml" ContentType="application/vnd.openxmlformats-officedocument.presentationml.notesSlide+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notesSlides/notesSlide50.xml" ContentType="application/vnd.openxmlformats-officedocument.presentationml.notesSlide+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notesSlides/notesSlide53.xml" ContentType="application/vnd.openxmlformats-officedocument.presentationml.notesSlide+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552" r:id="rId1"/>
  </p:sldMasterIdLst>
  <p:notesMasterIdLst>
    <p:notesMasterId r:id="rId79"/>
  </p:notesMasterIdLst>
  <p:sldIdLst>
    <p:sldId id="256" r:id="rId2"/>
    <p:sldId id="270" r:id="rId3"/>
    <p:sldId id="257" r:id="rId4"/>
    <p:sldId id="264" r:id="rId5"/>
    <p:sldId id="284" r:id="rId6"/>
    <p:sldId id="288" r:id="rId7"/>
    <p:sldId id="290" r:id="rId8"/>
    <p:sldId id="289" r:id="rId9"/>
    <p:sldId id="285" r:id="rId10"/>
    <p:sldId id="273" r:id="rId11"/>
    <p:sldId id="271" r:id="rId12"/>
    <p:sldId id="279" r:id="rId13"/>
    <p:sldId id="261" r:id="rId14"/>
    <p:sldId id="263" r:id="rId15"/>
    <p:sldId id="260" r:id="rId16"/>
    <p:sldId id="348" r:id="rId17"/>
    <p:sldId id="349" r:id="rId18"/>
    <p:sldId id="352" r:id="rId19"/>
    <p:sldId id="351" r:id="rId20"/>
    <p:sldId id="353" r:id="rId21"/>
    <p:sldId id="350" r:id="rId22"/>
    <p:sldId id="354" r:id="rId23"/>
    <p:sldId id="275" r:id="rId24"/>
    <p:sldId id="277" r:id="rId25"/>
    <p:sldId id="347" r:id="rId26"/>
    <p:sldId id="359" r:id="rId27"/>
    <p:sldId id="274" r:id="rId28"/>
    <p:sldId id="280" r:id="rId29"/>
    <p:sldId id="281" r:id="rId30"/>
    <p:sldId id="360" r:id="rId31"/>
    <p:sldId id="282" r:id="rId32"/>
    <p:sldId id="283" r:id="rId33"/>
    <p:sldId id="358" r:id="rId34"/>
    <p:sldId id="312" r:id="rId35"/>
    <p:sldId id="336" r:id="rId36"/>
    <p:sldId id="313" r:id="rId37"/>
    <p:sldId id="337" r:id="rId38"/>
    <p:sldId id="318" r:id="rId39"/>
    <p:sldId id="338" r:id="rId40"/>
    <p:sldId id="293" r:id="rId41"/>
    <p:sldId id="357" r:id="rId42"/>
    <p:sldId id="314" r:id="rId43"/>
    <p:sldId id="315" r:id="rId44"/>
    <p:sldId id="316" r:id="rId45"/>
    <p:sldId id="355" r:id="rId46"/>
    <p:sldId id="294" r:id="rId47"/>
    <p:sldId id="323" r:id="rId48"/>
    <p:sldId id="324" r:id="rId49"/>
    <p:sldId id="361" r:id="rId50"/>
    <p:sldId id="320" r:id="rId51"/>
    <p:sldId id="321" r:id="rId52"/>
    <p:sldId id="295" r:id="rId53"/>
    <p:sldId id="302" r:id="rId54"/>
    <p:sldId id="341" r:id="rId55"/>
    <p:sldId id="303" r:id="rId56"/>
    <p:sldId id="342" r:id="rId57"/>
    <p:sldId id="305" r:id="rId58"/>
    <p:sldId id="307" r:id="rId59"/>
    <p:sldId id="343" r:id="rId60"/>
    <p:sldId id="308" r:id="rId61"/>
    <p:sldId id="344" r:id="rId62"/>
    <p:sldId id="309" r:id="rId63"/>
    <p:sldId id="345" r:id="rId64"/>
    <p:sldId id="310" r:id="rId65"/>
    <p:sldId id="346" r:id="rId66"/>
    <p:sldId id="311" r:id="rId67"/>
    <p:sldId id="332" r:id="rId68"/>
    <p:sldId id="327" r:id="rId69"/>
    <p:sldId id="328" r:id="rId70"/>
    <p:sldId id="329" r:id="rId71"/>
    <p:sldId id="340" r:id="rId72"/>
    <p:sldId id="330" r:id="rId73"/>
    <p:sldId id="339" r:id="rId74"/>
    <p:sldId id="333" r:id="rId75"/>
    <p:sldId id="334" r:id="rId76"/>
    <p:sldId id="335" r:id="rId77"/>
    <p:sldId id="356" r:id="rId78"/>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663300"/>
    <a:srgbClr val="F18D1F"/>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987" autoAdjust="0"/>
    <p:restoredTop sz="86087" autoAdjust="0"/>
  </p:normalViewPr>
  <p:slideViewPr>
    <p:cSldViewPr>
      <p:cViewPr varScale="1">
        <p:scale>
          <a:sx n="79" d="100"/>
          <a:sy n="79" d="100"/>
        </p:scale>
        <p:origin x="48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_rels/data2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jpeg"/><Relationship Id="rId1" Type="http://schemas.openxmlformats.org/officeDocument/2006/relationships/image" Target="../media/image12.jpeg"/></Relationships>
</file>

<file path=ppt/diagrams/_rels/data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png"/></Relationships>
</file>

<file path=ppt/diagrams/_rels/data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diagrams/_rels/data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gif"/><Relationship Id="rId1" Type="http://schemas.openxmlformats.org/officeDocument/2006/relationships/image" Target="../media/image34.png"/><Relationship Id="rId4" Type="http://schemas.openxmlformats.org/officeDocument/2006/relationships/image" Target="../media/image37.png"/></Relationships>
</file>

<file path=ppt/diagrams/_rels/data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gif"/><Relationship Id="rId1" Type="http://schemas.openxmlformats.org/officeDocument/2006/relationships/image" Target="../media/image38.png"/></Relationships>
</file>

<file path=ppt/diagrams/_rels/data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iagrams/_rels/drawing2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jpeg"/><Relationship Id="rId1" Type="http://schemas.openxmlformats.org/officeDocument/2006/relationships/image" Target="../media/image12.jpeg"/></Relationships>
</file>

<file path=ppt/diagrams/_rels/drawing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png"/></Relationships>
</file>

<file path=ppt/diagrams/_rels/drawing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diagrams/_rels/drawing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gif"/><Relationship Id="rId1" Type="http://schemas.openxmlformats.org/officeDocument/2006/relationships/image" Target="../media/image34.png"/><Relationship Id="rId4" Type="http://schemas.openxmlformats.org/officeDocument/2006/relationships/image" Target="../media/image37.png"/></Relationships>
</file>

<file path=ppt/diagrams/_rels/drawing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gif"/><Relationship Id="rId1" Type="http://schemas.openxmlformats.org/officeDocument/2006/relationships/image" Target="../media/image38.png"/></Relationships>
</file>

<file path=ppt/diagrams/_rels/drawing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746515-621E-4DF6-B247-F704E2D1DE21}" type="doc">
      <dgm:prSet loTypeId="urn:microsoft.com/office/officeart/2008/layout/HorizontalMultiLevelHierarchy" loCatId="hierarchy" qsTypeId="urn:microsoft.com/office/officeart/2005/8/quickstyle/simple4" qsCatId="simple" csTypeId="urn:microsoft.com/office/officeart/2005/8/colors/colorful2" csCatId="colorful" phldr="1"/>
      <dgm:spPr/>
      <dgm:t>
        <a:bodyPr/>
        <a:lstStyle/>
        <a:p>
          <a:pPr rtl="1"/>
          <a:endParaRPr lang="fa-IR"/>
        </a:p>
      </dgm:t>
    </dgm:pt>
    <dgm:pt modelId="{23974136-BC03-4771-A56F-5470A803C418}">
      <dgm:prSet phldrT="[Text]" custT="1"/>
      <dgm:spPr/>
      <dgm:t>
        <a:bodyPr/>
        <a:lstStyle/>
        <a:p>
          <a:pPr rtl="1"/>
          <a:r>
            <a:rPr lang="en-US" sz="6000" b="1">
              <a:latin typeface="Times New Roman" panose="02020603050405020304" pitchFamily="18" charset="0"/>
              <a:cs typeface="Times New Roman" panose="02020603050405020304" pitchFamily="18" charset="0"/>
            </a:rPr>
            <a:t>M</a:t>
          </a:r>
          <a:r>
            <a:rPr lang="en-US" sz="2800" b="1">
              <a:latin typeface="Times New Roman" panose="02020603050405020304" pitchFamily="18" charset="0"/>
              <a:cs typeface="Times New Roman" panose="02020603050405020304" pitchFamily="18" charset="0"/>
            </a:rPr>
            <a:t>n+1</a:t>
          </a:r>
          <a:r>
            <a:rPr lang="en-US" sz="6000" b="1">
              <a:latin typeface="Times New Roman" panose="02020603050405020304" pitchFamily="18" charset="0"/>
              <a:cs typeface="Times New Roman" panose="02020603050405020304" pitchFamily="18" charset="0"/>
            </a:rPr>
            <a:t>AX</a:t>
          </a:r>
          <a:r>
            <a:rPr lang="en-US" sz="2800" b="1">
              <a:latin typeface="Times New Roman" panose="02020603050405020304" pitchFamily="18" charset="0"/>
              <a:cs typeface="Times New Roman" panose="02020603050405020304" pitchFamily="18" charset="0"/>
            </a:rPr>
            <a:t>n</a:t>
          </a:r>
          <a:endParaRPr lang="fa-IR" sz="6000" b="1" dirty="0">
            <a:latin typeface="Times New Roman" panose="02020603050405020304" pitchFamily="18" charset="0"/>
            <a:cs typeface="Times New Roman" panose="02020603050405020304" pitchFamily="18" charset="0"/>
          </a:endParaRPr>
        </a:p>
      </dgm:t>
    </dgm:pt>
    <dgm:pt modelId="{1531B573-8C76-4209-A896-30414DB1EE7C}" type="parTrans" cxnId="{358D5DFB-9800-45A8-8792-1D5C23CAEA10}">
      <dgm:prSet/>
      <dgm:spPr/>
      <dgm:t>
        <a:bodyPr/>
        <a:lstStyle/>
        <a:p>
          <a:pPr rtl="1"/>
          <a:endParaRPr lang="fa-IR"/>
        </a:p>
      </dgm:t>
    </dgm:pt>
    <dgm:pt modelId="{BC812AA7-D1FE-4E25-95E9-008E62D38E54}" type="sibTrans" cxnId="{358D5DFB-9800-45A8-8792-1D5C23CAEA10}">
      <dgm:prSet/>
      <dgm:spPr/>
      <dgm:t>
        <a:bodyPr/>
        <a:lstStyle/>
        <a:p>
          <a:pPr rtl="1"/>
          <a:endParaRPr lang="fa-IR"/>
        </a:p>
      </dgm:t>
    </dgm:pt>
    <dgm:pt modelId="{AC32DC09-BB69-4832-9904-F3450777F13E}">
      <dgm:prSet phldrT="[Text]"/>
      <dgm:spPr/>
      <dgm:t>
        <a:bodyPr/>
        <a:lstStyle/>
        <a:p>
          <a:pPr rtl="1"/>
          <a:r>
            <a:rPr lang="en-US" b="1">
              <a:latin typeface="Times New Roman" panose="02020603050405020304" pitchFamily="18" charset="0"/>
              <a:cs typeface="Times New Roman" panose="02020603050405020304" pitchFamily="18" charset="0"/>
            </a:rPr>
            <a:t>M</a:t>
          </a:r>
          <a:endParaRPr lang="fa-IR" b="1" dirty="0">
            <a:latin typeface="Times New Roman" panose="02020603050405020304" pitchFamily="18" charset="0"/>
            <a:cs typeface="Times New Roman" panose="02020603050405020304" pitchFamily="18" charset="0"/>
          </a:endParaRPr>
        </a:p>
      </dgm:t>
    </dgm:pt>
    <dgm:pt modelId="{02C40AEA-0202-45A9-8091-60FF0E95FE26}" type="parTrans" cxnId="{7FE1C075-827E-4B2D-BFFB-420C1FF91CAA}">
      <dgm:prSet/>
      <dgm:spPr/>
      <dgm:t>
        <a:bodyPr/>
        <a:lstStyle/>
        <a:p>
          <a:pPr rtl="1"/>
          <a:endParaRPr lang="fa-IR"/>
        </a:p>
      </dgm:t>
    </dgm:pt>
    <dgm:pt modelId="{07796DDD-E937-410E-A4E7-C1943D896F7D}" type="sibTrans" cxnId="{7FE1C075-827E-4B2D-BFFB-420C1FF91CAA}">
      <dgm:prSet/>
      <dgm:spPr/>
      <dgm:t>
        <a:bodyPr/>
        <a:lstStyle/>
        <a:p>
          <a:pPr rtl="1"/>
          <a:endParaRPr lang="fa-IR"/>
        </a:p>
      </dgm:t>
    </dgm:pt>
    <dgm:pt modelId="{111DF40B-0CF3-4BD6-8005-FCCEBC7C02EA}">
      <dgm:prSet phldrT="[Text]"/>
      <dgm:spPr/>
      <dgm:t>
        <a:bodyPr/>
        <a:lstStyle/>
        <a:p>
          <a:pPr rtl="1"/>
          <a:r>
            <a:rPr lang="en-US" b="1">
              <a:latin typeface="Times New Roman" panose="02020603050405020304" pitchFamily="18" charset="0"/>
              <a:cs typeface="Times New Roman" panose="02020603050405020304" pitchFamily="18" charset="0"/>
            </a:rPr>
            <a:t>A</a:t>
          </a:r>
          <a:endParaRPr lang="fa-IR" b="1" dirty="0">
            <a:latin typeface="Times New Roman" panose="02020603050405020304" pitchFamily="18" charset="0"/>
            <a:cs typeface="Times New Roman" panose="02020603050405020304" pitchFamily="18" charset="0"/>
          </a:endParaRPr>
        </a:p>
      </dgm:t>
    </dgm:pt>
    <dgm:pt modelId="{97DCD428-4C15-4CBB-93F1-8C5BC4922E01}" type="parTrans" cxnId="{AAB416C4-8EED-4793-83CE-4669E6F7E5AA}">
      <dgm:prSet/>
      <dgm:spPr/>
      <dgm:t>
        <a:bodyPr/>
        <a:lstStyle/>
        <a:p>
          <a:pPr rtl="1"/>
          <a:endParaRPr lang="fa-IR"/>
        </a:p>
      </dgm:t>
    </dgm:pt>
    <dgm:pt modelId="{5A03FDCA-4D26-49FD-9CE0-D0DD7517F4F8}" type="sibTrans" cxnId="{AAB416C4-8EED-4793-83CE-4669E6F7E5AA}">
      <dgm:prSet/>
      <dgm:spPr/>
      <dgm:t>
        <a:bodyPr/>
        <a:lstStyle/>
        <a:p>
          <a:pPr rtl="1"/>
          <a:endParaRPr lang="fa-IR"/>
        </a:p>
      </dgm:t>
    </dgm:pt>
    <dgm:pt modelId="{ED7E42E8-20CB-4048-9B7A-C55884C38E4C}">
      <dgm:prSet phldrT="[Text]"/>
      <dgm:spPr/>
      <dgm:t>
        <a:bodyPr/>
        <a:lstStyle/>
        <a:p>
          <a:pPr rtl="1"/>
          <a:r>
            <a:rPr lang="en-US" b="1">
              <a:latin typeface="Times New Roman" panose="02020603050405020304" pitchFamily="18" charset="0"/>
              <a:cs typeface="Times New Roman" panose="02020603050405020304" pitchFamily="18" charset="0"/>
            </a:rPr>
            <a:t>X</a:t>
          </a:r>
          <a:endParaRPr lang="fa-IR" b="1" dirty="0">
            <a:latin typeface="Times New Roman" panose="02020603050405020304" pitchFamily="18" charset="0"/>
            <a:cs typeface="Times New Roman" panose="02020603050405020304" pitchFamily="18" charset="0"/>
          </a:endParaRPr>
        </a:p>
      </dgm:t>
    </dgm:pt>
    <dgm:pt modelId="{AA66CD7C-C9EF-4C52-8CCF-09D987E726A9}" type="parTrans" cxnId="{CE4050AA-E690-424C-B047-09E71E0C05B2}">
      <dgm:prSet/>
      <dgm:spPr/>
      <dgm:t>
        <a:bodyPr/>
        <a:lstStyle/>
        <a:p>
          <a:pPr rtl="1"/>
          <a:endParaRPr lang="fa-IR"/>
        </a:p>
      </dgm:t>
    </dgm:pt>
    <dgm:pt modelId="{49E204D5-AA61-4DF1-8878-85DC05C1B63D}" type="sibTrans" cxnId="{CE4050AA-E690-424C-B047-09E71E0C05B2}">
      <dgm:prSet/>
      <dgm:spPr/>
      <dgm:t>
        <a:bodyPr/>
        <a:lstStyle/>
        <a:p>
          <a:pPr rtl="1"/>
          <a:endParaRPr lang="fa-IR"/>
        </a:p>
      </dgm:t>
    </dgm:pt>
    <dgm:pt modelId="{DD376FD8-CF55-4B2C-B7A8-E16E9343F666}">
      <dgm:prSet phldrT="[Text]" custT="1"/>
      <dgm:spPr/>
      <dgm:t>
        <a:bodyPr/>
        <a:lstStyle/>
        <a:p>
          <a:pPr rtl="1"/>
          <a:r>
            <a:rPr lang="fa-IR" sz="2400" b="1">
              <a:latin typeface="Times New Roman" panose="02020603050405020304" pitchFamily="18" charset="0"/>
              <a:cs typeface="B Nazanin" panose="00000400000000000000" pitchFamily="2" charset="-78"/>
            </a:rPr>
            <a:t>فلزات انتقالی اولیه مانند تیتانیوم، کروم، وانادیوم، مولیبدن و ...</a:t>
          </a:r>
          <a:endParaRPr lang="fa-IR" sz="2400" b="1" dirty="0">
            <a:latin typeface="Times New Roman" panose="02020603050405020304" pitchFamily="18" charset="0"/>
            <a:cs typeface="B Nazanin" panose="00000400000000000000" pitchFamily="2" charset="-78"/>
          </a:endParaRPr>
        </a:p>
      </dgm:t>
    </dgm:pt>
    <dgm:pt modelId="{45123A26-F126-48C0-87A0-4440832B003F}" type="parTrans" cxnId="{21C1ECF9-FEFF-475C-9E2C-E1CF19227A05}">
      <dgm:prSet/>
      <dgm:spPr/>
      <dgm:t>
        <a:bodyPr/>
        <a:lstStyle/>
        <a:p>
          <a:pPr rtl="1"/>
          <a:endParaRPr lang="fa-IR"/>
        </a:p>
      </dgm:t>
    </dgm:pt>
    <dgm:pt modelId="{AA4CE2DF-159A-4622-8C2D-B3BE228B9C97}" type="sibTrans" cxnId="{21C1ECF9-FEFF-475C-9E2C-E1CF19227A05}">
      <dgm:prSet/>
      <dgm:spPr/>
      <dgm:t>
        <a:bodyPr/>
        <a:lstStyle/>
        <a:p>
          <a:pPr rtl="1"/>
          <a:endParaRPr lang="fa-IR"/>
        </a:p>
      </dgm:t>
    </dgm:pt>
    <dgm:pt modelId="{F0E633A0-5DEB-452E-87FC-FDFC71048A2C}">
      <dgm:prSet phldrT="[Text]" custT="1"/>
      <dgm:spPr/>
      <dgm:t>
        <a:bodyPr/>
        <a:lstStyle/>
        <a:p>
          <a:pPr rtl="1"/>
          <a:r>
            <a:rPr lang="fa-IR" sz="2400" b="1">
              <a:latin typeface="Times New Roman" panose="02020603050405020304" pitchFamily="18" charset="0"/>
              <a:cs typeface="B Nazanin" panose="00000400000000000000" pitchFamily="2" charset="-78"/>
            </a:rPr>
            <a:t>عناصری مانند سیلیسیوم، آلومینیوم و ...</a:t>
          </a:r>
          <a:endParaRPr lang="fa-IR" sz="2400" b="1" dirty="0">
            <a:latin typeface="Times New Roman" panose="02020603050405020304" pitchFamily="18" charset="0"/>
            <a:cs typeface="B Nazanin" panose="00000400000000000000" pitchFamily="2" charset="-78"/>
          </a:endParaRPr>
        </a:p>
      </dgm:t>
    </dgm:pt>
    <dgm:pt modelId="{E311EC01-D33D-4905-BB17-6CD81B22C068}" type="parTrans" cxnId="{650175C1-A141-4B43-9BE4-9B6F7A69BCA6}">
      <dgm:prSet/>
      <dgm:spPr/>
      <dgm:t>
        <a:bodyPr/>
        <a:lstStyle/>
        <a:p>
          <a:pPr rtl="1"/>
          <a:endParaRPr lang="fa-IR"/>
        </a:p>
      </dgm:t>
    </dgm:pt>
    <dgm:pt modelId="{72A4EFF4-E571-485D-8BA4-A292B7D5EAE6}" type="sibTrans" cxnId="{650175C1-A141-4B43-9BE4-9B6F7A69BCA6}">
      <dgm:prSet/>
      <dgm:spPr/>
      <dgm:t>
        <a:bodyPr/>
        <a:lstStyle/>
        <a:p>
          <a:pPr rtl="1"/>
          <a:endParaRPr lang="fa-IR"/>
        </a:p>
      </dgm:t>
    </dgm:pt>
    <dgm:pt modelId="{BB2B84AA-1CC1-417F-8DB3-EC8F1F06BF86}">
      <dgm:prSet phldrT="[Text]" custT="1"/>
      <dgm:spPr/>
      <dgm:t>
        <a:bodyPr/>
        <a:lstStyle/>
        <a:p>
          <a:pPr rtl="1"/>
          <a:r>
            <a:rPr lang="fa-IR" sz="2400" b="1">
              <a:latin typeface="Times New Roman" panose="02020603050405020304" pitchFamily="18" charset="0"/>
              <a:cs typeface="B Nazanin" panose="00000400000000000000" pitchFamily="2" charset="-78"/>
            </a:rPr>
            <a:t>کربن و یا نیتروژن</a:t>
          </a:r>
          <a:endParaRPr lang="fa-IR" sz="2400" b="1" dirty="0">
            <a:latin typeface="Times New Roman" panose="02020603050405020304" pitchFamily="18" charset="0"/>
            <a:cs typeface="B Nazanin" panose="00000400000000000000" pitchFamily="2" charset="-78"/>
          </a:endParaRPr>
        </a:p>
      </dgm:t>
    </dgm:pt>
    <dgm:pt modelId="{53C8CDDD-D800-48B5-80ED-F596F1F537FD}" type="parTrans" cxnId="{55435B44-6460-442A-BE1C-C2F690EFB1EA}">
      <dgm:prSet/>
      <dgm:spPr/>
      <dgm:t>
        <a:bodyPr/>
        <a:lstStyle/>
        <a:p>
          <a:pPr rtl="1"/>
          <a:endParaRPr lang="fa-IR"/>
        </a:p>
      </dgm:t>
    </dgm:pt>
    <dgm:pt modelId="{B1943F0A-E57B-48B3-BB6E-B5F9A279C970}" type="sibTrans" cxnId="{55435B44-6460-442A-BE1C-C2F690EFB1EA}">
      <dgm:prSet/>
      <dgm:spPr/>
      <dgm:t>
        <a:bodyPr/>
        <a:lstStyle/>
        <a:p>
          <a:pPr rtl="1"/>
          <a:endParaRPr lang="fa-IR"/>
        </a:p>
      </dgm:t>
    </dgm:pt>
    <dgm:pt modelId="{F7A1B4AE-8ADC-45DE-B4F7-DA43B86F536E}">
      <dgm:prSet phldrT="[Text]"/>
      <dgm:spPr/>
      <dgm:t>
        <a:bodyPr/>
        <a:lstStyle/>
        <a:p>
          <a:pPr rtl="1"/>
          <a:r>
            <a:rPr lang="en-US" b="1">
              <a:latin typeface="Times New Roman" panose="02020603050405020304" pitchFamily="18" charset="0"/>
              <a:cs typeface="Times New Roman" panose="02020603050405020304" pitchFamily="18" charset="0"/>
            </a:rPr>
            <a:t>n</a:t>
          </a:r>
          <a:endParaRPr lang="fa-IR" b="1" dirty="0">
            <a:latin typeface="Times New Roman" panose="02020603050405020304" pitchFamily="18" charset="0"/>
            <a:cs typeface="Times New Roman" panose="02020603050405020304" pitchFamily="18" charset="0"/>
          </a:endParaRPr>
        </a:p>
      </dgm:t>
    </dgm:pt>
    <dgm:pt modelId="{653EA6FF-68B3-4044-A99C-114C3BF981DE}" type="parTrans" cxnId="{B77C8684-27AA-406D-A8F7-DEDC74F48D16}">
      <dgm:prSet/>
      <dgm:spPr/>
      <dgm:t>
        <a:bodyPr/>
        <a:lstStyle/>
        <a:p>
          <a:pPr rtl="1"/>
          <a:endParaRPr lang="fa-IR"/>
        </a:p>
      </dgm:t>
    </dgm:pt>
    <dgm:pt modelId="{C3D76292-63CC-4F5F-80A2-E485B7AC2A18}" type="sibTrans" cxnId="{B77C8684-27AA-406D-A8F7-DEDC74F48D16}">
      <dgm:prSet/>
      <dgm:spPr/>
      <dgm:t>
        <a:bodyPr/>
        <a:lstStyle/>
        <a:p>
          <a:pPr rtl="1"/>
          <a:endParaRPr lang="fa-IR"/>
        </a:p>
      </dgm:t>
    </dgm:pt>
    <dgm:pt modelId="{7B676A76-0006-4BCA-BAD8-7CAA3FBE1415}">
      <dgm:prSet phldrT="[Text]" custT="1"/>
      <dgm:spPr/>
      <dgm:t>
        <a:bodyPr/>
        <a:lstStyle/>
        <a:p>
          <a:pPr rtl="1"/>
          <a:r>
            <a:rPr lang="fa-IR" sz="2400" b="1">
              <a:latin typeface="Times New Roman" panose="02020603050405020304" pitchFamily="18" charset="0"/>
              <a:cs typeface="B Nazanin" panose="00000400000000000000" pitchFamily="2" charset="-78"/>
            </a:rPr>
            <a:t>1-3</a:t>
          </a:r>
          <a:endParaRPr lang="fa-IR" sz="2100" b="1" dirty="0">
            <a:latin typeface="Times New Roman" panose="02020603050405020304" pitchFamily="18" charset="0"/>
            <a:cs typeface="B Nazanin" panose="00000400000000000000" pitchFamily="2" charset="-78"/>
          </a:endParaRPr>
        </a:p>
      </dgm:t>
    </dgm:pt>
    <dgm:pt modelId="{BE6D2B18-610D-43C8-A6E8-FDB445C61DD8}" type="parTrans" cxnId="{350BFFC1-C2A6-472C-8962-075228D76C1C}">
      <dgm:prSet/>
      <dgm:spPr/>
      <dgm:t>
        <a:bodyPr/>
        <a:lstStyle/>
        <a:p>
          <a:pPr rtl="1"/>
          <a:endParaRPr lang="fa-IR"/>
        </a:p>
      </dgm:t>
    </dgm:pt>
    <dgm:pt modelId="{D686E551-E71E-4202-8423-3F5ECB4B43AF}" type="sibTrans" cxnId="{350BFFC1-C2A6-472C-8962-075228D76C1C}">
      <dgm:prSet/>
      <dgm:spPr/>
      <dgm:t>
        <a:bodyPr/>
        <a:lstStyle/>
        <a:p>
          <a:pPr rtl="1"/>
          <a:endParaRPr lang="fa-IR"/>
        </a:p>
      </dgm:t>
    </dgm:pt>
    <dgm:pt modelId="{6F7D0226-54CD-4BBB-B94D-6A29AD58BDC4}" type="pres">
      <dgm:prSet presAssocID="{42746515-621E-4DF6-B247-F704E2D1DE21}" presName="Name0" presStyleCnt="0">
        <dgm:presLayoutVars>
          <dgm:chPref val="1"/>
          <dgm:dir val="rev"/>
          <dgm:animOne val="branch"/>
          <dgm:animLvl val="lvl"/>
          <dgm:resizeHandles val="exact"/>
        </dgm:presLayoutVars>
      </dgm:prSet>
      <dgm:spPr/>
      <dgm:t>
        <a:bodyPr/>
        <a:lstStyle/>
        <a:p>
          <a:endParaRPr lang="en-US"/>
        </a:p>
      </dgm:t>
    </dgm:pt>
    <dgm:pt modelId="{FE303CAD-A2F3-412E-9068-1CFEA90A1876}" type="pres">
      <dgm:prSet presAssocID="{23974136-BC03-4771-A56F-5470A803C418}" presName="root1" presStyleCnt="0"/>
      <dgm:spPr/>
    </dgm:pt>
    <dgm:pt modelId="{04C89C9A-64E8-489C-89D3-182047ACE240}" type="pres">
      <dgm:prSet presAssocID="{23974136-BC03-4771-A56F-5470A803C418}" presName="LevelOneTextNode" presStyleLbl="node0" presStyleIdx="0" presStyleCnt="1">
        <dgm:presLayoutVars>
          <dgm:chPref val="3"/>
        </dgm:presLayoutVars>
      </dgm:prSet>
      <dgm:spPr/>
      <dgm:t>
        <a:bodyPr/>
        <a:lstStyle/>
        <a:p>
          <a:endParaRPr lang="en-US"/>
        </a:p>
      </dgm:t>
    </dgm:pt>
    <dgm:pt modelId="{8F973140-4AA5-4AB3-83AC-E3A3321875EA}" type="pres">
      <dgm:prSet presAssocID="{23974136-BC03-4771-A56F-5470A803C418}" presName="level2hierChild" presStyleCnt="0"/>
      <dgm:spPr/>
    </dgm:pt>
    <dgm:pt modelId="{B78B27BB-4E6F-44C7-B551-B5526AFC8462}" type="pres">
      <dgm:prSet presAssocID="{02C40AEA-0202-45A9-8091-60FF0E95FE26}" presName="conn2-1" presStyleLbl="parChTrans1D2" presStyleIdx="0" presStyleCnt="4"/>
      <dgm:spPr/>
      <dgm:t>
        <a:bodyPr/>
        <a:lstStyle/>
        <a:p>
          <a:endParaRPr lang="en-US"/>
        </a:p>
      </dgm:t>
    </dgm:pt>
    <dgm:pt modelId="{6A448797-A5C1-4155-8972-1657E4F86E40}" type="pres">
      <dgm:prSet presAssocID="{02C40AEA-0202-45A9-8091-60FF0E95FE26}" presName="connTx" presStyleLbl="parChTrans1D2" presStyleIdx="0" presStyleCnt="4"/>
      <dgm:spPr/>
      <dgm:t>
        <a:bodyPr/>
        <a:lstStyle/>
        <a:p>
          <a:endParaRPr lang="en-US"/>
        </a:p>
      </dgm:t>
    </dgm:pt>
    <dgm:pt modelId="{A4A4E5CE-7322-45C5-91CE-DA66E382497C}" type="pres">
      <dgm:prSet presAssocID="{AC32DC09-BB69-4832-9904-F3450777F13E}" presName="root2" presStyleCnt="0"/>
      <dgm:spPr/>
    </dgm:pt>
    <dgm:pt modelId="{7AFF2475-0128-4804-A15E-F4501F5E729E}" type="pres">
      <dgm:prSet presAssocID="{AC32DC09-BB69-4832-9904-F3450777F13E}" presName="LevelTwoTextNode" presStyleLbl="node2" presStyleIdx="0" presStyleCnt="4" custScaleX="61733">
        <dgm:presLayoutVars>
          <dgm:chPref val="3"/>
        </dgm:presLayoutVars>
      </dgm:prSet>
      <dgm:spPr/>
      <dgm:t>
        <a:bodyPr/>
        <a:lstStyle/>
        <a:p>
          <a:endParaRPr lang="en-US"/>
        </a:p>
      </dgm:t>
    </dgm:pt>
    <dgm:pt modelId="{BCF603CF-1608-4D17-8685-D999F3D5103D}" type="pres">
      <dgm:prSet presAssocID="{AC32DC09-BB69-4832-9904-F3450777F13E}" presName="level3hierChild" presStyleCnt="0"/>
      <dgm:spPr/>
    </dgm:pt>
    <dgm:pt modelId="{58BEF7C8-5ED2-4BB1-98FA-07B99022DAD6}" type="pres">
      <dgm:prSet presAssocID="{45123A26-F126-48C0-87A0-4440832B003F}" presName="conn2-1" presStyleLbl="parChTrans1D3" presStyleIdx="0" presStyleCnt="4"/>
      <dgm:spPr/>
      <dgm:t>
        <a:bodyPr/>
        <a:lstStyle/>
        <a:p>
          <a:endParaRPr lang="en-US"/>
        </a:p>
      </dgm:t>
    </dgm:pt>
    <dgm:pt modelId="{4564A10C-B791-4106-826C-8D2930348881}" type="pres">
      <dgm:prSet presAssocID="{45123A26-F126-48C0-87A0-4440832B003F}" presName="connTx" presStyleLbl="parChTrans1D3" presStyleIdx="0" presStyleCnt="4"/>
      <dgm:spPr/>
      <dgm:t>
        <a:bodyPr/>
        <a:lstStyle/>
        <a:p>
          <a:endParaRPr lang="en-US"/>
        </a:p>
      </dgm:t>
    </dgm:pt>
    <dgm:pt modelId="{591F1BF6-0786-4F97-B625-FFD85535B1C8}" type="pres">
      <dgm:prSet presAssocID="{DD376FD8-CF55-4B2C-B7A8-E16E9343F666}" presName="root2" presStyleCnt="0"/>
      <dgm:spPr/>
    </dgm:pt>
    <dgm:pt modelId="{A84C399E-3BFE-4BEE-9564-89335DED8C16}" type="pres">
      <dgm:prSet presAssocID="{DD376FD8-CF55-4B2C-B7A8-E16E9343F666}" presName="LevelTwoTextNode" presStyleLbl="node3" presStyleIdx="0" presStyleCnt="4" custScaleX="155620">
        <dgm:presLayoutVars>
          <dgm:chPref val="3"/>
        </dgm:presLayoutVars>
      </dgm:prSet>
      <dgm:spPr/>
      <dgm:t>
        <a:bodyPr/>
        <a:lstStyle/>
        <a:p>
          <a:endParaRPr lang="en-US"/>
        </a:p>
      </dgm:t>
    </dgm:pt>
    <dgm:pt modelId="{A19F3E17-EE26-4403-9E86-3486CAA57E20}" type="pres">
      <dgm:prSet presAssocID="{DD376FD8-CF55-4B2C-B7A8-E16E9343F666}" presName="level3hierChild" presStyleCnt="0"/>
      <dgm:spPr/>
    </dgm:pt>
    <dgm:pt modelId="{D26A60C9-8764-4B7B-AB33-4F9A0BF39DC5}" type="pres">
      <dgm:prSet presAssocID="{97DCD428-4C15-4CBB-93F1-8C5BC4922E01}" presName="conn2-1" presStyleLbl="parChTrans1D2" presStyleIdx="1" presStyleCnt="4"/>
      <dgm:spPr/>
      <dgm:t>
        <a:bodyPr/>
        <a:lstStyle/>
        <a:p>
          <a:endParaRPr lang="en-US"/>
        </a:p>
      </dgm:t>
    </dgm:pt>
    <dgm:pt modelId="{DA2B9347-7A80-4F59-8AC3-9587AD996384}" type="pres">
      <dgm:prSet presAssocID="{97DCD428-4C15-4CBB-93F1-8C5BC4922E01}" presName="connTx" presStyleLbl="parChTrans1D2" presStyleIdx="1" presStyleCnt="4"/>
      <dgm:spPr/>
      <dgm:t>
        <a:bodyPr/>
        <a:lstStyle/>
        <a:p>
          <a:endParaRPr lang="en-US"/>
        </a:p>
      </dgm:t>
    </dgm:pt>
    <dgm:pt modelId="{FB0379D4-B76C-4428-A8B4-15CC5672CC44}" type="pres">
      <dgm:prSet presAssocID="{111DF40B-0CF3-4BD6-8005-FCCEBC7C02EA}" presName="root2" presStyleCnt="0"/>
      <dgm:spPr/>
    </dgm:pt>
    <dgm:pt modelId="{975F841B-8B40-488C-A62F-7E03524EACCD}" type="pres">
      <dgm:prSet presAssocID="{111DF40B-0CF3-4BD6-8005-FCCEBC7C02EA}" presName="LevelTwoTextNode" presStyleLbl="node2" presStyleIdx="1" presStyleCnt="4" custScaleX="61733">
        <dgm:presLayoutVars>
          <dgm:chPref val="3"/>
        </dgm:presLayoutVars>
      </dgm:prSet>
      <dgm:spPr/>
      <dgm:t>
        <a:bodyPr/>
        <a:lstStyle/>
        <a:p>
          <a:endParaRPr lang="en-US"/>
        </a:p>
      </dgm:t>
    </dgm:pt>
    <dgm:pt modelId="{95999A8B-DE0E-4EB6-AD51-443D348A3BE9}" type="pres">
      <dgm:prSet presAssocID="{111DF40B-0CF3-4BD6-8005-FCCEBC7C02EA}" presName="level3hierChild" presStyleCnt="0"/>
      <dgm:spPr/>
    </dgm:pt>
    <dgm:pt modelId="{EF7A77FB-6181-45F0-9ACA-0531B9100BB3}" type="pres">
      <dgm:prSet presAssocID="{E311EC01-D33D-4905-BB17-6CD81B22C068}" presName="conn2-1" presStyleLbl="parChTrans1D3" presStyleIdx="1" presStyleCnt="4"/>
      <dgm:spPr/>
      <dgm:t>
        <a:bodyPr/>
        <a:lstStyle/>
        <a:p>
          <a:endParaRPr lang="en-US"/>
        </a:p>
      </dgm:t>
    </dgm:pt>
    <dgm:pt modelId="{62950658-1283-4A4E-8B4E-E1FDB70BB017}" type="pres">
      <dgm:prSet presAssocID="{E311EC01-D33D-4905-BB17-6CD81B22C068}" presName="connTx" presStyleLbl="parChTrans1D3" presStyleIdx="1" presStyleCnt="4"/>
      <dgm:spPr/>
      <dgm:t>
        <a:bodyPr/>
        <a:lstStyle/>
        <a:p>
          <a:endParaRPr lang="en-US"/>
        </a:p>
      </dgm:t>
    </dgm:pt>
    <dgm:pt modelId="{0632BC47-3487-454E-8B07-A7A286F616EE}" type="pres">
      <dgm:prSet presAssocID="{F0E633A0-5DEB-452E-87FC-FDFC71048A2C}" presName="root2" presStyleCnt="0"/>
      <dgm:spPr/>
    </dgm:pt>
    <dgm:pt modelId="{439764E2-C16B-400A-B755-8A7FF0786D9C}" type="pres">
      <dgm:prSet presAssocID="{F0E633A0-5DEB-452E-87FC-FDFC71048A2C}" presName="LevelTwoTextNode" presStyleLbl="node3" presStyleIdx="1" presStyleCnt="4" custScaleX="155620">
        <dgm:presLayoutVars>
          <dgm:chPref val="3"/>
        </dgm:presLayoutVars>
      </dgm:prSet>
      <dgm:spPr/>
      <dgm:t>
        <a:bodyPr/>
        <a:lstStyle/>
        <a:p>
          <a:endParaRPr lang="en-US"/>
        </a:p>
      </dgm:t>
    </dgm:pt>
    <dgm:pt modelId="{BBE060A2-35AD-409A-84B7-1A000AEF8FEC}" type="pres">
      <dgm:prSet presAssocID="{F0E633A0-5DEB-452E-87FC-FDFC71048A2C}" presName="level3hierChild" presStyleCnt="0"/>
      <dgm:spPr/>
    </dgm:pt>
    <dgm:pt modelId="{DA18808F-7E05-422A-8507-BEDDAEC11CD5}" type="pres">
      <dgm:prSet presAssocID="{AA66CD7C-C9EF-4C52-8CCF-09D987E726A9}" presName="conn2-1" presStyleLbl="parChTrans1D2" presStyleIdx="2" presStyleCnt="4"/>
      <dgm:spPr/>
      <dgm:t>
        <a:bodyPr/>
        <a:lstStyle/>
        <a:p>
          <a:endParaRPr lang="en-US"/>
        </a:p>
      </dgm:t>
    </dgm:pt>
    <dgm:pt modelId="{3EB1AC0C-1342-4E4E-8EBF-25EA52ADC6C8}" type="pres">
      <dgm:prSet presAssocID="{AA66CD7C-C9EF-4C52-8CCF-09D987E726A9}" presName="connTx" presStyleLbl="parChTrans1D2" presStyleIdx="2" presStyleCnt="4"/>
      <dgm:spPr/>
      <dgm:t>
        <a:bodyPr/>
        <a:lstStyle/>
        <a:p>
          <a:endParaRPr lang="en-US"/>
        </a:p>
      </dgm:t>
    </dgm:pt>
    <dgm:pt modelId="{73EA17F6-1208-4722-BD1C-FC57DC76B930}" type="pres">
      <dgm:prSet presAssocID="{ED7E42E8-20CB-4048-9B7A-C55884C38E4C}" presName="root2" presStyleCnt="0"/>
      <dgm:spPr/>
    </dgm:pt>
    <dgm:pt modelId="{4A04992E-972B-4500-8FCA-8E19E1FB334E}" type="pres">
      <dgm:prSet presAssocID="{ED7E42E8-20CB-4048-9B7A-C55884C38E4C}" presName="LevelTwoTextNode" presStyleLbl="node2" presStyleIdx="2" presStyleCnt="4" custScaleX="61733">
        <dgm:presLayoutVars>
          <dgm:chPref val="3"/>
        </dgm:presLayoutVars>
      </dgm:prSet>
      <dgm:spPr/>
      <dgm:t>
        <a:bodyPr/>
        <a:lstStyle/>
        <a:p>
          <a:endParaRPr lang="en-US"/>
        </a:p>
      </dgm:t>
    </dgm:pt>
    <dgm:pt modelId="{6AACB8E8-5B3D-47BD-BFEA-E85EDFFC7DD0}" type="pres">
      <dgm:prSet presAssocID="{ED7E42E8-20CB-4048-9B7A-C55884C38E4C}" presName="level3hierChild" presStyleCnt="0"/>
      <dgm:spPr/>
    </dgm:pt>
    <dgm:pt modelId="{3A155B34-4DEA-4A53-91F4-C93B7938359C}" type="pres">
      <dgm:prSet presAssocID="{53C8CDDD-D800-48B5-80ED-F596F1F537FD}" presName="conn2-1" presStyleLbl="parChTrans1D3" presStyleIdx="2" presStyleCnt="4"/>
      <dgm:spPr/>
      <dgm:t>
        <a:bodyPr/>
        <a:lstStyle/>
        <a:p>
          <a:endParaRPr lang="en-US"/>
        </a:p>
      </dgm:t>
    </dgm:pt>
    <dgm:pt modelId="{6D12ABEE-B366-47F8-AC6E-D4F4B5D3E119}" type="pres">
      <dgm:prSet presAssocID="{53C8CDDD-D800-48B5-80ED-F596F1F537FD}" presName="connTx" presStyleLbl="parChTrans1D3" presStyleIdx="2" presStyleCnt="4"/>
      <dgm:spPr/>
      <dgm:t>
        <a:bodyPr/>
        <a:lstStyle/>
        <a:p>
          <a:endParaRPr lang="en-US"/>
        </a:p>
      </dgm:t>
    </dgm:pt>
    <dgm:pt modelId="{54E6F5D1-79ED-4422-99F6-9E21ED9CA235}" type="pres">
      <dgm:prSet presAssocID="{BB2B84AA-1CC1-417F-8DB3-EC8F1F06BF86}" presName="root2" presStyleCnt="0"/>
      <dgm:spPr/>
    </dgm:pt>
    <dgm:pt modelId="{2EBC5BBF-84D5-4E06-9137-44C257D02459}" type="pres">
      <dgm:prSet presAssocID="{BB2B84AA-1CC1-417F-8DB3-EC8F1F06BF86}" presName="LevelTwoTextNode" presStyleLbl="node3" presStyleIdx="2" presStyleCnt="4" custScaleX="155620">
        <dgm:presLayoutVars>
          <dgm:chPref val="3"/>
        </dgm:presLayoutVars>
      </dgm:prSet>
      <dgm:spPr/>
      <dgm:t>
        <a:bodyPr/>
        <a:lstStyle/>
        <a:p>
          <a:endParaRPr lang="en-US"/>
        </a:p>
      </dgm:t>
    </dgm:pt>
    <dgm:pt modelId="{C2D1E993-A993-4066-9E4C-8F89F30402D8}" type="pres">
      <dgm:prSet presAssocID="{BB2B84AA-1CC1-417F-8DB3-EC8F1F06BF86}" presName="level3hierChild" presStyleCnt="0"/>
      <dgm:spPr/>
    </dgm:pt>
    <dgm:pt modelId="{B53908D9-7759-4F92-AFCB-05F427986AD8}" type="pres">
      <dgm:prSet presAssocID="{653EA6FF-68B3-4044-A99C-114C3BF981DE}" presName="conn2-1" presStyleLbl="parChTrans1D2" presStyleIdx="3" presStyleCnt="4"/>
      <dgm:spPr/>
      <dgm:t>
        <a:bodyPr/>
        <a:lstStyle/>
        <a:p>
          <a:endParaRPr lang="en-US"/>
        </a:p>
      </dgm:t>
    </dgm:pt>
    <dgm:pt modelId="{DA3E21B5-5D64-46EA-80F0-A84EC31DA94A}" type="pres">
      <dgm:prSet presAssocID="{653EA6FF-68B3-4044-A99C-114C3BF981DE}" presName="connTx" presStyleLbl="parChTrans1D2" presStyleIdx="3" presStyleCnt="4"/>
      <dgm:spPr/>
      <dgm:t>
        <a:bodyPr/>
        <a:lstStyle/>
        <a:p>
          <a:endParaRPr lang="en-US"/>
        </a:p>
      </dgm:t>
    </dgm:pt>
    <dgm:pt modelId="{6A85535A-300E-4BC8-BD9D-C900434DABBE}" type="pres">
      <dgm:prSet presAssocID="{F7A1B4AE-8ADC-45DE-B4F7-DA43B86F536E}" presName="root2" presStyleCnt="0"/>
      <dgm:spPr/>
    </dgm:pt>
    <dgm:pt modelId="{9E4AA172-7328-42D4-898B-5A52B6B9567B}" type="pres">
      <dgm:prSet presAssocID="{F7A1B4AE-8ADC-45DE-B4F7-DA43B86F536E}" presName="LevelTwoTextNode" presStyleLbl="node2" presStyleIdx="3" presStyleCnt="4" custScaleX="61733">
        <dgm:presLayoutVars>
          <dgm:chPref val="3"/>
        </dgm:presLayoutVars>
      </dgm:prSet>
      <dgm:spPr/>
      <dgm:t>
        <a:bodyPr/>
        <a:lstStyle/>
        <a:p>
          <a:endParaRPr lang="en-US"/>
        </a:p>
      </dgm:t>
    </dgm:pt>
    <dgm:pt modelId="{6C56D99C-DF40-4816-9F51-CA3EF4557254}" type="pres">
      <dgm:prSet presAssocID="{F7A1B4AE-8ADC-45DE-B4F7-DA43B86F536E}" presName="level3hierChild" presStyleCnt="0"/>
      <dgm:spPr/>
    </dgm:pt>
    <dgm:pt modelId="{5E16191A-9215-464F-9A2E-13A323643BED}" type="pres">
      <dgm:prSet presAssocID="{BE6D2B18-610D-43C8-A6E8-FDB445C61DD8}" presName="conn2-1" presStyleLbl="parChTrans1D3" presStyleIdx="3" presStyleCnt="4"/>
      <dgm:spPr/>
      <dgm:t>
        <a:bodyPr/>
        <a:lstStyle/>
        <a:p>
          <a:endParaRPr lang="en-US"/>
        </a:p>
      </dgm:t>
    </dgm:pt>
    <dgm:pt modelId="{DDBC38B7-82FC-4F13-803F-690D79631446}" type="pres">
      <dgm:prSet presAssocID="{BE6D2B18-610D-43C8-A6E8-FDB445C61DD8}" presName="connTx" presStyleLbl="parChTrans1D3" presStyleIdx="3" presStyleCnt="4"/>
      <dgm:spPr/>
      <dgm:t>
        <a:bodyPr/>
        <a:lstStyle/>
        <a:p>
          <a:endParaRPr lang="en-US"/>
        </a:p>
      </dgm:t>
    </dgm:pt>
    <dgm:pt modelId="{674349C8-15FE-497F-AB89-F834CE022ACA}" type="pres">
      <dgm:prSet presAssocID="{7B676A76-0006-4BCA-BAD8-7CAA3FBE1415}" presName="root2" presStyleCnt="0"/>
      <dgm:spPr/>
    </dgm:pt>
    <dgm:pt modelId="{A496A875-9A95-44F2-BF7C-D4066F711E4E}" type="pres">
      <dgm:prSet presAssocID="{7B676A76-0006-4BCA-BAD8-7CAA3FBE1415}" presName="LevelTwoTextNode" presStyleLbl="node3" presStyleIdx="3" presStyleCnt="4" custScaleX="155620" custLinFactNeighborX="-275" custLinFactNeighborY="553">
        <dgm:presLayoutVars>
          <dgm:chPref val="3"/>
        </dgm:presLayoutVars>
      </dgm:prSet>
      <dgm:spPr/>
      <dgm:t>
        <a:bodyPr/>
        <a:lstStyle/>
        <a:p>
          <a:endParaRPr lang="en-US"/>
        </a:p>
      </dgm:t>
    </dgm:pt>
    <dgm:pt modelId="{B6CAB867-91FE-429D-9B42-A9289C155B1B}" type="pres">
      <dgm:prSet presAssocID="{7B676A76-0006-4BCA-BAD8-7CAA3FBE1415}" presName="level3hierChild" presStyleCnt="0"/>
      <dgm:spPr/>
    </dgm:pt>
  </dgm:ptLst>
  <dgm:cxnLst>
    <dgm:cxn modelId="{7FE1C075-827E-4B2D-BFFB-420C1FF91CAA}" srcId="{23974136-BC03-4771-A56F-5470A803C418}" destId="{AC32DC09-BB69-4832-9904-F3450777F13E}" srcOrd="0" destOrd="0" parTransId="{02C40AEA-0202-45A9-8091-60FF0E95FE26}" sibTransId="{07796DDD-E937-410E-A4E7-C1943D896F7D}"/>
    <dgm:cxn modelId="{350BFFC1-C2A6-472C-8962-075228D76C1C}" srcId="{F7A1B4AE-8ADC-45DE-B4F7-DA43B86F536E}" destId="{7B676A76-0006-4BCA-BAD8-7CAA3FBE1415}" srcOrd="0" destOrd="0" parTransId="{BE6D2B18-610D-43C8-A6E8-FDB445C61DD8}" sibTransId="{D686E551-E71E-4202-8423-3F5ECB4B43AF}"/>
    <dgm:cxn modelId="{1EF2FB46-1333-4752-A148-E5ED14271032}" type="presOf" srcId="{97DCD428-4C15-4CBB-93F1-8C5BC4922E01}" destId="{DA2B9347-7A80-4F59-8AC3-9587AD996384}" srcOrd="1" destOrd="0" presId="urn:microsoft.com/office/officeart/2008/layout/HorizontalMultiLevelHierarchy"/>
    <dgm:cxn modelId="{703937C2-D872-454D-A260-6DFA79F75280}" type="presOf" srcId="{653EA6FF-68B3-4044-A99C-114C3BF981DE}" destId="{B53908D9-7759-4F92-AFCB-05F427986AD8}" srcOrd="0" destOrd="0" presId="urn:microsoft.com/office/officeart/2008/layout/HorizontalMultiLevelHierarchy"/>
    <dgm:cxn modelId="{358D5DFB-9800-45A8-8792-1D5C23CAEA10}" srcId="{42746515-621E-4DF6-B247-F704E2D1DE21}" destId="{23974136-BC03-4771-A56F-5470A803C418}" srcOrd="0" destOrd="0" parTransId="{1531B573-8C76-4209-A896-30414DB1EE7C}" sibTransId="{BC812AA7-D1FE-4E25-95E9-008E62D38E54}"/>
    <dgm:cxn modelId="{B33167F9-9240-443C-A6F1-F625E82F9671}" type="presOf" srcId="{45123A26-F126-48C0-87A0-4440832B003F}" destId="{4564A10C-B791-4106-826C-8D2930348881}" srcOrd="1" destOrd="0" presId="urn:microsoft.com/office/officeart/2008/layout/HorizontalMultiLevelHierarchy"/>
    <dgm:cxn modelId="{E7A65586-11A4-4C8F-8769-0A32A6B34F74}" type="presOf" srcId="{7B676A76-0006-4BCA-BAD8-7CAA3FBE1415}" destId="{A496A875-9A95-44F2-BF7C-D4066F711E4E}" srcOrd="0" destOrd="0" presId="urn:microsoft.com/office/officeart/2008/layout/HorizontalMultiLevelHierarchy"/>
    <dgm:cxn modelId="{728E86C0-67A8-4A85-A4BC-5FC3E54A64C5}" type="presOf" srcId="{DD376FD8-CF55-4B2C-B7A8-E16E9343F666}" destId="{A84C399E-3BFE-4BEE-9564-89335DED8C16}" srcOrd="0" destOrd="0" presId="urn:microsoft.com/office/officeart/2008/layout/HorizontalMultiLevelHierarchy"/>
    <dgm:cxn modelId="{A07E9DAE-8B2A-4EB0-AAE7-8816AAF79EF5}" type="presOf" srcId="{AA66CD7C-C9EF-4C52-8CCF-09D987E726A9}" destId="{3EB1AC0C-1342-4E4E-8EBF-25EA52ADC6C8}" srcOrd="1" destOrd="0" presId="urn:microsoft.com/office/officeart/2008/layout/HorizontalMultiLevelHierarchy"/>
    <dgm:cxn modelId="{2848D51A-93AD-48BD-876C-3A7B9F12B315}" type="presOf" srcId="{97DCD428-4C15-4CBB-93F1-8C5BC4922E01}" destId="{D26A60C9-8764-4B7B-AB33-4F9A0BF39DC5}" srcOrd="0" destOrd="0" presId="urn:microsoft.com/office/officeart/2008/layout/HorizontalMultiLevelHierarchy"/>
    <dgm:cxn modelId="{3FCDF5AA-4D00-4FE7-8CF2-075BABB62F65}" type="presOf" srcId="{02C40AEA-0202-45A9-8091-60FF0E95FE26}" destId="{B78B27BB-4E6F-44C7-B551-B5526AFC8462}" srcOrd="0" destOrd="0" presId="urn:microsoft.com/office/officeart/2008/layout/HorizontalMultiLevelHierarchy"/>
    <dgm:cxn modelId="{BA78D489-41DF-4802-8DE0-D0F3BF765FDF}" type="presOf" srcId="{E311EC01-D33D-4905-BB17-6CD81B22C068}" destId="{62950658-1283-4A4E-8B4E-E1FDB70BB017}" srcOrd="1" destOrd="0" presId="urn:microsoft.com/office/officeart/2008/layout/HorizontalMultiLevelHierarchy"/>
    <dgm:cxn modelId="{ED8AF96F-B34E-416B-8731-CDB1CF4B998C}" type="presOf" srcId="{BE6D2B18-610D-43C8-A6E8-FDB445C61DD8}" destId="{5E16191A-9215-464F-9A2E-13A323643BED}" srcOrd="0" destOrd="0" presId="urn:microsoft.com/office/officeart/2008/layout/HorizontalMultiLevelHierarchy"/>
    <dgm:cxn modelId="{42F6DE32-5643-4F37-8F77-CE6A38FC5800}" type="presOf" srcId="{653EA6FF-68B3-4044-A99C-114C3BF981DE}" destId="{DA3E21B5-5D64-46EA-80F0-A84EC31DA94A}" srcOrd="1" destOrd="0" presId="urn:microsoft.com/office/officeart/2008/layout/HorizontalMultiLevelHierarchy"/>
    <dgm:cxn modelId="{5F246722-F055-4412-8FAE-8347786A2A10}" type="presOf" srcId="{45123A26-F126-48C0-87A0-4440832B003F}" destId="{58BEF7C8-5ED2-4BB1-98FA-07B99022DAD6}" srcOrd="0" destOrd="0" presId="urn:microsoft.com/office/officeart/2008/layout/HorizontalMultiLevelHierarchy"/>
    <dgm:cxn modelId="{21C1ECF9-FEFF-475C-9E2C-E1CF19227A05}" srcId="{AC32DC09-BB69-4832-9904-F3450777F13E}" destId="{DD376FD8-CF55-4B2C-B7A8-E16E9343F666}" srcOrd="0" destOrd="0" parTransId="{45123A26-F126-48C0-87A0-4440832B003F}" sibTransId="{AA4CE2DF-159A-4622-8C2D-B3BE228B9C97}"/>
    <dgm:cxn modelId="{B77C8684-27AA-406D-A8F7-DEDC74F48D16}" srcId="{23974136-BC03-4771-A56F-5470A803C418}" destId="{F7A1B4AE-8ADC-45DE-B4F7-DA43B86F536E}" srcOrd="3" destOrd="0" parTransId="{653EA6FF-68B3-4044-A99C-114C3BF981DE}" sibTransId="{C3D76292-63CC-4F5F-80A2-E485B7AC2A18}"/>
    <dgm:cxn modelId="{C547F7CC-1EE2-4829-A919-310E15002150}" type="presOf" srcId="{42746515-621E-4DF6-B247-F704E2D1DE21}" destId="{6F7D0226-54CD-4BBB-B94D-6A29AD58BDC4}" srcOrd="0" destOrd="0" presId="urn:microsoft.com/office/officeart/2008/layout/HorizontalMultiLevelHierarchy"/>
    <dgm:cxn modelId="{EC416793-3FD8-4748-9B19-62C8CEBE9BA3}" type="presOf" srcId="{53C8CDDD-D800-48B5-80ED-F596F1F537FD}" destId="{6D12ABEE-B366-47F8-AC6E-D4F4B5D3E119}" srcOrd="1" destOrd="0" presId="urn:microsoft.com/office/officeart/2008/layout/HorizontalMultiLevelHierarchy"/>
    <dgm:cxn modelId="{5343D6BC-2279-478F-8C37-5A7C3F7C8361}" type="presOf" srcId="{E311EC01-D33D-4905-BB17-6CD81B22C068}" destId="{EF7A77FB-6181-45F0-9ACA-0531B9100BB3}" srcOrd="0" destOrd="0" presId="urn:microsoft.com/office/officeart/2008/layout/HorizontalMultiLevelHierarchy"/>
    <dgm:cxn modelId="{157F85D3-E1F5-438E-8AE8-2AB9201F0BF5}" type="presOf" srcId="{ED7E42E8-20CB-4048-9B7A-C55884C38E4C}" destId="{4A04992E-972B-4500-8FCA-8E19E1FB334E}" srcOrd="0" destOrd="0" presId="urn:microsoft.com/office/officeart/2008/layout/HorizontalMultiLevelHierarchy"/>
    <dgm:cxn modelId="{6D22779E-6188-44F9-8938-CCE0367918A4}" type="presOf" srcId="{AC32DC09-BB69-4832-9904-F3450777F13E}" destId="{7AFF2475-0128-4804-A15E-F4501F5E729E}" srcOrd="0" destOrd="0" presId="urn:microsoft.com/office/officeart/2008/layout/HorizontalMultiLevelHierarchy"/>
    <dgm:cxn modelId="{41684151-D269-4641-B4B7-0D4B03612E04}" type="presOf" srcId="{23974136-BC03-4771-A56F-5470A803C418}" destId="{04C89C9A-64E8-489C-89D3-182047ACE240}" srcOrd="0" destOrd="0" presId="urn:microsoft.com/office/officeart/2008/layout/HorizontalMultiLevelHierarchy"/>
    <dgm:cxn modelId="{8941A563-30F3-4318-B96D-D2507C434ABA}" type="presOf" srcId="{53C8CDDD-D800-48B5-80ED-F596F1F537FD}" destId="{3A155B34-4DEA-4A53-91F4-C93B7938359C}" srcOrd="0" destOrd="0" presId="urn:microsoft.com/office/officeart/2008/layout/HorizontalMultiLevelHierarchy"/>
    <dgm:cxn modelId="{C5C618D4-D73E-4624-8AE2-675077858AA3}" type="presOf" srcId="{BE6D2B18-610D-43C8-A6E8-FDB445C61DD8}" destId="{DDBC38B7-82FC-4F13-803F-690D79631446}" srcOrd="1" destOrd="0" presId="urn:microsoft.com/office/officeart/2008/layout/HorizontalMultiLevelHierarchy"/>
    <dgm:cxn modelId="{7D8B37E9-0E8B-4A2E-BA2A-84DB5A3E10F7}" type="presOf" srcId="{02C40AEA-0202-45A9-8091-60FF0E95FE26}" destId="{6A448797-A5C1-4155-8972-1657E4F86E40}" srcOrd="1" destOrd="0" presId="urn:microsoft.com/office/officeart/2008/layout/HorizontalMultiLevelHierarchy"/>
    <dgm:cxn modelId="{650175C1-A141-4B43-9BE4-9B6F7A69BCA6}" srcId="{111DF40B-0CF3-4BD6-8005-FCCEBC7C02EA}" destId="{F0E633A0-5DEB-452E-87FC-FDFC71048A2C}" srcOrd="0" destOrd="0" parTransId="{E311EC01-D33D-4905-BB17-6CD81B22C068}" sibTransId="{72A4EFF4-E571-485D-8BA4-A292B7D5EAE6}"/>
    <dgm:cxn modelId="{0BFDE4BF-367A-4133-BBFF-727A8D8FD984}" type="presOf" srcId="{BB2B84AA-1CC1-417F-8DB3-EC8F1F06BF86}" destId="{2EBC5BBF-84D5-4E06-9137-44C257D02459}" srcOrd="0" destOrd="0" presId="urn:microsoft.com/office/officeart/2008/layout/HorizontalMultiLevelHierarchy"/>
    <dgm:cxn modelId="{CE4050AA-E690-424C-B047-09E71E0C05B2}" srcId="{23974136-BC03-4771-A56F-5470A803C418}" destId="{ED7E42E8-20CB-4048-9B7A-C55884C38E4C}" srcOrd="2" destOrd="0" parTransId="{AA66CD7C-C9EF-4C52-8CCF-09D987E726A9}" sibTransId="{49E204D5-AA61-4DF1-8878-85DC05C1B63D}"/>
    <dgm:cxn modelId="{F25B0439-59E0-4A65-995E-57B74373EBBB}" type="presOf" srcId="{AA66CD7C-C9EF-4C52-8CCF-09D987E726A9}" destId="{DA18808F-7E05-422A-8507-BEDDAEC11CD5}" srcOrd="0" destOrd="0" presId="urn:microsoft.com/office/officeart/2008/layout/HorizontalMultiLevelHierarchy"/>
    <dgm:cxn modelId="{BF2DB166-77EB-4992-A357-38FEFA932B25}" type="presOf" srcId="{111DF40B-0CF3-4BD6-8005-FCCEBC7C02EA}" destId="{975F841B-8B40-488C-A62F-7E03524EACCD}" srcOrd="0" destOrd="0" presId="urn:microsoft.com/office/officeart/2008/layout/HorizontalMultiLevelHierarchy"/>
    <dgm:cxn modelId="{AAB416C4-8EED-4793-83CE-4669E6F7E5AA}" srcId="{23974136-BC03-4771-A56F-5470A803C418}" destId="{111DF40B-0CF3-4BD6-8005-FCCEBC7C02EA}" srcOrd="1" destOrd="0" parTransId="{97DCD428-4C15-4CBB-93F1-8C5BC4922E01}" sibTransId="{5A03FDCA-4D26-49FD-9CE0-D0DD7517F4F8}"/>
    <dgm:cxn modelId="{55435B44-6460-442A-BE1C-C2F690EFB1EA}" srcId="{ED7E42E8-20CB-4048-9B7A-C55884C38E4C}" destId="{BB2B84AA-1CC1-417F-8DB3-EC8F1F06BF86}" srcOrd="0" destOrd="0" parTransId="{53C8CDDD-D800-48B5-80ED-F596F1F537FD}" sibTransId="{B1943F0A-E57B-48B3-BB6E-B5F9A279C970}"/>
    <dgm:cxn modelId="{F2332A0E-BE67-4AF9-AA35-2E38D1516E9F}" type="presOf" srcId="{F0E633A0-5DEB-452E-87FC-FDFC71048A2C}" destId="{439764E2-C16B-400A-B755-8A7FF0786D9C}" srcOrd="0" destOrd="0" presId="urn:microsoft.com/office/officeart/2008/layout/HorizontalMultiLevelHierarchy"/>
    <dgm:cxn modelId="{D856828C-BFB3-49FC-8964-1C714934BF5F}" type="presOf" srcId="{F7A1B4AE-8ADC-45DE-B4F7-DA43B86F536E}" destId="{9E4AA172-7328-42D4-898B-5A52B6B9567B}" srcOrd="0" destOrd="0" presId="urn:microsoft.com/office/officeart/2008/layout/HorizontalMultiLevelHierarchy"/>
    <dgm:cxn modelId="{B438881D-1349-4D29-91F0-AFB2404AF452}" type="presParOf" srcId="{6F7D0226-54CD-4BBB-B94D-6A29AD58BDC4}" destId="{FE303CAD-A2F3-412E-9068-1CFEA90A1876}" srcOrd="0" destOrd="0" presId="urn:microsoft.com/office/officeart/2008/layout/HorizontalMultiLevelHierarchy"/>
    <dgm:cxn modelId="{CB564ED2-0B42-4E08-9B73-3ECC3493768C}" type="presParOf" srcId="{FE303CAD-A2F3-412E-9068-1CFEA90A1876}" destId="{04C89C9A-64E8-489C-89D3-182047ACE240}" srcOrd="0" destOrd="0" presId="urn:microsoft.com/office/officeart/2008/layout/HorizontalMultiLevelHierarchy"/>
    <dgm:cxn modelId="{3B7FBA2A-7CFD-4CDE-AE00-5D22A82624F9}" type="presParOf" srcId="{FE303CAD-A2F3-412E-9068-1CFEA90A1876}" destId="{8F973140-4AA5-4AB3-83AC-E3A3321875EA}" srcOrd="1" destOrd="0" presId="urn:microsoft.com/office/officeart/2008/layout/HorizontalMultiLevelHierarchy"/>
    <dgm:cxn modelId="{63448ED8-75E7-4FA0-B0B7-B7B5A7F02080}" type="presParOf" srcId="{8F973140-4AA5-4AB3-83AC-E3A3321875EA}" destId="{B78B27BB-4E6F-44C7-B551-B5526AFC8462}" srcOrd="0" destOrd="0" presId="urn:microsoft.com/office/officeart/2008/layout/HorizontalMultiLevelHierarchy"/>
    <dgm:cxn modelId="{2D61677F-4A44-49E7-BE11-E84967650245}" type="presParOf" srcId="{B78B27BB-4E6F-44C7-B551-B5526AFC8462}" destId="{6A448797-A5C1-4155-8972-1657E4F86E40}" srcOrd="0" destOrd="0" presId="urn:microsoft.com/office/officeart/2008/layout/HorizontalMultiLevelHierarchy"/>
    <dgm:cxn modelId="{13773954-4E8F-49DB-A63D-6F3771CDB146}" type="presParOf" srcId="{8F973140-4AA5-4AB3-83AC-E3A3321875EA}" destId="{A4A4E5CE-7322-45C5-91CE-DA66E382497C}" srcOrd="1" destOrd="0" presId="urn:microsoft.com/office/officeart/2008/layout/HorizontalMultiLevelHierarchy"/>
    <dgm:cxn modelId="{93FFDD9C-29E0-47BB-91B3-23475F663DF1}" type="presParOf" srcId="{A4A4E5CE-7322-45C5-91CE-DA66E382497C}" destId="{7AFF2475-0128-4804-A15E-F4501F5E729E}" srcOrd="0" destOrd="0" presId="urn:microsoft.com/office/officeart/2008/layout/HorizontalMultiLevelHierarchy"/>
    <dgm:cxn modelId="{4DDF1ABC-D747-460D-B883-C5DC019EBB73}" type="presParOf" srcId="{A4A4E5CE-7322-45C5-91CE-DA66E382497C}" destId="{BCF603CF-1608-4D17-8685-D999F3D5103D}" srcOrd="1" destOrd="0" presId="urn:microsoft.com/office/officeart/2008/layout/HorizontalMultiLevelHierarchy"/>
    <dgm:cxn modelId="{DBC956EB-E9B3-42CC-B9D9-9061848A59FB}" type="presParOf" srcId="{BCF603CF-1608-4D17-8685-D999F3D5103D}" destId="{58BEF7C8-5ED2-4BB1-98FA-07B99022DAD6}" srcOrd="0" destOrd="0" presId="urn:microsoft.com/office/officeart/2008/layout/HorizontalMultiLevelHierarchy"/>
    <dgm:cxn modelId="{335EF7A7-2903-469A-AE4C-707B8A27A14B}" type="presParOf" srcId="{58BEF7C8-5ED2-4BB1-98FA-07B99022DAD6}" destId="{4564A10C-B791-4106-826C-8D2930348881}" srcOrd="0" destOrd="0" presId="urn:microsoft.com/office/officeart/2008/layout/HorizontalMultiLevelHierarchy"/>
    <dgm:cxn modelId="{F35E547A-8800-4875-A13F-5D81F4A52488}" type="presParOf" srcId="{BCF603CF-1608-4D17-8685-D999F3D5103D}" destId="{591F1BF6-0786-4F97-B625-FFD85535B1C8}" srcOrd="1" destOrd="0" presId="urn:microsoft.com/office/officeart/2008/layout/HorizontalMultiLevelHierarchy"/>
    <dgm:cxn modelId="{62788C34-BCE5-470C-A6D4-32018EF9521F}" type="presParOf" srcId="{591F1BF6-0786-4F97-B625-FFD85535B1C8}" destId="{A84C399E-3BFE-4BEE-9564-89335DED8C16}" srcOrd="0" destOrd="0" presId="urn:microsoft.com/office/officeart/2008/layout/HorizontalMultiLevelHierarchy"/>
    <dgm:cxn modelId="{77122D6E-AC1B-4AE2-9812-7F81163F82DD}" type="presParOf" srcId="{591F1BF6-0786-4F97-B625-FFD85535B1C8}" destId="{A19F3E17-EE26-4403-9E86-3486CAA57E20}" srcOrd="1" destOrd="0" presId="urn:microsoft.com/office/officeart/2008/layout/HorizontalMultiLevelHierarchy"/>
    <dgm:cxn modelId="{DFDE9CF7-8B32-4A0D-8196-0FB5079045A6}" type="presParOf" srcId="{8F973140-4AA5-4AB3-83AC-E3A3321875EA}" destId="{D26A60C9-8764-4B7B-AB33-4F9A0BF39DC5}" srcOrd="2" destOrd="0" presId="urn:microsoft.com/office/officeart/2008/layout/HorizontalMultiLevelHierarchy"/>
    <dgm:cxn modelId="{1DE841E3-1A46-4612-BBF9-2CB769332949}" type="presParOf" srcId="{D26A60C9-8764-4B7B-AB33-4F9A0BF39DC5}" destId="{DA2B9347-7A80-4F59-8AC3-9587AD996384}" srcOrd="0" destOrd="0" presId="urn:microsoft.com/office/officeart/2008/layout/HorizontalMultiLevelHierarchy"/>
    <dgm:cxn modelId="{3F7C6449-FC58-4F21-A860-A490F1AF2BAC}" type="presParOf" srcId="{8F973140-4AA5-4AB3-83AC-E3A3321875EA}" destId="{FB0379D4-B76C-4428-A8B4-15CC5672CC44}" srcOrd="3" destOrd="0" presId="urn:microsoft.com/office/officeart/2008/layout/HorizontalMultiLevelHierarchy"/>
    <dgm:cxn modelId="{45FB5D97-CDAB-4E74-96EF-B374ECC7EF6C}" type="presParOf" srcId="{FB0379D4-B76C-4428-A8B4-15CC5672CC44}" destId="{975F841B-8B40-488C-A62F-7E03524EACCD}" srcOrd="0" destOrd="0" presId="urn:microsoft.com/office/officeart/2008/layout/HorizontalMultiLevelHierarchy"/>
    <dgm:cxn modelId="{144C9E6E-6421-42A3-8A85-304BFA4AB21C}" type="presParOf" srcId="{FB0379D4-B76C-4428-A8B4-15CC5672CC44}" destId="{95999A8B-DE0E-4EB6-AD51-443D348A3BE9}" srcOrd="1" destOrd="0" presId="urn:microsoft.com/office/officeart/2008/layout/HorizontalMultiLevelHierarchy"/>
    <dgm:cxn modelId="{0C829BB9-C87E-46FC-AEF0-EB56317A7EF6}" type="presParOf" srcId="{95999A8B-DE0E-4EB6-AD51-443D348A3BE9}" destId="{EF7A77FB-6181-45F0-9ACA-0531B9100BB3}" srcOrd="0" destOrd="0" presId="urn:microsoft.com/office/officeart/2008/layout/HorizontalMultiLevelHierarchy"/>
    <dgm:cxn modelId="{535E78CE-F0DD-4D17-BF06-071411A098E9}" type="presParOf" srcId="{EF7A77FB-6181-45F0-9ACA-0531B9100BB3}" destId="{62950658-1283-4A4E-8B4E-E1FDB70BB017}" srcOrd="0" destOrd="0" presId="urn:microsoft.com/office/officeart/2008/layout/HorizontalMultiLevelHierarchy"/>
    <dgm:cxn modelId="{737B8515-FFF2-4D48-8CE1-00BE2534E59B}" type="presParOf" srcId="{95999A8B-DE0E-4EB6-AD51-443D348A3BE9}" destId="{0632BC47-3487-454E-8B07-A7A286F616EE}" srcOrd="1" destOrd="0" presId="urn:microsoft.com/office/officeart/2008/layout/HorizontalMultiLevelHierarchy"/>
    <dgm:cxn modelId="{A47B8E9D-0BC9-437F-9DCD-03EE19622221}" type="presParOf" srcId="{0632BC47-3487-454E-8B07-A7A286F616EE}" destId="{439764E2-C16B-400A-B755-8A7FF0786D9C}" srcOrd="0" destOrd="0" presId="urn:microsoft.com/office/officeart/2008/layout/HorizontalMultiLevelHierarchy"/>
    <dgm:cxn modelId="{0A95470B-84A6-463B-ABB7-D0577557A003}" type="presParOf" srcId="{0632BC47-3487-454E-8B07-A7A286F616EE}" destId="{BBE060A2-35AD-409A-84B7-1A000AEF8FEC}" srcOrd="1" destOrd="0" presId="urn:microsoft.com/office/officeart/2008/layout/HorizontalMultiLevelHierarchy"/>
    <dgm:cxn modelId="{8A730EA5-25FF-4CB5-A1FB-E65728EAE213}" type="presParOf" srcId="{8F973140-4AA5-4AB3-83AC-E3A3321875EA}" destId="{DA18808F-7E05-422A-8507-BEDDAEC11CD5}" srcOrd="4" destOrd="0" presId="urn:microsoft.com/office/officeart/2008/layout/HorizontalMultiLevelHierarchy"/>
    <dgm:cxn modelId="{050E6FC3-ABB1-42F8-8200-EBEA2C858AA5}" type="presParOf" srcId="{DA18808F-7E05-422A-8507-BEDDAEC11CD5}" destId="{3EB1AC0C-1342-4E4E-8EBF-25EA52ADC6C8}" srcOrd="0" destOrd="0" presId="urn:microsoft.com/office/officeart/2008/layout/HorizontalMultiLevelHierarchy"/>
    <dgm:cxn modelId="{F2DE0198-D7E0-4AC3-A105-585ACFBD2176}" type="presParOf" srcId="{8F973140-4AA5-4AB3-83AC-E3A3321875EA}" destId="{73EA17F6-1208-4722-BD1C-FC57DC76B930}" srcOrd="5" destOrd="0" presId="urn:microsoft.com/office/officeart/2008/layout/HorizontalMultiLevelHierarchy"/>
    <dgm:cxn modelId="{CA12E996-BFCF-43DF-8DF2-39FED472D8DB}" type="presParOf" srcId="{73EA17F6-1208-4722-BD1C-FC57DC76B930}" destId="{4A04992E-972B-4500-8FCA-8E19E1FB334E}" srcOrd="0" destOrd="0" presId="urn:microsoft.com/office/officeart/2008/layout/HorizontalMultiLevelHierarchy"/>
    <dgm:cxn modelId="{B1BE6E78-AC4D-4E37-A9FA-448A1AA29324}" type="presParOf" srcId="{73EA17F6-1208-4722-BD1C-FC57DC76B930}" destId="{6AACB8E8-5B3D-47BD-BFEA-E85EDFFC7DD0}" srcOrd="1" destOrd="0" presId="urn:microsoft.com/office/officeart/2008/layout/HorizontalMultiLevelHierarchy"/>
    <dgm:cxn modelId="{C883708B-8549-4FF8-B8D0-4F0506FD7162}" type="presParOf" srcId="{6AACB8E8-5B3D-47BD-BFEA-E85EDFFC7DD0}" destId="{3A155B34-4DEA-4A53-91F4-C93B7938359C}" srcOrd="0" destOrd="0" presId="urn:microsoft.com/office/officeart/2008/layout/HorizontalMultiLevelHierarchy"/>
    <dgm:cxn modelId="{532800E3-F580-46BE-BA75-987C69AFED4C}" type="presParOf" srcId="{3A155B34-4DEA-4A53-91F4-C93B7938359C}" destId="{6D12ABEE-B366-47F8-AC6E-D4F4B5D3E119}" srcOrd="0" destOrd="0" presId="urn:microsoft.com/office/officeart/2008/layout/HorizontalMultiLevelHierarchy"/>
    <dgm:cxn modelId="{D2AA503B-59B9-4192-B760-E1B91DD5070B}" type="presParOf" srcId="{6AACB8E8-5B3D-47BD-BFEA-E85EDFFC7DD0}" destId="{54E6F5D1-79ED-4422-99F6-9E21ED9CA235}" srcOrd="1" destOrd="0" presId="urn:microsoft.com/office/officeart/2008/layout/HorizontalMultiLevelHierarchy"/>
    <dgm:cxn modelId="{2575069E-51A4-4111-9BDC-53D71C6A93BA}" type="presParOf" srcId="{54E6F5D1-79ED-4422-99F6-9E21ED9CA235}" destId="{2EBC5BBF-84D5-4E06-9137-44C257D02459}" srcOrd="0" destOrd="0" presId="urn:microsoft.com/office/officeart/2008/layout/HorizontalMultiLevelHierarchy"/>
    <dgm:cxn modelId="{6CF73FB1-FAC5-4293-A229-E9B5FBF1E6E0}" type="presParOf" srcId="{54E6F5D1-79ED-4422-99F6-9E21ED9CA235}" destId="{C2D1E993-A993-4066-9E4C-8F89F30402D8}" srcOrd="1" destOrd="0" presId="urn:microsoft.com/office/officeart/2008/layout/HorizontalMultiLevelHierarchy"/>
    <dgm:cxn modelId="{4B82C409-37F2-40B6-9248-454842593893}" type="presParOf" srcId="{8F973140-4AA5-4AB3-83AC-E3A3321875EA}" destId="{B53908D9-7759-4F92-AFCB-05F427986AD8}" srcOrd="6" destOrd="0" presId="urn:microsoft.com/office/officeart/2008/layout/HorizontalMultiLevelHierarchy"/>
    <dgm:cxn modelId="{289526D9-8174-4F33-8317-5C39ED34B1A5}" type="presParOf" srcId="{B53908D9-7759-4F92-AFCB-05F427986AD8}" destId="{DA3E21B5-5D64-46EA-80F0-A84EC31DA94A}" srcOrd="0" destOrd="0" presId="urn:microsoft.com/office/officeart/2008/layout/HorizontalMultiLevelHierarchy"/>
    <dgm:cxn modelId="{FA62FC1F-C75B-4F76-8246-33CDB1BE62B4}" type="presParOf" srcId="{8F973140-4AA5-4AB3-83AC-E3A3321875EA}" destId="{6A85535A-300E-4BC8-BD9D-C900434DABBE}" srcOrd="7" destOrd="0" presId="urn:microsoft.com/office/officeart/2008/layout/HorizontalMultiLevelHierarchy"/>
    <dgm:cxn modelId="{EA45239F-12D2-4080-A830-D98DA156E743}" type="presParOf" srcId="{6A85535A-300E-4BC8-BD9D-C900434DABBE}" destId="{9E4AA172-7328-42D4-898B-5A52B6B9567B}" srcOrd="0" destOrd="0" presId="urn:microsoft.com/office/officeart/2008/layout/HorizontalMultiLevelHierarchy"/>
    <dgm:cxn modelId="{99B5D2FE-7B94-4501-A198-462C8C58B7A2}" type="presParOf" srcId="{6A85535A-300E-4BC8-BD9D-C900434DABBE}" destId="{6C56D99C-DF40-4816-9F51-CA3EF4557254}" srcOrd="1" destOrd="0" presId="urn:microsoft.com/office/officeart/2008/layout/HorizontalMultiLevelHierarchy"/>
    <dgm:cxn modelId="{74AF9176-FC8A-46FA-B4B5-1764FB92375B}" type="presParOf" srcId="{6C56D99C-DF40-4816-9F51-CA3EF4557254}" destId="{5E16191A-9215-464F-9A2E-13A323643BED}" srcOrd="0" destOrd="0" presId="urn:microsoft.com/office/officeart/2008/layout/HorizontalMultiLevelHierarchy"/>
    <dgm:cxn modelId="{DB5540BE-797E-4413-9E2B-334ECEC8B682}" type="presParOf" srcId="{5E16191A-9215-464F-9A2E-13A323643BED}" destId="{DDBC38B7-82FC-4F13-803F-690D79631446}" srcOrd="0" destOrd="0" presId="urn:microsoft.com/office/officeart/2008/layout/HorizontalMultiLevelHierarchy"/>
    <dgm:cxn modelId="{14C1E9EB-AB06-434F-B35C-15BA17368B2C}" type="presParOf" srcId="{6C56D99C-DF40-4816-9F51-CA3EF4557254}" destId="{674349C8-15FE-497F-AB89-F834CE022ACA}" srcOrd="1" destOrd="0" presId="urn:microsoft.com/office/officeart/2008/layout/HorizontalMultiLevelHierarchy"/>
    <dgm:cxn modelId="{79B61580-DE56-426B-A3FD-206BCB3F1F9C}" type="presParOf" srcId="{674349C8-15FE-497F-AB89-F834CE022ACA}" destId="{A496A875-9A95-44F2-BF7C-D4066F711E4E}" srcOrd="0" destOrd="0" presId="urn:microsoft.com/office/officeart/2008/layout/HorizontalMultiLevelHierarchy"/>
    <dgm:cxn modelId="{AA24A780-E583-4815-94B6-8C3ED3A7F14F}" type="presParOf" srcId="{674349C8-15FE-497F-AB89-F834CE022ACA}" destId="{B6CAB867-91FE-429D-9B42-A9289C155B1B}"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F8DA5D8-3C69-4620-8D4F-6919BB438BDC}" type="doc">
      <dgm:prSet loTypeId="urn:microsoft.com/office/officeart/2005/8/layout/default" loCatId="list" qsTypeId="urn:microsoft.com/office/officeart/2005/8/quickstyle/3d1" qsCatId="3D" csTypeId="urn:microsoft.com/office/officeart/2005/8/colors/colorful1" csCatId="colorful" phldr="1"/>
      <dgm:spPr/>
      <dgm:t>
        <a:bodyPr/>
        <a:lstStyle/>
        <a:p>
          <a:pPr rtl="1"/>
          <a:endParaRPr lang="fa-IR"/>
        </a:p>
      </dgm:t>
    </dgm:pt>
    <dgm:pt modelId="{AD452759-D073-4AEB-B479-6E2DCBE18D31}">
      <dgm:prSet custT="1"/>
      <dgm:spPr/>
      <dgm:t>
        <a:bodyPr/>
        <a:lstStyle/>
        <a:p>
          <a:pPr rtl="1"/>
          <a:r>
            <a:rPr lang="fa-IR" sz="1800" b="0" dirty="0">
              <a:solidFill>
                <a:schemeClr val="tx1"/>
              </a:solidFill>
              <a:latin typeface="Times New Roman"/>
              <a:ea typeface="Calibri"/>
              <a:cs typeface="B Titr" panose="00000700000000000000" pitchFamily="2" charset="-78"/>
            </a:rPr>
            <a:t>ظرفیت حجمی بالا</a:t>
          </a:r>
        </a:p>
      </dgm:t>
    </dgm:pt>
    <dgm:pt modelId="{5E7F0FAC-5CFE-48A1-89A2-EC63811F68D8}" type="parTrans" cxnId="{7756F960-41FA-4D67-A54F-6FAF3AC4045C}">
      <dgm:prSet/>
      <dgm:spPr/>
      <dgm:t>
        <a:bodyPr/>
        <a:lstStyle/>
        <a:p>
          <a:pPr rtl="1"/>
          <a:endParaRPr lang="fa-IR"/>
        </a:p>
      </dgm:t>
    </dgm:pt>
    <dgm:pt modelId="{AA19DB1F-2336-4A70-87BA-F2789CABD385}" type="sibTrans" cxnId="{7756F960-41FA-4D67-A54F-6FAF3AC4045C}">
      <dgm:prSet/>
      <dgm:spPr/>
      <dgm:t>
        <a:bodyPr/>
        <a:lstStyle/>
        <a:p>
          <a:pPr rtl="1"/>
          <a:endParaRPr lang="fa-IR"/>
        </a:p>
      </dgm:t>
    </dgm:pt>
    <dgm:pt modelId="{C890367A-85FD-4ED7-B634-29EE8740C2A6}">
      <dgm:prSet custT="1"/>
      <dgm:spPr/>
      <dgm:t>
        <a:bodyPr/>
        <a:lstStyle/>
        <a:p>
          <a:pPr rtl="1"/>
          <a:r>
            <a:rPr lang="fa-IR" sz="1800" b="0" dirty="0">
              <a:solidFill>
                <a:schemeClr val="tx1"/>
              </a:solidFill>
              <a:latin typeface="Times New Roman"/>
              <a:ea typeface="Calibri"/>
              <a:cs typeface="B Titr" panose="00000700000000000000" pitchFamily="2" charset="-78"/>
            </a:rPr>
            <a:t>پایداری شیمیایی</a:t>
          </a:r>
        </a:p>
      </dgm:t>
    </dgm:pt>
    <dgm:pt modelId="{25D9BBBC-9FE5-4E15-9F15-397594D077D6}" type="parTrans" cxnId="{24DA1B7D-34C3-47E9-8E84-1872D0796230}">
      <dgm:prSet/>
      <dgm:spPr/>
      <dgm:t>
        <a:bodyPr/>
        <a:lstStyle/>
        <a:p>
          <a:pPr rtl="1"/>
          <a:endParaRPr lang="fa-IR"/>
        </a:p>
      </dgm:t>
    </dgm:pt>
    <dgm:pt modelId="{280F1EFE-50A7-4D31-89B1-F80A4472A682}" type="sibTrans" cxnId="{24DA1B7D-34C3-47E9-8E84-1872D0796230}">
      <dgm:prSet/>
      <dgm:spPr/>
      <dgm:t>
        <a:bodyPr/>
        <a:lstStyle/>
        <a:p>
          <a:pPr rtl="1"/>
          <a:endParaRPr lang="fa-IR"/>
        </a:p>
      </dgm:t>
    </dgm:pt>
    <dgm:pt modelId="{7D5367BC-CE8F-4653-A660-FB69DECF10BE}">
      <dgm:prSet custT="1"/>
      <dgm:spPr/>
      <dgm:t>
        <a:bodyPr/>
        <a:lstStyle/>
        <a:p>
          <a:pPr rtl="1"/>
          <a:r>
            <a:rPr lang="fa-IR" sz="1800" b="0" dirty="0">
              <a:solidFill>
                <a:schemeClr val="tx1"/>
              </a:solidFill>
              <a:latin typeface="Times New Roman"/>
              <a:ea typeface="Calibri"/>
              <a:cs typeface="B Titr" panose="00000700000000000000" pitchFamily="2" charset="-78"/>
            </a:rPr>
            <a:t>عبوردهی نور بالا</a:t>
          </a:r>
        </a:p>
      </dgm:t>
    </dgm:pt>
    <dgm:pt modelId="{EF7597D0-4185-496A-848E-D3A8C571ADC2}" type="parTrans" cxnId="{44BB800A-7572-4401-89A0-429A2DAC8BCB}">
      <dgm:prSet/>
      <dgm:spPr/>
      <dgm:t>
        <a:bodyPr/>
        <a:lstStyle/>
        <a:p>
          <a:pPr rtl="1"/>
          <a:endParaRPr lang="fa-IR"/>
        </a:p>
      </dgm:t>
    </dgm:pt>
    <dgm:pt modelId="{4CE16BE6-4135-4869-B5EE-308E04AD435F}" type="sibTrans" cxnId="{44BB800A-7572-4401-89A0-429A2DAC8BCB}">
      <dgm:prSet/>
      <dgm:spPr/>
      <dgm:t>
        <a:bodyPr/>
        <a:lstStyle/>
        <a:p>
          <a:pPr rtl="1"/>
          <a:endParaRPr lang="fa-IR"/>
        </a:p>
      </dgm:t>
    </dgm:pt>
    <dgm:pt modelId="{CC61516B-3B80-403B-A708-96D318E7F025}">
      <dgm:prSet custT="1"/>
      <dgm:spPr/>
      <dgm:t>
        <a:bodyPr/>
        <a:lstStyle/>
        <a:p>
          <a:pPr rtl="1"/>
          <a:r>
            <a:rPr lang="fa-IR" sz="1800" b="0" dirty="0">
              <a:solidFill>
                <a:schemeClr val="tx1"/>
              </a:solidFill>
              <a:latin typeface="Times New Roman"/>
              <a:ea typeface="Calibri"/>
              <a:cs typeface="B Titr" panose="00000700000000000000" pitchFamily="2" charset="-78"/>
            </a:rPr>
            <a:t>بازدهی تبدیل حرارت عالی</a:t>
          </a:r>
        </a:p>
      </dgm:t>
    </dgm:pt>
    <dgm:pt modelId="{BFE3C769-3B4B-4BD3-8137-32AC9ECDA891}" type="parTrans" cxnId="{E4569EFC-3F81-4C4E-A495-FB839DAD630F}">
      <dgm:prSet/>
      <dgm:spPr/>
      <dgm:t>
        <a:bodyPr/>
        <a:lstStyle/>
        <a:p>
          <a:pPr rtl="1"/>
          <a:endParaRPr lang="fa-IR"/>
        </a:p>
      </dgm:t>
    </dgm:pt>
    <dgm:pt modelId="{85F95DF4-C2E2-4CE9-9FB1-CEF3CFF7047C}" type="sibTrans" cxnId="{E4569EFC-3F81-4C4E-A495-FB839DAD630F}">
      <dgm:prSet/>
      <dgm:spPr/>
      <dgm:t>
        <a:bodyPr/>
        <a:lstStyle/>
        <a:p>
          <a:pPr rtl="1"/>
          <a:endParaRPr lang="fa-IR"/>
        </a:p>
      </dgm:t>
    </dgm:pt>
    <dgm:pt modelId="{6B5C86E1-A32F-4D9B-BB31-10A08FCCE049}">
      <dgm:prSet custT="1"/>
      <dgm:spPr/>
      <dgm:t>
        <a:bodyPr/>
        <a:lstStyle/>
        <a:p>
          <a:pPr rtl="1"/>
          <a:r>
            <a:rPr lang="fa-IR" sz="1800" b="0" dirty="0">
              <a:solidFill>
                <a:schemeClr val="tx1"/>
              </a:solidFill>
              <a:latin typeface="Times New Roman"/>
              <a:ea typeface="Calibri"/>
              <a:cs typeface="B Titr" panose="00000700000000000000" pitchFamily="2" charset="-78"/>
            </a:rPr>
            <a:t>با دوام</a:t>
          </a:r>
          <a:endParaRPr lang="fa-IR" sz="1800" b="0" dirty="0">
            <a:solidFill>
              <a:schemeClr val="tx1"/>
            </a:solidFill>
            <a:cs typeface="B Titr" panose="00000700000000000000" pitchFamily="2" charset="-78"/>
          </a:endParaRPr>
        </a:p>
      </dgm:t>
    </dgm:pt>
    <dgm:pt modelId="{AA69F6FE-9612-451C-B90B-B310DB99F39A}" type="parTrans" cxnId="{7832E484-B7B6-46B9-A40D-E4D6F99CCA9E}">
      <dgm:prSet/>
      <dgm:spPr/>
      <dgm:t>
        <a:bodyPr/>
        <a:lstStyle/>
        <a:p>
          <a:pPr rtl="1"/>
          <a:endParaRPr lang="fa-IR"/>
        </a:p>
      </dgm:t>
    </dgm:pt>
    <dgm:pt modelId="{9ABCEBAC-0D45-4A48-9BE3-94C117893AA5}" type="sibTrans" cxnId="{7832E484-B7B6-46B9-A40D-E4D6F99CCA9E}">
      <dgm:prSet/>
      <dgm:spPr/>
      <dgm:t>
        <a:bodyPr/>
        <a:lstStyle/>
        <a:p>
          <a:pPr rtl="1"/>
          <a:endParaRPr lang="fa-IR"/>
        </a:p>
      </dgm:t>
    </dgm:pt>
    <dgm:pt modelId="{62207469-2E48-4F90-B760-32661986C609}" type="pres">
      <dgm:prSet presAssocID="{3F8DA5D8-3C69-4620-8D4F-6919BB438BDC}" presName="diagram" presStyleCnt="0">
        <dgm:presLayoutVars>
          <dgm:dir/>
          <dgm:resizeHandles val="exact"/>
        </dgm:presLayoutVars>
      </dgm:prSet>
      <dgm:spPr/>
      <dgm:t>
        <a:bodyPr/>
        <a:lstStyle/>
        <a:p>
          <a:endParaRPr lang="en-US"/>
        </a:p>
      </dgm:t>
    </dgm:pt>
    <dgm:pt modelId="{37C18066-C6BA-421D-9A42-4142B62295C2}" type="pres">
      <dgm:prSet presAssocID="{AD452759-D073-4AEB-B479-6E2DCBE18D31}" presName="node" presStyleLbl="node1" presStyleIdx="0" presStyleCnt="5">
        <dgm:presLayoutVars>
          <dgm:bulletEnabled val="1"/>
        </dgm:presLayoutVars>
      </dgm:prSet>
      <dgm:spPr>
        <a:prstGeom prst="ellipse">
          <a:avLst/>
        </a:prstGeom>
      </dgm:spPr>
      <dgm:t>
        <a:bodyPr/>
        <a:lstStyle/>
        <a:p>
          <a:endParaRPr lang="en-US"/>
        </a:p>
      </dgm:t>
    </dgm:pt>
    <dgm:pt modelId="{938D4506-BA5C-438C-8D85-2782E9211F74}" type="pres">
      <dgm:prSet presAssocID="{AA19DB1F-2336-4A70-87BA-F2789CABD385}" presName="sibTrans" presStyleCnt="0"/>
      <dgm:spPr/>
    </dgm:pt>
    <dgm:pt modelId="{119AF8D1-2094-4F44-BF68-751C4DFB0284}" type="pres">
      <dgm:prSet presAssocID="{C890367A-85FD-4ED7-B634-29EE8740C2A6}" presName="node" presStyleLbl="node1" presStyleIdx="1" presStyleCnt="5">
        <dgm:presLayoutVars>
          <dgm:bulletEnabled val="1"/>
        </dgm:presLayoutVars>
      </dgm:prSet>
      <dgm:spPr>
        <a:prstGeom prst="ellipse">
          <a:avLst/>
        </a:prstGeom>
      </dgm:spPr>
      <dgm:t>
        <a:bodyPr/>
        <a:lstStyle/>
        <a:p>
          <a:endParaRPr lang="en-US"/>
        </a:p>
      </dgm:t>
    </dgm:pt>
    <dgm:pt modelId="{0576440B-FEC5-4942-9B39-607311CDE204}" type="pres">
      <dgm:prSet presAssocID="{280F1EFE-50A7-4D31-89B1-F80A4472A682}" presName="sibTrans" presStyleCnt="0"/>
      <dgm:spPr/>
    </dgm:pt>
    <dgm:pt modelId="{441BA9BB-6B6B-48B1-85D5-59530815BB6E}" type="pres">
      <dgm:prSet presAssocID="{7D5367BC-CE8F-4653-A660-FB69DECF10BE}" presName="node" presStyleLbl="node1" presStyleIdx="2" presStyleCnt="5">
        <dgm:presLayoutVars>
          <dgm:bulletEnabled val="1"/>
        </dgm:presLayoutVars>
      </dgm:prSet>
      <dgm:spPr>
        <a:prstGeom prst="ellipse">
          <a:avLst/>
        </a:prstGeom>
      </dgm:spPr>
      <dgm:t>
        <a:bodyPr/>
        <a:lstStyle/>
        <a:p>
          <a:endParaRPr lang="en-US"/>
        </a:p>
      </dgm:t>
    </dgm:pt>
    <dgm:pt modelId="{212013A2-B52F-4B9C-B543-7CBDB70E2F5F}" type="pres">
      <dgm:prSet presAssocID="{4CE16BE6-4135-4869-B5EE-308E04AD435F}" presName="sibTrans" presStyleCnt="0"/>
      <dgm:spPr/>
    </dgm:pt>
    <dgm:pt modelId="{7725C812-B2A8-4548-8ED2-1B239C788248}" type="pres">
      <dgm:prSet presAssocID="{CC61516B-3B80-403B-A708-96D318E7F025}" presName="node" presStyleLbl="node1" presStyleIdx="3" presStyleCnt="5">
        <dgm:presLayoutVars>
          <dgm:bulletEnabled val="1"/>
        </dgm:presLayoutVars>
      </dgm:prSet>
      <dgm:spPr>
        <a:prstGeom prst="ellipse">
          <a:avLst/>
        </a:prstGeom>
      </dgm:spPr>
      <dgm:t>
        <a:bodyPr/>
        <a:lstStyle/>
        <a:p>
          <a:endParaRPr lang="en-US"/>
        </a:p>
      </dgm:t>
    </dgm:pt>
    <dgm:pt modelId="{66E32ABF-5141-4ACC-954B-2288A63F4299}" type="pres">
      <dgm:prSet presAssocID="{85F95DF4-C2E2-4CE9-9FB1-CEF3CFF7047C}" presName="sibTrans" presStyleCnt="0"/>
      <dgm:spPr/>
    </dgm:pt>
    <dgm:pt modelId="{577037C1-881F-4E41-91EC-F96EA384F046}" type="pres">
      <dgm:prSet presAssocID="{6B5C86E1-A32F-4D9B-BB31-10A08FCCE049}" presName="node" presStyleLbl="node1" presStyleIdx="4" presStyleCnt="5">
        <dgm:presLayoutVars>
          <dgm:bulletEnabled val="1"/>
        </dgm:presLayoutVars>
      </dgm:prSet>
      <dgm:spPr>
        <a:prstGeom prst="ellipse">
          <a:avLst/>
        </a:prstGeom>
      </dgm:spPr>
      <dgm:t>
        <a:bodyPr/>
        <a:lstStyle/>
        <a:p>
          <a:endParaRPr lang="en-US"/>
        </a:p>
      </dgm:t>
    </dgm:pt>
  </dgm:ptLst>
  <dgm:cxnLst>
    <dgm:cxn modelId="{50460394-2365-431E-8ABA-A2EB0B248762}" type="presOf" srcId="{CC61516B-3B80-403B-A708-96D318E7F025}" destId="{7725C812-B2A8-4548-8ED2-1B239C788248}" srcOrd="0" destOrd="0" presId="urn:microsoft.com/office/officeart/2005/8/layout/default"/>
    <dgm:cxn modelId="{7832E484-B7B6-46B9-A40D-E4D6F99CCA9E}" srcId="{3F8DA5D8-3C69-4620-8D4F-6919BB438BDC}" destId="{6B5C86E1-A32F-4D9B-BB31-10A08FCCE049}" srcOrd="4" destOrd="0" parTransId="{AA69F6FE-9612-451C-B90B-B310DB99F39A}" sibTransId="{9ABCEBAC-0D45-4A48-9BE3-94C117893AA5}"/>
    <dgm:cxn modelId="{30D5E227-885A-42C9-9CD7-769212406138}" type="presOf" srcId="{AD452759-D073-4AEB-B479-6E2DCBE18D31}" destId="{37C18066-C6BA-421D-9A42-4142B62295C2}" srcOrd="0" destOrd="0" presId="urn:microsoft.com/office/officeart/2005/8/layout/default"/>
    <dgm:cxn modelId="{682902F4-28EF-4CFB-9ACB-F0F009A06ADE}" type="presOf" srcId="{6B5C86E1-A32F-4D9B-BB31-10A08FCCE049}" destId="{577037C1-881F-4E41-91EC-F96EA384F046}" srcOrd="0" destOrd="0" presId="urn:microsoft.com/office/officeart/2005/8/layout/default"/>
    <dgm:cxn modelId="{BD6A3879-B42B-4ACC-B2BC-1F79708363D6}" type="presOf" srcId="{7D5367BC-CE8F-4653-A660-FB69DECF10BE}" destId="{441BA9BB-6B6B-48B1-85D5-59530815BB6E}" srcOrd="0" destOrd="0" presId="urn:microsoft.com/office/officeart/2005/8/layout/default"/>
    <dgm:cxn modelId="{44BB800A-7572-4401-89A0-429A2DAC8BCB}" srcId="{3F8DA5D8-3C69-4620-8D4F-6919BB438BDC}" destId="{7D5367BC-CE8F-4653-A660-FB69DECF10BE}" srcOrd="2" destOrd="0" parTransId="{EF7597D0-4185-496A-848E-D3A8C571ADC2}" sibTransId="{4CE16BE6-4135-4869-B5EE-308E04AD435F}"/>
    <dgm:cxn modelId="{0C9DA60C-3C24-424F-88B3-62003205D9A0}" type="presOf" srcId="{3F8DA5D8-3C69-4620-8D4F-6919BB438BDC}" destId="{62207469-2E48-4F90-B760-32661986C609}" srcOrd="0" destOrd="0" presId="urn:microsoft.com/office/officeart/2005/8/layout/default"/>
    <dgm:cxn modelId="{24DA1B7D-34C3-47E9-8E84-1872D0796230}" srcId="{3F8DA5D8-3C69-4620-8D4F-6919BB438BDC}" destId="{C890367A-85FD-4ED7-B634-29EE8740C2A6}" srcOrd="1" destOrd="0" parTransId="{25D9BBBC-9FE5-4E15-9F15-397594D077D6}" sibTransId="{280F1EFE-50A7-4D31-89B1-F80A4472A682}"/>
    <dgm:cxn modelId="{7756F960-41FA-4D67-A54F-6FAF3AC4045C}" srcId="{3F8DA5D8-3C69-4620-8D4F-6919BB438BDC}" destId="{AD452759-D073-4AEB-B479-6E2DCBE18D31}" srcOrd="0" destOrd="0" parTransId="{5E7F0FAC-5CFE-48A1-89A2-EC63811F68D8}" sibTransId="{AA19DB1F-2336-4A70-87BA-F2789CABD385}"/>
    <dgm:cxn modelId="{E4569EFC-3F81-4C4E-A495-FB839DAD630F}" srcId="{3F8DA5D8-3C69-4620-8D4F-6919BB438BDC}" destId="{CC61516B-3B80-403B-A708-96D318E7F025}" srcOrd="3" destOrd="0" parTransId="{BFE3C769-3B4B-4BD3-8137-32AC9ECDA891}" sibTransId="{85F95DF4-C2E2-4CE9-9FB1-CEF3CFF7047C}"/>
    <dgm:cxn modelId="{914A1158-359F-47E1-ADB8-1D1D1523AD51}" type="presOf" srcId="{C890367A-85FD-4ED7-B634-29EE8740C2A6}" destId="{119AF8D1-2094-4F44-BF68-751C4DFB0284}" srcOrd="0" destOrd="0" presId="urn:microsoft.com/office/officeart/2005/8/layout/default"/>
    <dgm:cxn modelId="{336446AF-6816-4C6E-992D-B09A56DF8ECB}" type="presParOf" srcId="{62207469-2E48-4F90-B760-32661986C609}" destId="{37C18066-C6BA-421D-9A42-4142B62295C2}" srcOrd="0" destOrd="0" presId="urn:microsoft.com/office/officeart/2005/8/layout/default"/>
    <dgm:cxn modelId="{067AA4F7-96BC-42F8-9B03-BAA1774421B0}" type="presParOf" srcId="{62207469-2E48-4F90-B760-32661986C609}" destId="{938D4506-BA5C-438C-8D85-2782E9211F74}" srcOrd="1" destOrd="0" presId="urn:microsoft.com/office/officeart/2005/8/layout/default"/>
    <dgm:cxn modelId="{38A7908B-1198-4FB5-A3C4-C2E5742AB230}" type="presParOf" srcId="{62207469-2E48-4F90-B760-32661986C609}" destId="{119AF8D1-2094-4F44-BF68-751C4DFB0284}" srcOrd="2" destOrd="0" presId="urn:microsoft.com/office/officeart/2005/8/layout/default"/>
    <dgm:cxn modelId="{AB01C2CB-EA1D-4CF2-A513-9B10486777F2}" type="presParOf" srcId="{62207469-2E48-4F90-B760-32661986C609}" destId="{0576440B-FEC5-4942-9B39-607311CDE204}" srcOrd="3" destOrd="0" presId="urn:microsoft.com/office/officeart/2005/8/layout/default"/>
    <dgm:cxn modelId="{4AB4242B-ECE0-449D-8A9C-76E755481B82}" type="presParOf" srcId="{62207469-2E48-4F90-B760-32661986C609}" destId="{441BA9BB-6B6B-48B1-85D5-59530815BB6E}" srcOrd="4" destOrd="0" presId="urn:microsoft.com/office/officeart/2005/8/layout/default"/>
    <dgm:cxn modelId="{C4279E12-FABE-484C-8521-D6FEB12850BE}" type="presParOf" srcId="{62207469-2E48-4F90-B760-32661986C609}" destId="{212013A2-B52F-4B9C-B543-7CBDB70E2F5F}" srcOrd="5" destOrd="0" presId="urn:microsoft.com/office/officeart/2005/8/layout/default"/>
    <dgm:cxn modelId="{15E0B090-8A78-4BDB-AAAF-22359F600AB2}" type="presParOf" srcId="{62207469-2E48-4F90-B760-32661986C609}" destId="{7725C812-B2A8-4548-8ED2-1B239C788248}" srcOrd="6" destOrd="0" presId="urn:microsoft.com/office/officeart/2005/8/layout/default"/>
    <dgm:cxn modelId="{ABF03265-2D27-4548-98AA-C52C7136993A}" type="presParOf" srcId="{62207469-2E48-4F90-B760-32661986C609}" destId="{66E32ABF-5141-4ACC-954B-2288A63F4299}" srcOrd="7" destOrd="0" presId="urn:microsoft.com/office/officeart/2005/8/layout/default"/>
    <dgm:cxn modelId="{80CF9FA1-5E27-42E9-9D29-B7470F2DB107}" type="presParOf" srcId="{62207469-2E48-4F90-B760-32661986C609}" destId="{577037C1-881F-4E41-91EC-F96EA384F046}"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E98F9BC-9D49-4B2D-8CEB-28A5A8E498E5}" type="doc">
      <dgm:prSet loTypeId="urn:microsoft.com/office/officeart/2005/8/layout/hierarchy6" loCatId="hierarchy" qsTypeId="urn:microsoft.com/office/officeart/2005/8/quickstyle/3d1" qsCatId="3D" csTypeId="urn:microsoft.com/office/officeart/2005/8/colors/colorful1" csCatId="colorful" phldr="1"/>
      <dgm:spPr/>
      <dgm:t>
        <a:bodyPr/>
        <a:lstStyle/>
        <a:p>
          <a:endParaRPr lang="en-US"/>
        </a:p>
      </dgm:t>
    </dgm:pt>
    <dgm:pt modelId="{4EA6D222-3E0B-4AE9-B2A0-D5CC286D0DCB}">
      <dgm:prSet phldrT="[Text]"/>
      <dgm:spPr/>
      <dgm:t>
        <a:bodyPr/>
        <a:lstStyle/>
        <a:p>
          <a:pPr rtl="1"/>
          <a:r>
            <a:rPr lang="fa-IR" dirty="0"/>
            <a:t>خواص مکسین‌ها</a:t>
          </a:r>
          <a:endParaRPr lang="en-US" dirty="0"/>
        </a:p>
      </dgm:t>
    </dgm:pt>
    <dgm:pt modelId="{578DB951-ED12-4BB8-A511-7225740DA159}" type="parTrans" cxnId="{CD88620F-AB86-4192-8587-B17B40816C20}">
      <dgm:prSet/>
      <dgm:spPr/>
      <dgm:t>
        <a:bodyPr/>
        <a:lstStyle/>
        <a:p>
          <a:endParaRPr lang="en-US"/>
        </a:p>
      </dgm:t>
    </dgm:pt>
    <dgm:pt modelId="{7097ABC2-2151-4F69-A3B1-5FF14A59C006}" type="sibTrans" cxnId="{CD88620F-AB86-4192-8587-B17B40816C20}">
      <dgm:prSet/>
      <dgm:spPr/>
      <dgm:t>
        <a:bodyPr/>
        <a:lstStyle/>
        <a:p>
          <a:endParaRPr lang="en-US"/>
        </a:p>
      </dgm:t>
    </dgm:pt>
    <dgm:pt modelId="{08738C37-14F4-4E81-A4D6-CEEE99A31D03}">
      <dgm:prSet phldrT="[Text]"/>
      <dgm:spPr/>
      <dgm:t>
        <a:bodyPr/>
        <a:lstStyle/>
        <a:p>
          <a:pPr rtl="1"/>
          <a:r>
            <a:rPr lang="fa-IR" dirty="0"/>
            <a:t>خواص الکتریکی</a:t>
          </a:r>
          <a:endParaRPr lang="en-US" dirty="0"/>
        </a:p>
      </dgm:t>
    </dgm:pt>
    <dgm:pt modelId="{738CD01F-3BC4-4EE9-B34E-DDA1794FA03A}" type="parTrans" cxnId="{0A81A5A3-7C23-4644-A61F-37BEFB3CC164}">
      <dgm:prSet/>
      <dgm:spPr/>
      <dgm:t>
        <a:bodyPr/>
        <a:lstStyle/>
        <a:p>
          <a:endParaRPr lang="en-US"/>
        </a:p>
      </dgm:t>
    </dgm:pt>
    <dgm:pt modelId="{3EF72E8C-8BB6-4943-88CF-CC81A60E5B6D}" type="sibTrans" cxnId="{0A81A5A3-7C23-4644-A61F-37BEFB3CC164}">
      <dgm:prSet/>
      <dgm:spPr/>
      <dgm:t>
        <a:bodyPr/>
        <a:lstStyle/>
        <a:p>
          <a:endParaRPr lang="en-US"/>
        </a:p>
      </dgm:t>
    </dgm:pt>
    <dgm:pt modelId="{7921564B-425D-4E23-AC03-EE0ADF16D861}">
      <dgm:prSet phldrT="[Text]"/>
      <dgm:spPr/>
      <dgm:t>
        <a:bodyPr/>
        <a:lstStyle/>
        <a:p>
          <a:pPr rtl="1"/>
          <a:r>
            <a:rPr lang="fa-IR" dirty="0"/>
            <a:t>رسانایی الکتریکی</a:t>
          </a:r>
          <a:endParaRPr lang="en-US" dirty="0"/>
        </a:p>
      </dgm:t>
    </dgm:pt>
    <dgm:pt modelId="{0838CD10-DACF-4393-ACA5-023706E89241}" type="parTrans" cxnId="{D56A7311-21F8-4F77-BF33-669C4061EDA9}">
      <dgm:prSet/>
      <dgm:spPr/>
      <dgm:t>
        <a:bodyPr/>
        <a:lstStyle/>
        <a:p>
          <a:endParaRPr lang="en-US"/>
        </a:p>
      </dgm:t>
    </dgm:pt>
    <dgm:pt modelId="{9A399380-B184-4A24-A92C-FBDE45161098}" type="sibTrans" cxnId="{D56A7311-21F8-4F77-BF33-669C4061EDA9}">
      <dgm:prSet/>
      <dgm:spPr/>
      <dgm:t>
        <a:bodyPr/>
        <a:lstStyle/>
        <a:p>
          <a:endParaRPr lang="en-US"/>
        </a:p>
      </dgm:t>
    </dgm:pt>
    <dgm:pt modelId="{C47C1AEA-AD28-4948-8B04-1A6014837FB0}">
      <dgm:prSet phldrT="[Text]"/>
      <dgm:spPr/>
      <dgm:t>
        <a:bodyPr/>
        <a:lstStyle/>
        <a:p>
          <a:pPr rtl="1"/>
          <a:r>
            <a:rPr lang="fa-IR" dirty="0"/>
            <a:t>خواص الکترونیکی</a:t>
          </a:r>
          <a:endParaRPr lang="en-US" dirty="0"/>
        </a:p>
      </dgm:t>
    </dgm:pt>
    <dgm:pt modelId="{17EA64C5-7E04-4111-9270-406C49A473F1}" type="parTrans" cxnId="{B7A152DC-7D8E-4125-A99F-BD65AFF73FB7}">
      <dgm:prSet/>
      <dgm:spPr/>
      <dgm:t>
        <a:bodyPr/>
        <a:lstStyle/>
        <a:p>
          <a:endParaRPr lang="en-US"/>
        </a:p>
      </dgm:t>
    </dgm:pt>
    <dgm:pt modelId="{986B621C-4B5C-410E-9550-DB442CC81EBB}" type="sibTrans" cxnId="{B7A152DC-7D8E-4125-A99F-BD65AFF73FB7}">
      <dgm:prSet/>
      <dgm:spPr/>
      <dgm:t>
        <a:bodyPr/>
        <a:lstStyle/>
        <a:p>
          <a:endParaRPr lang="en-US"/>
        </a:p>
      </dgm:t>
    </dgm:pt>
    <dgm:pt modelId="{2517BD65-AE8F-466E-BFC9-F017A68BEABF}">
      <dgm:prSet phldrT="[Text]"/>
      <dgm:spPr/>
      <dgm:t>
        <a:bodyPr/>
        <a:lstStyle/>
        <a:p>
          <a:pPr rtl="1"/>
          <a:r>
            <a:rPr lang="fa-IR" dirty="0"/>
            <a:t>گاف انرژی قابل تنظیم</a:t>
          </a:r>
          <a:endParaRPr lang="en-US" dirty="0"/>
        </a:p>
      </dgm:t>
    </dgm:pt>
    <dgm:pt modelId="{58ACEBC0-35BE-4B62-B5B4-AADD73E046E0}" type="parTrans" cxnId="{84132ABD-F7F0-4A0C-B70F-2FFE584F2C15}">
      <dgm:prSet/>
      <dgm:spPr/>
      <dgm:t>
        <a:bodyPr/>
        <a:lstStyle/>
        <a:p>
          <a:endParaRPr lang="en-US"/>
        </a:p>
      </dgm:t>
    </dgm:pt>
    <dgm:pt modelId="{1EA05205-F1E1-46AE-82D9-2DC4074380DB}" type="sibTrans" cxnId="{84132ABD-F7F0-4A0C-B70F-2FFE584F2C15}">
      <dgm:prSet/>
      <dgm:spPr/>
      <dgm:t>
        <a:bodyPr/>
        <a:lstStyle/>
        <a:p>
          <a:endParaRPr lang="en-US"/>
        </a:p>
      </dgm:t>
    </dgm:pt>
    <dgm:pt modelId="{C303AD88-030C-4E04-9303-80707C4D8711}">
      <dgm:prSet/>
      <dgm:spPr/>
      <dgm:t>
        <a:bodyPr/>
        <a:lstStyle/>
        <a:p>
          <a:pPr rtl="1"/>
          <a:r>
            <a:rPr lang="fa-IR" dirty="0"/>
            <a:t>خواص حرارتی</a:t>
          </a:r>
          <a:endParaRPr lang="en-US" dirty="0"/>
        </a:p>
      </dgm:t>
    </dgm:pt>
    <dgm:pt modelId="{076E25E0-B268-4DC4-86C2-3B58B440A993}" type="parTrans" cxnId="{517A7AFA-53A3-47EE-AC7D-48874E08533A}">
      <dgm:prSet/>
      <dgm:spPr/>
      <dgm:t>
        <a:bodyPr/>
        <a:lstStyle/>
        <a:p>
          <a:endParaRPr lang="en-US"/>
        </a:p>
      </dgm:t>
    </dgm:pt>
    <dgm:pt modelId="{50F9BEDE-4724-453D-B8E9-2EB05D21E70F}" type="sibTrans" cxnId="{517A7AFA-53A3-47EE-AC7D-48874E08533A}">
      <dgm:prSet/>
      <dgm:spPr/>
      <dgm:t>
        <a:bodyPr/>
        <a:lstStyle/>
        <a:p>
          <a:endParaRPr lang="en-US"/>
        </a:p>
      </dgm:t>
    </dgm:pt>
    <dgm:pt modelId="{D24109D0-B2DD-4955-BA90-276256D0CD52}">
      <dgm:prSet/>
      <dgm:spPr/>
      <dgm:t>
        <a:bodyPr/>
        <a:lstStyle/>
        <a:p>
          <a:pPr rtl="1"/>
          <a:r>
            <a:rPr lang="fa-IR" dirty="0"/>
            <a:t>خواص مکانیکی</a:t>
          </a:r>
          <a:endParaRPr lang="en-US" dirty="0"/>
        </a:p>
      </dgm:t>
    </dgm:pt>
    <dgm:pt modelId="{E0240B86-C26E-4ECE-934D-B1B93970E5C8}" type="parTrans" cxnId="{A0B376C8-62F0-4B8C-AF77-6AE563F82131}">
      <dgm:prSet/>
      <dgm:spPr/>
      <dgm:t>
        <a:bodyPr/>
        <a:lstStyle/>
        <a:p>
          <a:endParaRPr lang="en-US"/>
        </a:p>
      </dgm:t>
    </dgm:pt>
    <dgm:pt modelId="{C0578B95-35BA-44CC-B2EA-42DBF8E90FD6}" type="sibTrans" cxnId="{A0B376C8-62F0-4B8C-AF77-6AE563F82131}">
      <dgm:prSet/>
      <dgm:spPr/>
      <dgm:t>
        <a:bodyPr/>
        <a:lstStyle/>
        <a:p>
          <a:endParaRPr lang="en-US"/>
        </a:p>
      </dgm:t>
    </dgm:pt>
    <dgm:pt modelId="{8F16B5E2-8AA6-4A86-BBB7-431FD5F53E8A}">
      <dgm:prSet/>
      <dgm:spPr/>
      <dgm:t>
        <a:bodyPr/>
        <a:lstStyle/>
        <a:p>
          <a:pPr rtl="1"/>
          <a:r>
            <a:rPr lang="fa-IR" dirty="0"/>
            <a:t>استحکام بالا</a:t>
          </a:r>
          <a:endParaRPr lang="en-US" dirty="0"/>
        </a:p>
      </dgm:t>
    </dgm:pt>
    <dgm:pt modelId="{B6D84C01-327C-45EB-BAE3-7B205D185150}" type="parTrans" cxnId="{37C825AE-611D-47E0-B438-AB71739F6F2B}">
      <dgm:prSet/>
      <dgm:spPr/>
      <dgm:t>
        <a:bodyPr/>
        <a:lstStyle/>
        <a:p>
          <a:endParaRPr lang="en-US"/>
        </a:p>
      </dgm:t>
    </dgm:pt>
    <dgm:pt modelId="{7000AD6F-3BF6-40E1-8BC0-740D53304987}" type="sibTrans" cxnId="{37C825AE-611D-47E0-B438-AB71739F6F2B}">
      <dgm:prSet/>
      <dgm:spPr/>
      <dgm:t>
        <a:bodyPr/>
        <a:lstStyle/>
        <a:p>
          <a:endParaRPr lang="en-US"/>
        </a:p>
      </dgm:t>
    </dgm:pt>
    <dgm:pt modelId="{BDA6DD97-0535-4BA0-B1AB-F2B55398A549}">
      <dgm:prSet/>
      <dgm:spPr/>
      <dgm:t>
        <a:bodyPr/>
        <a:lstStyle/>
        <a:p>
          <a:pPr rtl="1"/>
          <a:r>
            <a:rPr lang="fa-IR" dirty="0"/>
            <a:t>مدول یانگ بالا</a:t>
          </a:r>
          <a:endParaRPr lang="en-US" dirty="0"/>
        </a:p>
      </dgm:t>
    </dgm:pt>
    <dgm:pt modelId="{FF981727-FF66-4392-9BCB-A271DD4945B7}" type="parTrans" cxnId="{43830C61-DA31-47C3-842F-688C5CBC92FA}">
      <dgm:prSet/>
      <dgm:spPr/>
      <dgm:t>
        <a:bodyPr/>
        <a:lstStyle/>
        <a:p>
          <a:endParaRPr lang="en-US"/>
        </a:p>
      </dgm:t>
    </dgm:pt>
    <dgm:pt modelId="{E5652CC2-B621-4285-9A64-CB4A7C5012E9}" type="sibTrans" cxnId="{43830C61-DA31-47C3-842F-688C5CBC92FA}">
      <dgm:prSet/>
      <dgm:spPr/>
      <dgm:t>
        <a:bodyPr/>
        <a:lstStyle/>
        <a:p>
          <a:endParaRPr lang="en-US"/>
        </a:p>
      </dgm:t>
    </dgm:pt>
    <dgm:pt modelId="{8B80A368-B304-4128-B0F7-F8EE6F2F91FF}">
      <dgm:prSet/>
      <dgm:spPr/>
      <dgm:t>
        <a:bodyPr/>
        <a:lstStyle/>
        <a:p>
          <a:pPr rtl="1"/>
          <a:r>
            <a:rPr lang="fa-IR" dirty="0"/>
            <a:t>پایداری شیمیایی</a:t>
          </a:r>
        </a:p>
      </dgm:t>
    </dgm:pt>
    <dgm:pt modelId="{90E09EBC-551A-447B-898D-937D44B0D510}" type="parTrans" cxnId="{0B65E802-25CC-4EEB-897F-5E367F21E269}">
      <dgm:prSet/>
      <dgm:spPr/>
      <dgm:t>
        <a:bodyPr/>
        <a:lstStyle/>
        <a:p>
          <a:endParaRPr lang="en-US"/>
        </a:p>
      </dgm:t>
    </dgm:pt>
    <dgm:pt modelId="{7426C3E3-DDE6-4512-A0E5-65FEAE2D2D5B}" type="sibTrans" cxnId="{0B65E802-25CC-4EEB-897F-5E367F21E269}">
      <dgm:prSet/>
      <dgm:spPr/>
      <dgm:t>
        <a:bodyPr/>
        <a:lstStyle/>
        <a:p>
          <a:endParaRPr lang="en-US"/>
        </a:p>
      </dgm:t>
    </dgm:pt>
    <dgm:pt modelId="{5BCD4403-C762-442C-A665-BBD91AF45729}">
      <dgm:prSet/>
      <dgm:spPr/>
      <dgm:t>
        <a:bodyPr/>
        <a:lstStyle/>
        <a:p>
          <a:pPr rtl="1"/>
          <a:r>
            <a:rPr lang="fa-IR" dirty="0"/>
            <a:t>مقاومت به اکسیداسیون</a:t>
          </a:r>
        </a:p>
      </dgm:t>
    </dgm:pt>
    <dgm:pt modelId="{F9BCF4F5-EA98-455C-B999-4C462BD75BEE}" type="parTrans" cxnId="{716B2E1C-2CE3-421B-B6C2-2CE5733F324E}">
      <dgm:prSet/>
      <dgm:spPr/>
      <dgm:t>
        <a:bodyPr/>
        <a:lstStyle/>
        <a:p>
          <a:endParaRPr lang="en-US"/>
        </a:p>
      </dgm:t>
    </dgm:pt>
    <dgm:pt modelId="{512FF2CE-EE93-4BD1-AC28-28061ECE8AE5}" type="sibTrans" cxnId="{716B2E1C-2CE3-421B-B6C2-2CE5733F324E}">
      <dgm:prSet/>
      <dgm:spPr/>
      <dgm:t>
        <a:bodyPr/>
        <a:lstStyle/>
        <a:p>
          <a:endParaRPr lang="en-US"/>
        </a:p>
      </dgm:t>
    </dgm:pt>
    <dgm:pt modelId="{0BE69969-604E-416A-8FF2-8B678833D96D}">
      <dgm:prSet phldrT="[Text]"/>
      <dgm:spPr/>
      <dgm:t>
        <a:bodyPr/>
        <a:lstStyle/>
        <a:p>
          <a:pPr rtl="1"/>
          <a:r>
            <a:rPr lang="fa-IR" dirty="0"/>
            <a:t>مورفولوژی</a:t>
          </a:r>
          <a:endParaRPr lang="en-US" dirty="0"/>
        </a:p>
      </dgm:t>
    </dgm:pt>
    <dgm:pt modelId="{AF8D059E-31D3-482F-8BAD-7265C321A410}" type="parTrans" cxnId="{B54570EF-7F41-4947-ADC8-57A766F66598}">
      <dgm:prSet/>
      <dgm:spPr/>
      <dgm:t>
        <a:bodyPr/>
        <a:lstStyle/>
        <a:p>
          <a:endParaRPr lang="en-US"/>
        </a:p>
      </dgm:t>
    </dgm:pt>
    <dgm:pt modelId="{C812AB45-5511-4823-894A-CCAB55CC9C5F}" type="sibTrans" cxnId="{B54570EF-7F41-4947-ADC8-57A766F66598}">
      <dgm:prSet/>
      <dgm:spPr/>
      <dgm:t>
        <a:bodyPr/>
        <a:lstStyle/>
        <a:p>
          <a:endParaRPr lang="en-US"/>
        </a:p>
      </dgm:t>
    </dgm:pt>
    <dgm:pt modelId="{FDA79544-ED72-4F12-8F00-5D58E110D49B}">
      <dgm:prSet phldrT="[Text]"/>
      <dgm:spPr/>
      <dgm:t>
        <a:bodyPr/>
        <a:lstStyle/>
        <a:p>
          <a:pPr rtl="1"/>
          <a:r>
            <a:rPr lang="fa-IR" dirty="0"/>
            <a:t>دو بعدی با ضخامت نانومتری</a:t>
          </a:r>
          <a:endParaRPr lang="en-US" dirty="0"/>
        </a:p>
      </dgm:t>
    </dgm:pt>
    <dgm:pt modelId="{251AF75A-E2BD-407D-8AC4-17550FE3B18E}" type="parTrans" cxnId="{B6969A85-C4D2-4536-9A77-7ED3CD9622FD}">
      <dgm:prSet/>
      <dgm:spPr/>
      <dgm:t>
        <a:bodyPr/>
        <a:lstStyle/>
        <a:p>
          <a:endParaRPr lang="en-US"/>
        </a:p>
      </dgm:t>
    </dgm:pt>
    <dgm:pt modelId="{6678E829-CB59-4084-B999-EF8BFD872B3A}" type="sibTrans" cxnId="{B6969A85-C4D2-4536-9A77-7ED3CD9622FD}">
      <dgm:prSet/>
      <dgm:spPr/>
      <dgm:t>
        <a:bodyPr/>
        <a:lstStyle/>
        <a:p>
          <a:endParaRPr lang="en-US"/>
        </a:p>
      </dgm:t>
    </dgm:pt>
    <dgm:pt modelId="{FBB1BB8D-7956-4FEA-929C-0D6F5198086E}" type="pres">
      <dgm:prSet presAssocID="{5E98F9BC-9D49-4B2D-8CEB-28A5A8E498E5}" presName="mainComposite" presStyleCnt="0">
        <dgm:presLayoutVars>
          <dgm:chPref val="1"/>
          <dgm:dir val="rev"/>
          <dgm:animOne val="branch"/>
          <dgm:animLvl val="lvl"/>
          <dgm:resizeHandles val="exact"/>
        </dgm:presLayoutVars>
      </dgm:prSet>
      <dgm:spPr/>
      <dgm:t>
        <a:bodyPr/>
        <a:lstStyle/>
        <a:p>
          <a:endParaRPr lang="en-US"/>
        </a:p>
      </dgm:t>
    </dgm:pt>
    <dgm:pt modelId="{D742D7C0-B22E-42A0-A469-5B2B73C375E9}" type="pres">
      <dgm:prSet presAssocID="{5E98F9BC-9D49-4B2D-8CEB-28A5A8E498E5}" presName="hierFlow" presStyleCnt="0"/>
      <dgm:spPr/>
    </dgm:pt>
    <dgm:pt modelId="{B8276E06-A9EE-4C15-A331-2C04951F816D}" type="pres">
      <dgm:prSet presAssocID="{5E98F9BC-9D49-4B2D-8CEB-28A5A8E498E5}" presName="hierChild1" presStyleCnt="0">
        <dgm:presLayoutVars>
          <dgm:chPref val="1"/>
          <dgm:animOne val="branch"/>
          <dgm:animLvl val="lvl"/>
        </dgm:presLayoutVars>
      </dgm:prSet>
      <dgm:spPr/>
    </dgm:pt>
    <dgm:pt modelId="{2751ACA1-3F15-4B25-BD25-CB4E86965B45}" type="pres">
      <dgm:prSet presAssocID="{4EA6D222-3E0B-4AE9-B2A0-D5CC286D0DCB}" presName="Name14" presStyleCnt="0"/>
      <dgm:spPr/>
    </dgm:pt>
    <dgm:pt modelId="{E0F0EA98-6E68-494D-B294-AC9E9D83BC6C}" type="pres">
      <dgm:prSet presAssocID="{4EA6D222-3E0B-4AE9-B2A0-D5CC286D0DCB}" presName="level1Shape" presStyleLbl="node0" presStyleIdx="0" presStyleCnt="1">
        <dgm:presLayoutVars>
          <dgm:chPref val="3"/>
        </dgm:presLayoutVars>
      </dgm:prSet>
      <dgm:spPr/>
      <dgm:t>
        <a:bodyPr/>
        <a:lstStyle/>
        <a:p>
          <a:endParaRPr lang="en-US"/>
        </a:p>
      </dgm:t>
    </dgm:pt>
    <dgm:pt modelId="{355AA6F8-7A00-4997-BE65-387351BD5776}" type="pres">
      <dgm:prSet presAssocID="{4EA6D222-3E0B-4AE9-B2A0-D5CC286D0DCB}" presName="hierChild2" presStyleCnt="0"/>
      <dgm:spPr/>
    </dgm:pt>
    <dgm:pt modelId="{AEF6272A-02B9-40C3-94DC-4681548400A5}" type="pres">
      <dgm:prSet presAssocID="{AF8D059E-31D3-482F-8BAD-7265C321A410}" presName="Name19" presStyleLbl="parChTrans1D2" presStyleIdx="0" presStyleCnt="5"/>
      <dgm:spPr/>
      <dgm:t>
        <a:bodyPr/>
        <a:lstStyle/>
        <a:p>
          <a:endParaRPr lang="en-US"/>
        </a:p>
      </dgm:t>
    </dgm:pt>
    <dgm:pt modelId="{FE1B995A-1F6E-45E7-BA7B-760C2A91215A}" type="pres">
      <dgm:prSet presAssocID="{0BE69969-604E-416A-8FF2-8B678833D96D}" presName="Name21" presStyleCnt="0"/>
      <dgm:spPr/>
    </dgm:pt>
    <dgm:pt modelId="{2D88EDB4-F542-4486-9525-8B4C20F772A1}" type="pres">
      <dgm:prSet presAssocID="{0BE69969-604E-416A-8FF2-8B678833D96D}" presName="level2Shape" presStyleLbl="node2" presStyleIdx="0" presStyleCnt="5"/>
      <dgm:spPr/>
      <dgm:t>
        <a:bodyPr/>
        <a:lstStyle/>
        <a:p>
          <a:endParaRPr lang="en-US"/>
        </a:p>
      </dgm:t>
    </dgm:pt>
    <dgm:pt modelId="{BA529E15-B951-413A-83F3-02F6569AC18B}" type="pres">
      <dgm:prSet presAssocID="{0BE69969-604E-416A-8FF2-8B678833D96D}" presName="hierChild3" presStyleCnt="0"/>
      <dgm:spPr/>
    </dgm:pt>
    <dgm:pt modelId="{DB297394-EAA6-4246-A2F3-4396D794DAC1}" type="pres">
      <dgm:prSet presAssocID="{251AF75A-E2BD-407D-8AC4-17550FE3B18E}" presName="Name19" presStyleLbl="parChTrans1D3" presStyleIdx="0" presStyleCnt="7"/>
      <dgm:spPr/>
      <dgm:t>
        <a:bodyPr/>
        <a:lstStyle/>
        <a:p>
          <a:endParaRPr lang="en-US"/>
        </a:p>
      </dgm:t>
    </dgm:pt>
    <dgm:pt modelId="{F2BD48C3-0998-407F-BC6A-F5DDFECAD84F}" type="pres">
      <dgm:prSet presAssocID="{FDA79544-ED72-4F12-8F00-5D58E110D49B}" presName="Name21" presStyleCnt="0"/>
      <dgm:spPr/>
    </dgm:pt>
    <dgm:pt modelId="{BBA4EA0B-FCA6-4B7F-B262-C8D053AFE560}" type="pres">
      <dgm:prSet presAssocID="{FDA79544-ED72-4F12-8F00-5D58E110D49B}" presName="level2Shape" presStyleLbl="node3" presStyleIdx="0" presStyleCnt="7"/>
      <dgm:spPr/>
      <dgm:t>
        <a:bodyPr/>
        <a:lstStyle/>
        <a:p>
          <a:endParaRPr lang="en-US"/>
        </a:p>
      </dgm:t>
    </dgm:pt>
    <dgm:pt modelId="{591CB0C1-BB9F-456B-9F0F-E585DBB2DA1C}" type="pres">
      <dgm:prSet presAssocID="{FDA79544-ED72-4F12-8F00-5D58E110D49B}" presName="hierChild3" presStyleCnt="0"/>
      <dgm:spPr/>
    </dgm:pt>
    <dgm:pt modelId="{9E8F2FCD-5C1D-489C-9273-0191C2E5D965}" type="pres">
      <dgm:prSet presAssocID="{738CD01F-3BC4-4EE9-B34E-DDA1794FA03A}" presName="Name19" presStyleLbl="parChTrans1D2" presStyleIdx="1" presStyleCnt="5"/>
      <dgm:spPr/>
      <dgm:t>
        <a:bodyPr/>
        <a:lstStyle/>
        <a:p>
          <a:endParaRPr lang="en-US"/>
        </a:p>
      </dgm:t>
    </dgm:pt>
    <dgm:pt modelId="{306CF489-CE6E-4D8D-A6AE-122587245D84}" type="pres">
      <dgm:prSet presAssocID="{08738C37-14F4-4E81-A4D6-CEEE99A31D03}" presName="Name21" presStyleCnt="0"/>
      <dgm:spPr/>
    </dgm:pt>
    <dgm:pt modelId="{AD8E2C8A-5CAE-4161-B8D9-DE44B99C2F56}" type="pres">
      <dgm:prSet presAssocID="{08738C37-14F4-4E81-A4D6-CEEE99A31D03}" presName="level2Shape" presStyleLbl="node2" presStyleIdx="1" presStyleCnt="5"/>
      <dgm:spPr/>
      <dgm:t>
        <a:bodyPr/>
        <a:lstStyle/>
        <a:p>
          <a:endParaRPr lang="en-US"/>
        </a:p>
      </dgm:t>
    </dgm:pt>
    <dgm:pt modelId="{C561E794-0ECE-4904-8C31-02F967CCE4DB}" type="pres">
      <dgm:prSet presAssocID="{08738C37-14F4-4E81-A4D6-CEEE99A31D03}" presName="hierChild3" presStyleCnt="0"/>
      <dgm:spPr/>
    </dgm:pt>
    <dgm:pt modelId="{92E4B2BE-333F-4CAC-AEF4-DDE4C0E42827}" type="pres">
      <dgm:prSet presAssocID="{0838CD10-DACF-4393-ACA5-023706E89241}" presName="Name19" presStyleLbl="parChTrans1D3" presStyleIdx="1" presStyleCnt="7"/>
      <dgm:spPr/>
      <dgm:t>
        <a:bodyPr/>
        <a:lstStyle/>
        <a:p>
          <a:endParaRPr lang="en-US"/>
        </a:p>
      </dgm:t>
    </dgm:pt>
    <dgm:pt modelId="{FF24A6BA-30AA-433A-9828-75277EA89D2A}" type="pres">
      <dgm:prSet presAssocID="{7921564B-425D-4E23-AC03-EE0ADF16D861}" presName="Name21" presStyleCnt="0"/>
      <dgm:spPr/>
    </dgm:pt>
    <dgm:pt modelId="{6A586AAF-452E-498A-AE7C-990254C4C5DA}" type="pres">
      <dgm:prSet presAssocID="{7921564B-425D-4E23-AC03-EE0ADF16D861}" presName="level2Shape" presStyleLbl="node3" presStyleIdx="1" presStyleCnt="7"/>
      <dgm:spPr/>
      <dgm:t>
        <a:bodyPr/>
        <a:lstStyle/>
        <a:p>
          <a:endParaRPr lang="en-US"/>
        </a:p>
      </dgm:t>
    </dgm:pt>
    <dgm:pt modelId="{187E94DB-9450-43A8-88AD-30850CA84B46}" type="pres">
      <dgm:prSet presAssocID="{7921564B-425D-4E23-AC03-EE0ADF16D861}" presName="hierChild3" presStyleCnt="0"/>
      <dgm:spPr/>
    </dgm:pt>
    <dgm:pt modelId="{BE0FA130-AF2E-42FA-9C71-F60EC9D9642D}" type="pres">
      <dgm:prSet presAssocID="{17EA64C5-7E04-4111-9270-406C49A473F1}" presName="Name19" presStyleLbl="parChTrans1D2" presStyleIdx="2" presStyleCnt="5"/>
      <dgm:spPr/>
      <dgm:t>
        <a:bodyPr/>
        <a:lstStyle/>
        <a:p>
          <a:endParaRPr lang="en-US"/>
        </a:p>
      </dgm:t>
    </dgm:pt>
    <dgm:pt modelId="{D06B4154-51E4-451A-914A-FE6F1289B6E8}" type="pres">
      <dgm:prSet presAssocID="{C47C1AEA-AD28-4948-8B04-1A6014837FB0}" presName="Name21" presStyleCnt="0"/>
      <dgm:spPr/>
    </dgm:pt>
    <dgm:pt modelId="{6B9E14E6-7A7F-46EB-AD46-9AF537CFC86D}" type="pres">
      <dgm:prSet presAssocID="{C47C1AEA-AD28-4948-8B04-1A6014837FB0}" presName="level2Shape" presStyleLbl="node2" presStyleIdx="2" presStyleCnt="5"/>
      <dgm:spPr/>
      <dgm:t>
        <a:bodyPr/>
        <a:lstStyle/>
        <a:p>
          <a:endParaRPr lang="en-US"/>
        </a:p>
      </dgm:t>
    </dgm:pt>
    <dgm:pt modelId="{BBF561D3-4B7B-490E-9F27-EE53D352C5D0}" type="pres">
      <dgm:prSet presAssocID="{C47C1AEA-AD28-4948-8B04-1A6014837FB0}" presName="hierChild3" presStyleCnt="0"/>
      <dgm:spPr/>
    </dgm:pt>
    <dgm:pt modelId="{CF4B25E1-DA65-4C6C-AC49-0AFF37AB9F47}" type="pres">
      <dgm:prSet presAssocID="{58ACEBC0-35BE-4B62-B5B4-AADD73E046E0}" presName="Name19" presStyleLbl="parChTrans1D3" presStyleIdx="2" presStyleCnt="7"/>
      <dgm:spPr/>
      <dgm:t>
        <a:bodyPr/>
        <a:lstStyle/>
        <a:p>
          <a:endParaRPr lang="en-US"/>
        </a:p>
      </dgm:t>
    </dgm:pt>
    <dgm:pt modelId="{6673A39F-1DF7-4F1B-B7BF-ABF5E07BFAD8}" type="pres">
      <dgm:prSet presAssocID="{2517BD65-AE8F-466E-BFC9-F017A68BEABF}" presName="Name21" presStyleCnt="0"/>
      <dgm:spPr/>
    </dgm:pt>
    <dgm:pt modelId="{32A809BC-5C41-4847-83CB-D9794FBBA279}" type="pres">
      <dgm:prSet presAssocID="{2517BD65-AE8F-466E-BFC9-F017A68BEABF}" presName="level2Shape" presStyleLbl="node3" presStyleIdx="2" presStyleCnt="7"/>
      <dgm:spPr/>
      <dgm:t>
        <a:bodyPr/>
        <a:lstStyle/>
        <a:p>
          <a:endParaRPr lang="en-US"/>
        </a:p>
      </dgm:t>
    </dgm:pt>
    <dgm:pt modelId="{6D3C3BD0-F4E5-452F-80ED-4FF812CDD809}" type="pres">
      <dgm:prSet presAssocID="{2517BD65-AE8F-466E-BFC9-F017A68BEABF}" presName="hierChild3" presStyleCnt="0"/>
      <dgm:spPr/>
    </dgm:pt>
    <dgm:pt modelId="{678C083D-162E-44C1-9556-5C1DD5DC89FD}" type="pres">
      <dgm:prSet presAssocID="{E0240B86-C26E-4ECE-934D-B1B93970E5C8}" presName="Name19" presStyleLbl="parChTrans1D2" presStyleIdx="3" presStyleCnt="5"/>
      <dgm:spPr/>
      <dgm:t>
        <a:bodyPr/>
        <a:lstStyle/>
        <a:p>
          <a:endParaRPr lang="en-US"/>
        </a:p>
      </dgm:t>
    </dgm:pt>
    <dgm:pt modelId="{5C77518C-01F4-4F68-AD96-F2E19C3E75CE}" type="pres">
      <dgm:prSet presAssocID="{D24109D0-B2DD-4955-BA90-276256D0CD52}" presName="Name21" presStyleCnt="0"/>
      <dgm:spPr/>
    </dgm:pt>
    <dgm:pt modelId="{8D35144E-7C77-4DAC-B96E-36379F1EBCC5}" type="pres">
      <dgm:prSet presAssocID="{D24109D0-B2DD-4955-BA90-276256D0CD52}" presName="level2Shape" presStyleLbl="node2" presStyleIdx="3" presStyleCnt="5"/>
      <dgm:spPr/>
      <dgm:t>
        <a:bodyPr/>
        <a:lstStyle/>
        <a:p>
          <a:endParaRPr lang="en-US"/>
        </a:p>
      </dgm:t>
    </dgm:pt>
    <dgm:pt modelId="{C451FA86-F655-463D-8668-42883A87ECFC}" type="pres">
      <dgm:prSet presAssocID="{D24109D0-B2DD-4955-BA90-276256D0CD52}" presName="hierChild3" presStyleCnt="0"/>
      <dgm:spPr/>
    </dgm:pt>
    <dgm:pt modelId="{61ACB08B-ABD1-4607-9543-6BDC3C2EE5E5}" type="pres">
      <dgm:prSet presAssocID="{B6D84C01-327C-45EB-BAE3-7B205D185150}" presName="Name19" presStyleLbl="parChTrans1D3" presStyleIdx="3" presStyleCnt="7"/>
      <dgm:spPr/>
      <dgm:t>
        <a:bodyPr/>
        <a:lstStyle/>
        <a:p>
          <a:endParaRPr lang="en-US"/>
        </a:p>
      </dgm:t>
    </dgm:pt>
    <dgm:pt modelId="{7B3213A9-9068-429E-AE08-B499DAAECB13}" type="pres">
      <dgm:prSet presAssocID="{8F16B5E2-8AA6-4A86-BBB7-431FD5F53E8A}" presName="Name21" presStyleCnt="0"/>
      <dgm:spPr/>
    </dgm:pt>
    <dgm:pt modelId="{033A92A9-6B9F-4E68-811B-AC573ED1823B}" type="pres">
      <dgm:prSet presAssocID="{8F16B5E2-8AA6-4A86-BBB7-431FD5F53E8A}" presName="level2Shape" presStyleLbl="node3" presStyleIdx="3" presStyleCnt="7"/>
      <dgm:spPr/>
      <dgm:t>
        <a:bodyPr/>
        <a:lstStyle/>
        <a:p>
          <a:endParaRPr lang="en-US"/>
        </a:p>
      </dgm:t>
    </dgm:pt>
    <dgm:pt modelId="{A36FA067-3718-4B21-B178-6927D27ED3F3}" type="pres">
      <dgm:prSet presAssocID="{8F16B5E2-8AA6-4A86-BBB7-431FD5F53E8A}" presName="hierChild3" presStyleCnt="0"/>
      <dgm:spPr/>
    </dgm:pt>
    <dgm:pt modelId="{1B63114B-7CA7-409E-BA25-24072C638CD6}" type="pres">
      <dgm:prSet presAssocID="{FF981727-FF66-4392-9BCB-A271DD4945B7}" presName="Name19" presStyleLbl="parChTrans1D3" presStyleIdx="4" presStyleCnt="7"/>
      <dgm:spPr/>
      <dgm:t>
        <a:bodyPr/>
        <a:lstStyle/>
        <a:p>
          <a:endParaRPr lang="en-US"/>
        </a:p>
      </dgm:t>
    </dgm:pt>
    <dgm:pt modelId="{B83B2233-B8BB-45CF-B745-3860952B33CD}" type="pres">
      <dgm:prSet presAssocID="{BDA6DD97-0535-4BA0-B1AB-F2B55398A549}" presName="Name21" presStyleCnt="0"/>
      <dgm:spPr/>
    </dgm:pt>
    <dgm:pt modelId="{6AA52B86-1CFA-4C4E-99C0-1DC145E06C39}" type="pres">
      <dgm:prSet presAssocID="{BDA6DD97-0535-4BA0-B1AB-F2B55398A549}" presName="level2Shape" presStyleLbl="node3" presStyleIdx="4" presStyleCnt="7"/>
      <dgm:spPr/>
      <dgm:t>
        <a:bodyPr/>
        <a:lstStyle/>
        <a:p>
          <a:endParaRPr lang="en-US"/>
        </a:p>
      </dgm:t>
    </dgm:pt>
    <dgm:pt modelId="{DAE5CDC8-5224-43C1-B8BE-47887A5EBE40}" type="pres">
      <dgm:prSet presAssocID="{BDA6DD97-0535-4BA0-B1AB-F2B55398A549}" presName="hierChild3" presStyleCnt="0"/>
      <dgm:spPr/>
    </dgm:pt>
    <dgm:pt modelId="{69FA44AA-A7A1-48D7-8454-D650CF8E350E}" type="pres">
      <dgm:prSet presAssocID="{076E25E0-B268-4DC4-86C2-3B58B440A993}" presName="Name19" presStyleLbl="parChTrans1D2" presStyleIdx="4" presStyleCnt="5"/>
      <dgm:spPr/>
      <dgm:t>
        <a:bodyPr/>
        <a:lstStyle/>
        <a:p>
          <a:endParaRPr lang="en-US"/>
        </a:p>
      </dgm:t>
    </dgm:pt>
    <dgm:pt modelId="{76C8B73C-57C3-4AD1-B614-C34BA6C9A1B5}" type="pres">
      <dgm:prSet presAssocID="{C303AD88-030C-4E04-9303-80707C4D8711}" presName="Name21" presStyleCnt="0"/>
      <dgm:spPr/>
    </dgm:pt>
    <dgm:pt modelId="{6376EE19-6CEF-4A08-BFC7-233951A8CC56}" type="pres">
      <dgm:prSet presAssocID="{C303AD88-030C-4E04-9303-80707C4D8711}" presName="level2Shape" presStyleLbl="node2" presStyleIdx="4" presStyleCnt="5"/>
      <dgm:spPr/>
      <dgm:t>
        <a:bodyPr/>
        <a:lstStyle/>
        <a:p>
          <a:endParaRPr lang="en-US"/>
        </a:p>
      </dgm:t>
    </dgm:pt>
    <dgm:pt modelId="{C3B453FE-74EB-4CBB-9900-63B11A2FE28B}" type="pres">
      <dgm:prSet presAssocID="{C303AD88-030C-4E04-9303-80707C4D8711}" presName="hierChild3" presStyleCnt="0"/>
      <dgm:spPr/>
    </dgm:pt>
    <dgm:pt modelId="{5D2C731C-FF2C-4A45-84FF-5BACE5B76C22}" type="pres">
      <dgm:prSet presAssocID="{90E09EBC-551A-447B-898D-937D44B0D510}" presName="Name19" presStyleLbl="parChTrans1D3" presStyleIdx="5" presStyleCnt="7"/>
      <dgm:spPr/>
      <dgm:t>
        <a:bodyPr/>
        <a:lstStyle/>
        <a:p>
          <a:endParaRPr lang="en-US"/>
        </a:p>
      </dgm:t>
    </dgm:pt>
    <dgm:pt modelId="{3886F168-061A-433A-9058-E2C49191F737}" type="pres">
      <dgm:prSet presAssocID="{8B80A368-B304-4128-B0F7-F8EE6F2F91FF}" presName="Name21" presStyleCnt="0"/>
      <dgm:spPr/>
    </dgm:pt>
    <dgm:pt modelId="{6E2B595C-6999-4C01-BBC7-E63C19528ED1}" type="pres">
      <dgm:prSet presAssocID="{8B80A368-B304-4128-B0F7-F8EE6F2F91FF}" presName="level2Shape" presStyleLbl="node3" presStyleIdx="5" presStyleCnt="7"/>
      <dgm:spPr/>
      <dgm:t>
        <a:bodyPr/>
        <a:lstStyle/>
        <a:p>
          <a:endParaRPr lang="en-US"/>
        </a:p>
      </dgm:t>
    </dgm:pt>
    <dgm:pt modelId="{64F9A87F-ECE5-4F4B-82E6-BD883BFCC1F8}" type="pres">
      <dgm:prSet presAssocID="{8B80A368-B304-4128-B0F7-F8EE6F2F91FF}" presName="hierChild3" presStyleCnt="0"/>
      <dgm:spPr/>
    </dgm:pt>
    <dgm:pt modelId="{B39DF07E-4ACD-476D-B278-EFBAE2B32BA9}" type="pres">
      <dgm:prSet presAssocID="{F9BCF4F5-EA98-455C-B999-4C462BD75BEE}" presName="Name19" presStyleLbl="parChTrans1D3" presStyleIdx="6" presStyleCnt="7"/>
      <dgm:spPr/>
      <dgm:t>
        <a:bodyPr/>
        <a:lstStyle/>
        <a:p>
          <a:endParaRPr lang="en-US"/>
        </a:p>
      </dgm:t>
    </dgm:pt>
    <dgm:pt modelId="{348836DE-E414-488F-A485-22FC69D02EBF}" type="pres">
      <dgm:prSet presAssocID="{5BCD4403-C762-442C-A665-BBD91AF45729}" presName="Name21" presStyleCnt="0"/>
      <dgm:spPr/>
    </dgm:pt>
    <dgm:pt modelId="{779B43D1-5202-4AC0-A283-F00FF5A88E96}" type="pres">
      <dgm:prSet presAssocID="{5BCD4403-C762-442C-A665-BBD91AF45729}" presName="level2Shape" presStyleLbl="node3" presStyleIdx="6" presStyleCnt="7"/>
      <dgm:spPr/>
      <dgm:t>
        <a:bodyPr/>
        <a:lstStyle/>
        <a:p>
          <a:endParaRPr lang="en-US"/>
        </a:p>
      </dgm:t>
    </dgm:pt>
    <dgm:pt modelId="{A9DE0218-16BF-4933-95CE-6FF00E2B2B9A}" type="pres">
      <dgm:prSet presAssocID="{5BCD4403-C762-442C-A665-BBD91AF45729}" presName="hierChild3" presStyleCnt="0"/>
      <dgm:spPr/>
    </dgm:pt>
    <dgm:pt modelId="{9371C4BD-38EF-4A4F-9E46-DEE2C7FBC6B6}" type="pres">
      <dgm:prSet presAssocID="{5E98F9BC-9D49-4B2D-8CEB-28A5A8E498E5}" presName="bgShapesFlow" presStyleCnt="0"/>
      <dgm:spPr/>
    </dgm:pt>
  </dgm:ptLst>
  <dgm:cxnLst>
    <dgm:cxn modelId="{CD88620F-AB86-4192-8587-B17B40816C20}" srcId="{5E98F9BC-9D49-4B2D-8CEB-28A5A8E498E5}" destId="{4EA6D222-3E0B-4AE9-B2A0-D5CC286D0DCB}" srcOrd="0" destOrd="0" parTransId="{578DB951-ED12-4BB8-A511-7225740DA159}" sibTransId="{7097ABC2-2151-4F69-A3B1-5FF14A59C006}"/>
    <dgm:cxn modelId="{B2C168ED-9C8F-491B-9987-2CFA9076E4A4}" type="presOf" srcId="{FDA79544-ED72-4F12-8F00-5D58E110D49B}" destId="{BBA4EA0B-FCA6-4B7F-B262-C8D053AFE560}" srcOrd="0" destOrd="0" presId="urn:microsoft.com/office/officeart/2005/8/layout/hierarchy6"/>
    <dgm:cxn modelId="{78D6C592-C1C4-47E1-A570-223A042AC1D5}" type="presOf" srcId="{7921564B-425D-4E23-AC03-EE0ADF16D861}" destId="{6A586AAF-452E-498A-AE7C-990254C4C5DA}" srcOrd="0" destOrd="0" presId="urn:microsoft.com/office/officeart/2005/8/layout/hierarchy6"/>
    <dgm:cxn modelId="{D3905AD7-5D78-4FFC-AD50-8DE3DC87C5E7}" type="presOf" srcId="{0838CD10-DACF-4393-ACA5-023706E89241}" destId="{92E4B2BE-333F-4CAC-AEF4-DDE4C0E42827}" srcOrd="0" destOrd="0" presId="urn:microsoft.com/office/officeart/2005/8/layout/hierarchy6"/>
    <dgm:cxn modelId="{0A81A5A3-7C23-4644-A61F-37BEFB3CC164}" srcId="{4EA6D222-3E0B-4AE9-B2A0-D5CC286D0DCB}" destId="{08738C37-14F4-4E81-A4D6-CEEE99A31D03}" srcOrd="1" destOrd="0" parTransId="{738CD01F-3BC4-4EE9-B34E-DDA1794FA03A}" sibTransId="{3EF72E8C-8BB6-4943-88CF-CC81A60E5B6D}"/>
    <dgm:cxn modelId="{42D4C03D-5CEA-44C7-B67C-5101429D3A9E}" type="presOf" srcId="{2517BD65-AE8F-466E-BFC9-F017A68BEABF}" destId="{32A809BC-5C41-4847-83CB-D9794FBBA279}" srcOrd="0" destOrd="0" presId="urn:microsoft.com/office/officeart/2005/8/layout/hierarchy6"/>
    <dgm:cxn modelId="{BDE32BED-3118-45F0-88E8-BCFC8BF57DB8}" type="presOf" srcId="{738CD01F-3BC4-4EE9-B34E-DDA1794FA03A}" destId="{9E8F2FCD-5C1D-489C-9273-0191C2E5D965}" srcOrd="0" destOrd="0" presId="urn:microsoft.com/office/officeart/2005/8/layout/hierarchy6"/>
    <dgm:cxn modelId="{E3F4D9DB-6B8F-4EFD-BB0F-7FB4DB70FE41}" type="presOf" srcId="{5E98F9BC-9D49-4B2D-8CEB-28A5A8E498E5}" destId="{FBB1BB8D-7956-4FEA-929C-0D6F5198086E}" srcOrd="0" destOrd="0" presId="urn:microsoft.com/office/officeart/2005/8/layout/hierarchy6"/>
    <dgm:cxn modelId="{B54570EF-7F41-4947-ADC8-57A766F66598}" srcId="{4EA6D222-3E0B-4AE9-B2A0-D5CC286D0DCB}" destId="{0BE69969-604E-416A-8FF2-8B678833D96D}" srcOrd="0" destOrd="0" parTransId="{AF8D059E-31D3-482F-8BAD-7265C321A410}" sibTransId="{C812AB45-5511-4823-894A-CCAB55CC9C5F}"/>
    <dgm:cxn modelId="{F8DCCF05-BE77-4280-85B9-5E3323EAA436}" type="presOf" srcId="{0BE69969-604E-416A-8FF2-8B678833D96D}" destId="{2D88EDB4-F542-4486-9525-8B4C20F772A1}" srcOrd="0" destOrd="0" presId="urn:microsoft.com/office/officeart/2005/8/layout/hierarchy6"/>
    <dgm:cxn modelId="{02065725-ACA4-499F-BCE7-716B8046C4E8}" type="presOf" srcId="{BDA6DD97-0535-4BA0-B1AB-F2B55398A549}" destId="{6AA52B86-1CFA-4C4E-99C0-1DC145E06C39}" srcOrd="0" destOrd="0" presId="urn:microsoft.com/office/officeart/2005/8/layout/hierarchy6"/>
    <dgm:cxn modelId="{397B938F-E0B6-42D4-876B-37AEAFADC0CA}" type="presOf" srcId="{4EA6D222-3E0B-4AE9-B2A0-D5CC286D0DCB}" destId="{E0F0EA98-6E68-494D-B294-AC9E9D83BC6C}" srcOrd="0" destOrd="0" presId="urn:microsoft.com/office/officeart/2005/8/layout/hierarchy6"/>
    <dgm:cxn modelId="{AA2481F2-B20D-42C8-867E-86D3B1F95C55}" type="presOf" srcId="{C47C1AEA-AD28-4948-8B04-1A6014837FB0}" destId="{6B9E14E6-7A7F-46EB-AD46-9AF537CFC86D}" srcOrd="0" destOrd="0" presId="urn:microsoft.com/office/officeart/2005/8/layout/hierarchy6"/>
    <dgm:cxn modelId="{89DC1201-C5FF-4C18-9C2B-D13E5570DEE6}" type="presOf" srcId="{B6D84C01-327C-45EB-BAE3-7B205D185150}" destId="{61ACB08B-ABD1-4607-9543-6BDC3C2EE5E5}" srcOrd="0" destOrd="0" presId="urn:microsoft.com/office/officeart/2005/8/layout/hierarchy6"/>
    <dgm:cxn modelId="{D56A7311-21F8-4F77-BF33-669C4061EDA9}" srcId="{08738C37-14F4-4E81-A4D6-CEEE99A31D03}" destId="{7921564B-425D-4E23-AC03-EE0ADF16D861}" srcOrd="0" destOrd="0" parTransId="{0838CD10-DACF-4393-ACA5-023706E89241}" sibTransId="{9A399380-B184-4A24-A92C-FBDE45161098}"/>
    <dgm:cxn modelId="{EA087BD8-97CD-42EE-942A-0570169A2A27}" type="presOf" srcId="{F9BCF4F5-EA98-455C-B999-4C462BD75BEE}" destId="{B39DF07E-4ACD-476D-B278-EFBAE2B32BA9}" srcOrd="0" destOrd="0" presId="urn:microsoft.com/office/officeart/2005/8/layout/hierarchy6"/>
    <dgm:cxn modelId="{B6969A85-C4D2-4536-9A77-7ED3CD9622FD}" srcId="{0BE69969-604E-416A-8FF2-8B678833D96D}" destId="{FDA79544-ED72-4F12-8F00-5D58E110D49B}" srcOrd="0" destOrd="0" parTransId="{251AF75A-E2BD-407D-8AC4-17550FE3B18E}" sibTransId="{6678E829-CB59-4084-B999-EF8BFD872B3A}"/>
    <dgm:cxn modelId="{FD1D1509-A731-4AA4-9507-1F1AB6415F96}" type="presOf" srcId="{17EA64C5-7E04-4111-9270-406C49A473F1}" destId="{BE0FA130-AF2E-42FA-9C71-F60EC9D9642D}" srcOrd="0" destOrd="0" presId="urn:microsoft.com/office/officeart/2005/8/layout/hierarchy6"/>
    <dgm:cxn modelId="{52B982C6-B513-4558-9064-8C149643A76B}" type="presOf" srcId="{90E09EBC-551A-447B-898D-937D44B0D510}" destId="{5D2C731C-FF2C-4A45-84FF-5BACE5B76C22}" srcOrd="0" destOrd="0" presId="urn:microsoft.com/office/officeart/2005/8/layout/hierarchy6"/>
    <dgm:cxn modelId="{9E70E733-BA7C-4E26-819A-E85555354F57}" type="presOf" srcId="{D24109D0-B2DD-4955-BA90-276256D0CD52}" destId="{8D35144E-7C77-4DAC-B96E-36379F1EBCC5}" srcOrd="0" destOrd="0" presId="urn:microsoft.com/office/officeart/2005/8/layout/hierarchy6"/>
    <dgm:cxn modelId="{B70981FA-BAA2-4842-9D6F-C500572D6384}" type="presOf" srcId="{8B80A368-B304-4128-B0F7-F8EE6F2F91FF}" destId="{6E2B595C-6999-4C01-BBC7-E63C19528ED1}" srcOrd="0" destOrd="0" presId="urn:microsoft.com/office/officeart/2005/8/layout/hierarchy6"/>
    <dgm:cxn modelId="{5F4D1BA6-63B8-49C7-BE72-81205AB18FCB}" type="presOf" srcId="{076E25E0-B268-4DC4-86C2-3B58B440A993}" destId="{69FA44AA-A7A1-48D7-8454-D650CF8E350E}" srcOrd="0" destOrd="0" presId="urn:microsoft.com/office/officeart/2005/8/layout/hierarchy6"/>
    <dgm:cxn modelId="{B5011B79-24FF-4D22-9268-B77A14D1CE53}" type="presOf" srcId="{C303AD88-030C-4E04-9303-80707C4D8711}" destId="{6376EE19-6CEF-4A08-BFC7-233951A8CC56}" srcOrd="0" destOrd="0" presId="urn:microsoft.com/office/officeart/2005/8/layout/hierarchy6"/>
    <dgm:cxn modelId="{0B65E802-25CC-4EEB-897F-5E367F21E269}" srcId="{C303AD88-030C-4E04-9303-80707C4D8711}" destId="{8B80A368-B304-4128-B0F7-F8EE6F2F91FF}" srcOrd="0" destOrd="0" parTransId="{90E09EBC-551A-447B-898D-937D44B0D510}" sibTransId="{7426C3E3-DDE6-4512-A0E5-65FEAE2D2D5B}"/>
    <dgm:cxn modelId="{B7A152DC-7D8E-4125-A99F-BD65AFF73FB7}" srcId="{4EA6D222-3E0B-4AE9-B2A0-D5CC286D0DCB}" destId="{C47C1AEA-AD28-4948-8B04-1A6014837FB0}" srcOrd="2" destOrd="0" parTransId="{17EA64C5-7E04-4111-9270-406C49A473F1}" sibTransId="{986B621C-4B5C-410E-9550-DB442CC81EBB}"/>
    <dgm:cxn modelId="{268EBF7B-89F8-490C-9C1A-D9BCEE2FBA14}" type="presOf" srcId="{251AF75A-E2BD-407D-8AC4-17550FE3B18E}" destId="{DB297394-EAA6-4246-A2F3-4396D794DAC1}" srcOrd="0" destOrd="0" presId="urn:microsoft.com/office/officeart/2005/8/layout/hierarchy6"/>
    <dgm:cxn modelId="{84132ABD-F7F0-4A0C-B70F-2FFE584F2C15}" srcId="{C47C1AEA-AD28-4948-8B04-1A6014837FB0}" destId="{2517BD65-AE8F-466E-BFC9-F017A68BEABF}" srcOrd="0" destOrd="0" parTransId="{58ACEBC0-35BE-4B62-B5B4-AADD73E046E0}" sibTransId="{1EA05205-F1E1-46AE-82D9-2DC4074380DB}"/>
    <dgm:cxn modelId="{716B2E1C-2CE3-421B-B6C2-2CE5733F324E}" srcId="{C303AD88-030C-4E04-9303-80707C4D8711}" destId="{5BCD4403-C762-442C-A665-BBD91AF45729}" srcOrd="1" destOrd="0" parTransId="{F9BCF4F5-EA98-455C-B999-4C462BD75BEE}" sibTransId="{512FF2CE-EE93-4BD1-AC28-28061ECE8AE5}"/>
    <dgm:cxn modelId="{BC1C2BD7-90D3-45A3-8972-96FDB629C924}" type="presOf" srcId="{5BCD4403-C762-442C-A665-BBD91AF45729}" destId="{779B43D1-5202-4AC0-A283-F00FF5A88E96}" srcOrd="0" destOrd="0" presId="urn:microsoft.com/office/officeart/2005/8/layout/hierarchy6"/>
    <dgm:cxn modelId="{C6D1C5A1-3E8E-49B5-80DF-C0FF302716D5}" type="presOf" srcId="{8F16B5E2-8AA6-4A86-BBB7-431FD5F53E8A}" destId="{033A92A9-6B9F-4E68-811B-AC573ED1823B}" srcOrd="0" destOrd="0" presId="urn:microsoft.com/office/officeart/2005/8/layout/hierarchy6"/>
    <dgm:cxn modelId="{517A7AFA-53A3-47EE-AC7D-48874E08533A}" srcId="{4EA6D222-3E0B-4AE9-B2A0-D5CC286D0DCB}" destId="{C303AD88-030C-4E04-9303-80707C4D8711}" srcOrd="4" destOrd="0" parTransId="{076E25E0-B268-4DC4-86C2-3B58B440A993}" sibTransId="{50F9BEDE-4724-453D-B8E9-2EB05D21E70F}"/>
    <dgm:cxn modelId="{362C4DD7-98E0-4B1C-B4DB-E74A6C0E44C5}" type="presOf" srcId="{58ACEBC0-35BE-4B62-B5B4-AADD73E046E0}" destId="{CF4B25E1-DA65-4C6C-AC49-0AFF37AB9F47}" srcOrd="0" destOrd="0" presId="urn:microsoft.com/office/officeart/2005/8/layout/hierarchy6"/>
    <dgm:cxn modelId="{43830C61-DA31-47C3-842F-688C5CBC92FA}" srcId="{D24109D0-B2DD-4955-BA90-276256D0CD52}" destId="{BDA6DD97-0535-4BA0-B1AB-F2B55398A549}" srcOrd="1" destOrd="0" parTransId="{FF981727-FF66-4392-9BCB-A271DD4945B7}" sibTransId="{E5652CC2-B621-4285-9A64-CB4A7C5012E9}"/>
    <dgm:cxn modelId="{2A5FE4D4-CEDB-4ACF-A469-93338AB34CA9}" type="presOf" srcId="{AF8D059E-31D3-482F-8BAD-7265C321A410}" destId="{AEF6272A-02B9-40C3-94DC-4681548400A5}" srcOrd="0" destOrd="0" presId="urn:microsoft.com/office/officeart/2005/8/layout/hierarchy6"/>
    <dgm:cxn modelId="{CF188BA8-0F19-43BD-812C-3F350F22AB2C}" type="presOf" srcId="{FF981727-FF66-4392-9BCB-A271DD4945B7}" destId="{1B63114B-7CA7-409E-BA25-24072C638CD6}" srcOrd="0" destOrd="0" presId="urn:microsoft.com/office/officeart/2005/8/layout/hierarchy6"/>
    <dgm:cxn modelId="{37C825AE-611D-47E0-B438-AB71739F6F2B}" srcId="{D24109D0-B2DD-4955-BA90-276256D0CD52}" destId="{8F16B5E2-8AA6-4A86-BBB7-431FD5F53E8A}" srcOrd="0" destOrd="0" parTransId="{B6D84C01-327C-45EB-BAE3-7B205D185150}" sibTransId="{7000AD6F-3BF6-40E1-8BC0-740D53304987}"/>
    <dgm:cxn modelId="{8BA87AF3-0809-4A33-94F8-39EE5960E803}" type="presOf" srcId="{08738C37-14F4-4E81-A4D6-CEEE99A31D03}" destId="{AD8E2C8A-5CAE-4161-B8D9-DE44B99C2F56}" srcOrd="0" destOrd="0" presId="urn:microsoft.com/office/officeart/2005/8/layout/hierarchy6"/>
    <dgm:cxn modelId="{09E80B81-9707-4785-917D-72FFBCCBB713}" type="presOf" srcId="{E0240B86-C26E-4ECE-934D-B1B93970E5C8}" destId="{678C083D-162E-44C1-9556-5C1DD5DC89FD}" srcOrd="0" destOrd="0" presId="urn:microsoft.com/office/officeart/2005/8/layout/hierarchy6"/>
    <dgm:cxn modelId="{A0B376C8-62F0-4B8C-AF77-6AE563F82131}" srcId="{4EA6D222-3E0B-4AE9-B2A0-D5CC286D0DCB}" destId="{D24109D0-B2DD-4955-BA90-276256D0CD52}" srcOrd="3" destOrd="0" parTransId="{E0240B86-C26E-4ECE-934D-B1B93970E5C8}" sibTransId="{C0578B95-35BA-44CC-B2EA-42DBF8E90FD6}"/>
    <dgm:cxn modelId="{469B1C68-663E-433F-98E8-33DD3295D2AA}" type="presParOf" srcId="{FBB1BB8D-7956-4FEA-929C-0D6F5198086E}" destId="{D742D7C0-B22E-42A0-A469-5B2B73C375E9}" srcOrd="0" destOrd="0" presId="urn:microsoft.com/office/officeart/2005/8/layout/hierarchy6"/>
    <dgm:cxn modelId="{819F4398-192A-47E9-AF5F-992A13B77AF1}" type="presParOf" srcId="{D742D7C0-B22E-42A0-A469-5B2B73C375E9}" destId="{B8276E06-A9EE-4C15-A331-2C04951F816D}" srcOrd="0" destOrd="0" presId="urn:microsoft.com/office/officeart/2005/8/layout/hierarchy6"/>
    <dgm:cxn modelId="{8C18397E-F0D4-4CDF-ADAB-0E7AC4F5F3C8}" type="presParOf" srcId="{B8276E06-A9EE-4C15-A331-2C04951F816D}" destId="{2751ACA1-3F15-4B25-BD25-CB4E86965B45}" srcOrd="0" destOrd="0" presId="urn:microsoft.com/office/officeart/2005/8/layout/hierarchy6"/>
    <dgm:cxn modelId="{30A73E51-DEC7-4F00-A3CD-960F4590E32B}" type="presParOf" srcId="{2751ACA1-3F15-4B25-BD25-CB4E86965B45}" destId="{E0F0EA98-6E68-494D-B294-AC9E9D83BC6C}" srcOrd="0" destOrd="0" presId="urn:microsoft.com/office/officeart/2005/8/layout/hierarchy6"/>
    <dgm:cxn modelId="{4290C113-53CE-40B3-A760-9ADADA03FF22}" type="presParOf" srcId="{2751ACA1-3F15-4B25-BD25-CB4E86965B45}" destId="{355AA6F8-7A00-4997-BE65-387351BD5776}" srcOrd="1" destOrd="0" presId="urn:microsoft.com/office/officeart/2005/8/layout/hierarchy6"/>
    <dgm:cxn modelId="{C898D2B0-1333-4076-8896-68CD4C46E328}" type="presParOf" srcId="{355AA6F8-7A00-4997-BE65-387351BD5776}" destId="{AEF6272A-02B9-40C3-94DC-4681548400A5}" srcOrd="0" destOrd="0" presId="urn:microsoft.com/office/officeart/2005/8/layout/hierarchy6"/>
    <dgm:cxn modelId="{82D94C7B-5A9D-4D3E-B4C4-E5D83C5F701D}" type="presParOf" srcId="{355AA6F8-7A00-4997-BE65-387351BD5776}" destId="{FE1B995A-1F6E-45E7-BA7B-760C2A91215A}" srcOrd="1" destOrd="0" presId="urn:microsoft.com/office/officeart/2005/8/layout/hierarchy6"/>
    <dgm:cxn modelId="{4ADA2375-7A4F-4863-9477-4033A1D730D0}" type="presParOf" srcId="{FE1B995A-1F6E-45E7-BA7B-760C2A91215A}" destId="{2D88EDB4-F542-4486-9525-8B4C20F772A1}" srcOrd="0" destOrd="0" presId="urn:microsoft.com/office/officeart/2005/8/layout/hierarchy6"/>
    <dgm:cxn modelId="{6FEE7497-B6F2-4CCD-B186-F5E6C032758D}" type="presParOf" srcId="{FE1B995A-1F6E-45E7-BA7B-760C2A91215A}" destId="{BA529E15-B951-413A-83F3-02F6569AC18B}" srcOrd="1" destOrd="0" presId="urn:microsoft.com/office/officeart/2005/8/layout/hierarchy6"/>
    <dgm:cxn modelId="{360C8239-539F-492E-9CA7-4475A6547FAB}" type="presParOf" srcId="{BA529E15-B951-413A-83F3-02F6569AC18B}" destId="{DB297394-EAA6-4246-A2F3-4396D794DAC1}" srcOrd="0" destOrd="0" presId="urn:microsoft.com/office/officeart/2005/8/layout/hierarchy6"/>
    <dgm:cxn modelId="{4643881F-7B3C-4F77-B424-AF66C42B332A}" type="presParOf" srcId="{BA529E15-B951-413A-83F3-02F6569AC18B}" destId="{F2BD48C3-0998-407F-BC6A-F5DDFECAD84F}" srcOrd="1" destOrd="0" presId="urn:microsoft.com/office/officeart/2005/8/layout/hierarchy6"/>
    <dgm:cxn modelId="{C0E580F7-F1E6-4818-9508-78A2F9605894}" type="presParOf" srcId="{F2BD48C3-0998-407F-BC6A-F5DDFECAD84F}" destId="{BBA4EA0B-FCA6-4B7F-B262-C8D053AFE560}" srcOrd="0" destOrd="0" presId="urn:microsoft.com/office/officeart/2005/8/layout/hierarchy6"/>
    <dgm:cxn modelId="{011748D0-7031-43E8-8888-96AE77ADD726}" type="presParOf" srcId="{F2BD48C3-0998-407F-BC6A-F5DDFECAD84F}" destId="{591CB0C1-BB9F-456B-9F0F-E585DBB2DA1C}" srcOrd="1" destOrd="0" presId="urn:microsoft.com/office/officeart/2005/8/layout/hierarchy6"/>
    <dgm:cxn modelId="{478BE776-7D5A-45DC-81C3-577DCB003915}" type="presParOf" srcId="{355AA6F8-7A00-4997-BE65-387351BD5776}" destId="{9E8F2FCD-5C1D-489C-9273-0191C2E5D965}" srcOrd="2" destOrd="0" presId="urn:microsoft.com/office/officeart/2005/8/layout/hierarchy6"/>
    <dgm:cxn modelId="{03C71D9D-B82E-4FC6-AC3E-76AEE3E337DB}" type="presParOf" srcId="{355AA6F8-7A00-4997-BE65-387351BD5776}" destId="{306CF489-CE6E-4D8D-A6AE-122587245D84}" srcOrd="3" destOrd="0" presId="urn:microsoft.com/office/officeart/2005/8/layout/hierarchy6"/>
    <dgm:cxn modelId="{9474B70F-F211-4F04-9B1A-3A23F58E247E}" type="presParOf" srcId="{306CF489-CE6E-4D8D-A6AE-122587245D84}" destId="{AD8E2C8A-5CAE-4161-B8D9-DE44B99C2F56}" srcOrd="0" destOrd="0" presId="urn:microsoft.com/office/officeart/2005/8/layout/hierarchy6"/>
    <dgm:cxn modelId="{E99D2041-AB74-46D2-8184-F9A745E3EA1E}" type="presParOf" srcId="{306CF489-CE6E-4D8D-A6AE-122587245D84}" destId="{C561E794-0ECE-4904-8C31-02F967CCE4DB}" srcOrd="1" destOrd="0" presId="urn:microsoft.com/office/officeart/2005/8/layout/hierarchy6"/>
    <dgm:cxn modelId="{98DA3D7C-EA60-40DD-BD1D-77931849677F}" type="presParOf" srcId="{C561E794-0ECE-4904-8C31-02F967CCE4DB}" destId="{92E4B2BE-333F-4CAC-AEF4-DDE4C0E42827}" srcOrd="0" destOrd="0" presId="urn:microsoft.com/office/officeart/2005/8/layout/hierarchy6"/>
    <dgm:cxn modelId="{D4569F4F-64F0-4535-8A20-DF1C9325BD00}" type="presParOf" srcId="{C561E794-0ECE-4904-8C31-02F967CCE4DB}" destId="{FF24A6BA-30AA-433A-9828-75277EA89D2A}" srcOrd="1" destOrd="0" presId="urn:microsoft.com/office/officeart/2005/8/layout/hierarchy6"/>
    <dgm:cxn modelId="{8A2D6A6A-CB16-48A7-8E9F-57988C74FC88}" type="presParOf" srcId="{FF24A6BA-30AA-433A-9828-75277EA89D2A}" destId="{6A586AAF-452E-498A-AE7C-990254C4C5DA}" srcOrd="0" destOrd="0" presId="urn:microsoft.com/office/officeart/2005/8/layout/hierarchy6"/>
    <dgm:cxn modelId="{426E2989-7883-41D1-848F-6DEC0567573E}" type="presParOf" srcId="{FF24A6BA-30AA-433A-9828-75277EA89D2A}" destId="{187E94DB-9450-43A8-88AD-30850CA84B46}" srcOrd="1" destOrd="0" presId="urn:microsoft.com/office/officeart/2005/8/layout/hierarchy6"/>
    <dgm:cxn modelId="{7547E0EA-568A-47D6-8C2B-C51F48D53EA4}" type="presParOf" srcId="{355AA6F8-7A00-4997-BE65-387351BD5776}" destId="{BE0FA130-AF2E-42FA-9C71-F60EC9D9642D}" srcOrd="4" destOrd="0" presId="urn:microsoft.com/office/officeart/2005/8/layout/hierarchy6"/>
    <dgm:cxn modelId="{7FDCBFC4-097A-492E-8479-A42CB9FAB80A}" type="presParOf" srcId="{355AA6F8-7A00-4997-BE65-387351BD5776}" destId="{D06B4154-51E4-451A-914A-FE6F1289B6E8}" srcOrd="5" destOrd="0" presId="urn:microsoft.com/office/officeart/2005/8/layout/hierarchy6"/>
    <dgm:cxn modelId="{7DC46E27-7EAE-4055-8FB9-92704CFEBE7F}" type="presParOf" srcId="{D06B4154-51E4-451A-914A-FE6F1289B6E8}" destId="{6B9E14E6-7A7F-46EB-AD46-9AF537CFC86D}" srcOrd="0" destOrd="0" presId="urn:microsoft.com/office/officeart/2005/8/layout/hierarchy6"/>
    <dgm:cxn modelId="{016593E0-7C01-4B6E-9546-07B62BB6982D}" type="presParOf" srcId="{D06B4154-51E4-451A-914A-FE6F1289B6E8}" destId="{BBF561D3-4B7B-490E-9F27-EE53D352C5D0}" srcOrd="1" destOrd="0" presId="urn:microsoft.com/office/officeart/2005/8/layout/hierarchy6"/>
    <dgm:cxn modelId="{F445F713-A432-4B7F-AFCC-B20BF523F137}" type="presParOf" srcId="{BBF561D3-4B7B-490E-9F27-EE53D352C5D0}" destId="{CF4B25E1-DA65-4C6C-AC49-0AFF37AB9F47}" srcOrd="0" destOrd="0" presId="urn:microsoft.com/office/officeart/2005/8/layout/hierarchy6"/>
    <dgm:cxn modelId="{CFCB021A-5FE9-4C93-8790-3092AD986887}" type="presParOf" srcId="{BBF561D3-4B7B-490E-9F27-EE53D352C5D0}" destId="{6673A39F-1DF7-4F1B-B7BF-ABF5E07BFAD8}" srcOrd="1" destOrd="0" presId="urn:microsoft.com/office/officeart/2005/8/layout/hierarchy6"/>
    <dgm:cxn modelId="{2FEABA79-575D-471F-BBC1-715D12EF1861}" type="presParOf" srcId="{6673A39F-1DF7-4F1B-B7BF-ABF5E07BFAD8}" destId="{32A809BC-5C41-4847-83CB-D9794FBBA279}" srcOrd="0" destOrd="0" presId="urn:microsoft.com/office/officeart/2005/8/layout/hierarchy6"/>
    <dgm:cxn modelId="{D38C07D2-057D-4EBE-8A7C-FD3EF5C774DF}" type="presParOf" srcId="{6673A39F-1DF7-4F1B-B7BF-ABF5E07BFAD8}" destId="{6D3C3BD0-F4E5-452F-80ED-4FF812CDD809}" srcOrd="1" destOrd="0" presId="urn:microsoft.com/office/officeart/2005/8/layout/hierarchy6"/>
    <dgm:cxn modelId="{354B56E6-D825-4560-AE69-8BD0D881FB78}" type="presParOf" srcId="{355AA6F8-7A00-4997-BE65-387351BD5776}" destId="{678C083D-162E-44C1-9556-5C1DD5DC89FD}" srcOrd="6" destOrd="0" presId="urn:microsoft.com/office/officeart/2005/8/layout/hierarchy6"/>
    <dgm:cxn modelId="{1AAE8C2A-2D20-470C-8B8B-04FE5719FFA2}" type="presParOf" srcId="{355AA6F8-7A00-4997-BE65-387351BD5776}" destId="{5C77518C-01F4-4F68-AD96-F2E19C3E75CE}" srcOrd="7" destOrd="0" presId="urn:microsoft.com/office/officeart/2005/8/layout/hierarchy6"/>
    <dgm:cxn modelId="{D0843A9B-F566-4013-9DB2-E9D303A47FA6}" type="presParOf" srcId="{5C77518C-01F4-4F68-AD96-F2E19C3E75CE}" destId="{8D35144E-7C77-4DAC-B96E-36379F1EBCC5}" srcOrd="0" destOrd="0" presId="urn:microsoft.com/office/officeart/2005/8/layout/hierarchy6"/>
    <dgm:cxn modelId="{2A906D6D-4A7A-43CD-B105-42E82D6A445C}" type="presParOf" srcId="{5C77518C-01F4-4F68-AD96-F2E19C3E75CE}" destId="{C451FA86-F655-463D-8668-42883A87ECFC}" srcOrd="1" destOrd="0" presId="urn:microsoft.com/office/officeart/2005/8/layout/hierarchy6"/>
    <dgm:cxn modelId="{94586D67-8FED-4CE1-9BB4-83384CAB6294}" type="presParOf" srcId="{C451FA86-F655-463D-8668-42883A87ECFC}" destId="{61ACB08B-ABD1-4607-9543-6BDC3C2EE5E5}" srcOrd="0" destOrd="0" presId="urn:microsoft.com/office/officeart/2005/8/layout/hierarchy6"/>
    <dgm:cxn modelId="{934B2580-8A1C-4DD0-BA5A-55E02EC707F5}" type="presParOf" srcId="{C451FA86-F655-463D-8668-42883A87ECFC}" destId="{7B3213A9-9068-429E-AE08-B499DAAECB13}" srcOrd="1" destOrd="0" presId="urn:microsoft.com/office/officeart/2005/8/layout/hierarchy6"/>
    <dgm:cxn modelId="{03526FD8-7AD2-4201-9E68-C54BF2725383}" type="presParOf" srcId="{7B3213A9-9068-429E-AE08-B499DAAECB13}" destId="{033A92A9-6B9F-4E68-811B-AC573ED1823B}" srcOrd="0" destOrd="0" presId="urn:microsoft.com/office/officeart/2005/8/layout/hierarchy6"/>
    <dgm:cxn modelId="{146D04D6-617F-45FF-859E-67C4C54ACC5F}" type="presParOf" srcId="{7B3213A9-9068-429E-AE08-B499DAAECB13}" destId="{A36FA067-3718-4B21-B178-6927D27ED3F3}" srcOrd="1" destOrd="0" presId="urn:microsoft.com/office/officeart/2005/8/layout/hierarchy6"/>
    <dgm:cxn modelId="{193C1E1D-C97D-4D35-BB7E-FC1718C18400}" type="presParOf" srcId="{C451FA86-F655-463D-8668-42883A87ECFC}" destId="{1B63114B-7CA7-409E-BA25-24072C638CD6}" srcOrd="2" destOrd="0" presId="urn:microsoft.com/office/officeart/2005/8/layout/hierarchy6"/>
    <dgm:cxn modelId="{45855098-BF68-4210-98AC-E7BC93E6A056}" type="presParOf" srcId="{C451FA86-F655-463D-8668-42883A87ECFC}" destId="{B83B2233-B8BB-45CF-B745-3860952B33CD}" srcOrd="3" destOrd="0" presId="urn:microsoft.com/office/officeart/2005/8/layout/hierarchy6"/>
    <dgm:cxn modelId="{B05F666E-0215-413C-9002-99C721D5BF77}" type="presParOf" srcId="{B83B2233-B8BB-45CF-B745-3860952B33CD}" destId="{6AA52B86-1CFA-4C4E-99C0-1DC145E06C39}" srcOrd="0" destOrd="0" presId="urn:microsoft.com/office/officeart/2005/8/layout/hierarchy6"/>
    <dgm:cxn modelId="{437B8B5E-91D5-43AB-9922-AD68972E31DA}" type="presParOf" srcId="{B83B2233-B8BB-45CF-B745-3860952B33CD}" destId="{DAE5CDC8-5224-43C1-B8BE-47887A5EBE40}" srcOrd="1" destOrd="0" presId="urn:microsoft.com/office/officeart/2005/8/layout/hierarchy6"/>
    <dgm:cxn modelId="{897BCAFF-D3DF-465F-BFEF-619046AD2F49}" type="presParOf" srcId="{355AA6F8-7A00-4997-BE65-387351BD5776}" destId="{69FA44AA-A7A1-48D7-8454-D650CF8E350E}" srcOrd="8" destOrd="0" presId="urn:microsoft.com/office/officeart/2005/8/layout/hierarchy6"/>
    <dgm:cxn modelId="{787F4A8A-3420-4026-BF84-3A061A1F4A6D}" type="presParOf" srcId="{355AA6F8-7A00-4997-BE65-387351BD5776}" destId="{76C8B73C-57C3-4AD1-B614-C34BA6C9A1B5}" srcOrd="9" destOrd="0" presId="urn:microsoft.com/office/officeart/2005/8/layout/hierarchy6"/>
    <dgm:cxn modelId="{87137D6B-5EB7-4D76-93A7-0F388B269FCC}" type="presParOf" srcId="{76C8B73C-57C3-4AD1-B614-C34BA6C9A1B5}" destId="{6376EE19-6CEF-4A08-BFC7-233951A8CC56}" srcOrd="0" destOrd="0" presId="urn:microsoft.com/office/officeart/2005/8/layout/hierarchy6"/>
    <dgm:cxn modelId="{B83DDA9A-656F-4F99-A138-BE78E497F99E}" type="presParOf" srcId="{76C8B73C-57C3-4AD1-B614-C34BA6C9A1B5}" destId="{C3B453FE-74EB-4CBB-9900-63B11A2FE28B}" srcOrd="1" destOrd="0" presId="urn:microsoft.com/office/officeart/2005/8/layout/hierarchy6"/>
    <dgm:cxn modelId="{F8235414-A9AC-496B-95DF-417FF6417B53}" type="presParOf" srcId="{C3B453FE-74EB-4CBB-9900-63B11A2FE28B}" destId="{5D2C731C-FF2C-4A45-84FF-5BACE5B76C22}" srcOrd="0" destOrd="0" presId="urn:microsoft.com/office/officeart/2005/8/layout/hierarchy6"/>
    <dgm:cxn modelId="{F4376088-A367-4F62-B359-4BA4AC188D1B}" type="presParOf" srcId="{C3B453FE-74EB-4CBB-9900-63B11A2FE28B}" destId="{3886F168-061A-433A-9058-E2C49191F737}" srcOrd="1" destOrd="0" presId="urn:microsoft.com/office/officeart/2005/8/layout/hierarchy6"/>
    <dgm:cxn modelId="{4DBAB3A0-10C5-48E7-8CE6-206E587350BE}" type="presParOf" srcId="{3886F168-061A-433A-9058-E2C49191F737}" destId="{6E2B595C-6999-4C01-BBC7-E63C19528ED1}" srcOrd="0" destOrd="0" presId="urn:microsoft.com/office/officeart/2005/8/layout/hierarchy6"/>
    <dgm:cxn modelId="{90A840CA-5A22-4C50-9E8D-A74513164964}" type="presParOf" srcId="{3886F168-061A-433A-9058-E2C49191F737}" destId="{64F9A87F-ECE5-4F4B-82E6-BD883BFCC1F8}" srcOrd="1" destOrd="0" presId="urn:microsoft.com/office/officeart/2005/8/layout/hierarchy6"/>
    <dgm:cxn modelId="{C83381DF-421D-426A-B248-1B9D07726F4B}" type="presParOf" srcId="{C3B453FE-74EB-4CBB-9900-63B11A2FE28B}" destId="{B39DF07E-4ACD-476D-B278-EFBAE2B32BA9}" srcOrd="2" destOrd="0" presId="urn:microsoft.com/office/officeart/2005/8/layout/hierarchy6"/>
    <dgm:cxn modelId="{80830290-ACE0-4760-A257-C0A99FE1982A}" type="presParOf" srcId="{C3B453FE-74EB-4CBB-9900-63B11A2FE28B}" destId="{348836DE-E414-488F-A485-22FC69D02EBF}" srcOrd="3" destOrd="0" presId="urn:microsoft.com/office/officeart/2005/8/layout/hierarchy6"/>
    <dgm:cxn modelId="{6A09CE82-1EFC-4896-967F-1594B63B58D8}" type="presParOf" srcId="{348836DE-E414-488F-A485-22FC69D02EBF}" destId="{779B43D1-5202-4AC0-A283-F00FF5A88E96}" srcOrd="0" destOrd="0" presId="urn:microsoft.com/office/officeart/2005/8/layout/hierarchy6"/>
    <dgm:cxn modelId="{7EABF713-8EB3-4730-8D41-0570DCD65A16}" type="presParOf" srcId="{348836DE-E414-488F-A485-22FC69D02EBF}" destId="{A9DE0218-16BF-4933-95CE-6FF00E2B2B9A}" srcOrd="1" destOrd="0" presId="urn:microsoft.com/office/officeart/2005/8/layout/hierarchy6"/>
    <dgm:cxn modelId="{8AC27ECF-2991-4D5A-A44E-9FBC9E20426B}" type="presParOf" srcId="{FBB1BB8D-7956-4FEA-929C-0D6F5198086E}" destId="{9371C4BD-38EF-4A4F-9E46-DEE2C7FBC6B6}"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E98F9BC-9D49-4B2D-8CEB-28A5A8E498E5}" type="doc">
      <dgm:prSet loTypeId="urn:microsoft.com/office/officeart/2009/3/layout/HorizontalOrganizationChart" loCatId="hierarchy" qsTypeId="urn:microsoft.com/office/officeart/2005/8/quickstyle/3d1" qsCatId="3D" csTypeId="urn:microsoft.com/office/officeart/2005/8/colors/colorful1" csCatId="colorful" phldr="1"/>
      <dgm:spPr/>
      <dgm:t>
        <a:bodyPr/>
        <a:lstStyle/>
        <a:p>
          <a:endParaRPr lang="en-US"/>
        </a:p>
      </dgm:t>
    </dgm:pt>
    <dgm:pt modelId="{4EA6D222-3E0B-4AE9-B2A0-D5CC286D0DCB}">
      <dgm:prSet phldrT="[Text]"/>
      <dgm:spPr/>
      <dgm:t>
        <a:bodyPr/>
        <a:lstStyle/>
        <a:p>
          <a:pPr rtl="1"/>
          <a:r>
            <a:rPr lang="fa-IR" b="1" dirty="0">
              <a:cs typeface="B Nazanin" panose="00000400000000000000" pitchFamily="2" charset="-78"/>
            </a:rPr>
            <a:t>خواص مکسین‌ها</a:t>
          </a:r>
          <a:endParaRPr lang="en-US" b="1" dirty="0">
            <a:cs typeface="B Nazanin" panose="00000400000000000000" pitchFamily="2" charset="-78"/>
          </a:endParaRPr>
        </a:p>
      </dgm:t>
    </dgm:pt>
    <dgm:pt modelId="{578DB951-ED12-4BB8-A511-7225740DA159}" type="parTrans" cxnId="{CD88620F-AB86-4192-8587-B17B40816C20}">
      <dgm:prSet/>
      <dgm:spPr/>
      <dgm:t>
        <a:bodyPr/>
        <a:lstStyle/>
        <a:p>
          <a:endParaRPr lang="en-US"/>
        </a:p>
      </dgm:t>
    </dgm:pt>
    <dgm:pt modelId="{7097ABC2-2151-4F69-A3B1-5FF14A59C006}" type="sibTrans" cxnId="{CD88620F-AB86-4192-8587-B17B40816C20}">
      <dgm:prSet/>
      <dgm:spPr/>
      <dgm:t>
        <a:bodyPr/>
        <a:lstStyle/>
        <a:p>
          <a:endParaRPr lang="en-US"/>
        </a:p>
      </dgm:t>
    </dgm:pt>
    <dgm:pt modelId="{08738C37-14F4-4E81-A4D6-CEEE99A31D03}">
      <dgm:prSet phldrT="[Text]" custT="1"/>
      <dgm:spPr/>
      <dgm:t>
        <a:bodyPr/>
        <a:lstStyle/>
        <a:p>
          <a:pPr rtl="1"/>
          <a:r>
            <a:rPr lang="fa-IR" sz="2200" b="1" dirty="0">
              <a:cs typeface="B Nazanin" panose="00000400000000000000" pitchFamily="2" charset="-78"/>
            </a:rPr>
            <a:t>خواص الکتریکی</a:t>
          </a:r>
          <a:endParaRPr lang="en-US" sz="2200" b="1" dirty="0">
            <a:cs typeface="B Nazanin" panose="00000400000000000000" pitchFamily="2" charset="-78"/>
          </a:endParaRPr>
        </a:p>
      </dgm:t>
    </dgm:pt>
    <dgm:pt modelId="{738CD01F-3BC4-4EE9-B34E-DDA1794FA03A}" type="parTrans" cxnId="{0A81A5A3-7C23-4644-A61F-37BEFB3CC164}">
      <dgm:prSet/>
      <dgm:spPr/>
      <dgm:t>
        <a:bodyPr/>
        <a:lstStyle/>
        <a:p>
          <a:endParaRPr lang="en-US"/>
        </a:p>
      </dgm:t>
    </dgm:pt>
    <dgm:pt modelId="{3EF72E8C-8BB6-4943-88CF-CC81A60E5B6D}" type="sibTrans" cxnId="{0A81A5A3-7C23-4644-A61F-37BEFB3CC164}">
      <dgm:prSet/>
      <dgm:spPr/>
      <dgm:t>
        <a:bodyPr/>
        <a:lstStyle/>
        <a:p>
          <a:endParaRPr lang="en-US"/>
        </a:p>
      </dgm:t>
    </dgm:pt>
    <dgm:pt modelId="{7921564B-425D-4E23-AC03-EE0ADF16D861}">
      <dgm:prSet phldrT="[Text]" custT="1"/>
      <dgm:spPr/>
      <dgm:t>
        <a:bodyPr/>
        <a:lstStyle/>
        <a:p>
          <a:pPr rtl="1"/>
          <a:r>
            <a:rPr lang="fa-IR" sz="2200" b="1" dirty="0">
              <a:cs typeface="B Nazanin" panose="00000400000000000000" pitchFamily="2" charset="-78"/>
            </a:rPr>
            <a:t>خواص الکترونیکی</a:t>
          </a:r>
          <a:endParaRPr lang="en-US" sz="2200" b="1" dirty="0">
            <a:cs typeface="B Nazanin" panose="00000400000000000000" pitchFamily="2" charset="-78"/>
          </a:endParaRPr>
        </a:p>
      </dgm:t>
    </dgm:pt>
    <dgm:pt modelId="{0838CD10-DACF-4393-ACA5-023706E89241}" type="parTrans" cxnId="{D56A7311-21F8-4F77-BF33-669C4061EDA9}">
      <dgm:prSet/>
      <dgm:spPr/>
      <dgm:t>
        <a:bodyPr/>
        <a:lstStyle/>
        <a:p>
          <a:endParaRPr lang="en-US"/>
        </a:p>
      </dgm:t>
    </dgm:pt>
    <dgm:pt modelId="{9A399380-B184-4A24-A92C-FBDE45161098}" type="sibTrans" cxnId="{D56A7311-21F8-4F77-BF33-669C4061EDA9}">
      <dgm:prSet/>
      <dgm:spPr/>
      <dgm:t>
        <a:bodyPr/>
        <a:lstStyle/>
        <a:p>
          <a:endParaRPr lang="en-US"/>
        </a:p>
      </dgm:t>
    </dgm:pt>
    <dgm:pt modelId="{D24109D0-B2DD-4955-BA90-276256D0CD52}">
      <dgm:prSet custT="1"/>
      <dgm:spPr/>
      <dgm:t>
        <a:bodyPr/>
        <a:lstStyle/>
        <a:p>
          <a:pPr rtl="1"/>
          <a:r>
            <a:rPr lang="fa-IR" sz="2200" b="1" dirty="0">
              <a:cs typeface="B Nazanin" panose="00000400000000000000" pitchFamily="2" charset="-78"/>
            </a:rPr>
            <a:t>خواص مکانیکی</a:t>
          </a:r>
          <a:endParaRPr lang="en-US" sz="2200" b="1" dirty="0">
            <a:cs typeface="B Nazanin" panose="00000400000000000000" pitchFamily="2" charset="-78"/>
          </a:endParaRPr>
        </a:p>
      </dgm:t>
    </dgm:pt>
    <dgm:pt modelId="{E0240B86-C26E-4ECE-934D-B1B93970E5C8}" type="parTrans" cxnId="{A0B376C8-62F0-4B8C-AF77-6AE563F82131}">
      <dgm:prSet/>
      <dgm:spPr/>
      <dgm:t>
        <a:bodyPr/>
        <a:lstStyle/>
        <a:p>
          <a:endParaRPr lang="en-US"/>
        </a:p>
      </dgm:t>
    </dgm:pt>
    <dgm:pt modelId="{C0578B95-35BA-44CC-B2EA-42DBF8E90FD6}" type="sibTrans" cxnId="{A0B376C8-62F0-4B8C-AF77-6AE563F82131}">
      <dgm:prSet/>
      <dgm:spPr/>
      <dgm:t>
        <a:bodyPr/>
        <a:lstStyle/>
        <a:p>
          <a:endParaRPr lang="en-US"/>
        </a:p>
      </dgm:t>
    </dgm:pt>
    <dgm:pt modelId="{8B80A368-B304-4128-B0F7-F8EE6F2F91FF}">
      <dgm:prSet custT="1"/>
      <dgm:spPr/>
      <dgm:t>
        <a:bodyPr/>
        <a:lstStyle/>
        <a:p>
          <a:pPr rtl="1"/>
          <a:r>
            <a:rPr lang="fa-IR" sz="2200" b="1" dirty="0">
              <a:cs typeface="B Nazanin" panose="00000400000000000000" pitchFamily="2" charset="-78"/>
            </a:rPr>
            <a:t>پایداری شیمیایی</a:t>
          </a:r>
        </a:p>
      </dgm:t>
    </dgm:pt>
    <dgm:pt modelId="{90E09EBC-551A-447B-898D-937D44B0D510}" type="parTrans" cxnId="{0B65E802-25CC-4EEB-897F-5E367F21E269}">
      <dgm:prSet/>
      <dgm:spPr/>
      <dgm:t>
        <a:bodyPr/>
        <a:lstStyle/>
        <a:p>
          <a:endParaRPr lang="en-US"/>
        </a:p>
      </dgm:t>
    </dgm:pt>
    <dgm:pt modelId="{7426C3E3-DDE6-4512-A0E5-65FEAE2D2D5B}" type="sibTrans" cxnId="{0B65E802-25CC-4EEB-897F-5E367F21E269}">
      <dgm:prSet/>
      <dgm:spPr/>
      <dgm:t>
        <a:bodyPr/>
        <a:lstStyle/>
        <a:p>
          <a:endParaRPr lang="en-US"/>
        </a:p>
      </dgm:t>
    </dgm:pt>
    <dgm:pt modelId="{0BE69969-604E-416A-8FF2-8B678833D96D}">
      <dgm:prSet phldrT="[Text]" custT="1"/>
      <dgm:spPr/>
      <dgm:t>
        <a:bodyPr/>
        <a:lstStyle/>
        <a:p>
          <a:pPr rtl="1"/>
          <a:r>
            <a:rPr lang="fa-IR" sz="2200" b="1" dirty="0">
              <a:cs typeface="B Nazanin" panose="00000400000000000000" pitchFamily="2" charset="-78"/>
            </a:rPr>
            <a:t>مورفولوژی و شیمی</a:t>
          </a:r>
          <a:endParaRPr lang="en-US" sz="2200" b="1" dirty="0">
            <a:cs typeface="B Nazanin" panose="00000400000000000000" pitchFamily="2" charset="-78"/>
          </a:endParaRPr>
        </a:p>
      </dgm:t>
    </dgm:pt>
    <dgm:pt modelId="{AF8D059E-31D3-482F-8BAD-7265C321A410}" type="parTrans" cxnId="{B54570EF-7F41-4947-ADC8-57A766F66598}">
      <dgm:prSet/>
      <dgm:spPr/>
      <dgm:t>
        <a:bodyPr/>
        <a:lstStyle/>
        <a:p>
          <a:endParaRPr lang="en-US"/>
        </a:p>
      </dgm:t>
    </dgm:pt>
    <dgm:pt modelId="{C812AB45-5511-4823-894A-CCAB55CC9C5F}" type="sibTrans" cxnId="{B54570EF-7F41-4947-ADC8-57A766F66598}">
      <dgm:prSet/>
      <dgm:spPr/>
      <dgm:t>
        <a:bodyPr/>
        <a:lstStyle/>
        <a:p>
          <a:endParaRPr lang="en-US"/>
        </a:p>
      </dgm:t>
    </dgm:pt>
    <dgm:pt modelId="{E1E24DC1-E023-40B3-82D8-4CEACEAAEA27}">
      <dgm:prSet phldrT="[Text]" custT="1"/>
      <dgm:spPr/>
      <dgm:t>
        <a:bodyPr/>
        <a:lstStyle/>
        <a:p>
          <a:pPr rtl="1"/>
          <a:r>
            <a:rPr lang="fa-IR" sz="2200" b="1" dirty="0">
              <a:cs typeface="B Nazanin" panose="00000400000000000000" pitchFamily="2" charset="-78"/>
            </a:rPr>
            <a:t>خواص نوری</a:t>
          </a:r>
          <a:endParaRPr lang="en-US" sz="2200" b="1" dirty="0">
            <a:cs typeface="B Nazanin" panose="00000400000000000000" pitchFamily="2" charset="-78"/>
          </a:endParaRPr>
        </a:p>
      </dgm:t>
    </dgm:pt>
    <dgm:pt modelId="{83C7E2CC-24FE-4699-8A86-05FB1DF01EAC}" type="parTrans" cxnId="{29CF8C02-2A10-4044-83E6-7DCF09CDF8C4}">
      <dgm:prSet/>
      <dgm:spPr/>
      <dgm:t>
        <a:bodyPr/>
        <a:lstStyle/>
        <a:p>
          <a:endParaRPr lang="en-US"/>
        </a:p>
      </dgm:t>
    </dgm:pt>
    <dgm:pt modelId="{A073FE12-73E8-45BC-9B41-A799416B71D1}" type="sibTrans" cxnId="{29CF8C02-2A10-4044-83E6-7DCF09CDF8C4}">
      <dgm:prSet/>
      <dgm:spPr/>
      <dgm:t>
        <a:bodyPr/>
        <a:lstStyle/>
        <a:p>
          <a:endParaRPr lang="en-US"/>
        </a:p>
      </dgm:t>
    </dgm:pt>
    <dgm:pt modelId="{CA13E7CE-8D6F-41BC-80B5-961416DDB752}" type="pres">
      <dgm:prSet presAssocID="{5E98F9BC-9D49-4B2D-8CEB-28A5A8E498E5}" presName="hierChild1" presStyleCnt="0">
        <dgm:presLayoutVars>
          <dgm:orgChart val="1"/>
          <dgm:chPref val="1"/>
          <dgm:dir val="rev"/>
          <dgm:animOne val="branch"/>
          <dgm:animLvl val="lvl"/>
          <dgm:resizeHandles/>
        </dgm:presLayoutVars>
      </dgm:prSet>
      <dgm:spPr/>
      <dgm:t>
        <a:bodyPr/>
        <a:lstStyle/>
        <a:p>
          <a:endParaRPr lang="en-US"/>
        </a:p>
      </dgm:t>
    </dgm:pt>
    <dgm:pt modelId="{848EDBE4-BC02-4EE3-9079-D3FC7DE39858}" type="pres">
      <dgm:prSet presAssocID="{4EA6D222-3E0B-4AE9-B2A0-D5CC286D0DCB}" presName="hierRoot1" presStyleCnt="0">
        <dgm:presLayoutVars>
          <dgm:hierBranch val="init"/>
        </dgm:presLayoutVars>
      </dgm:prSet>
      <dgm:spPr/>
    </dgm:pt>
    <dgm:pt modelId="{115C9B49-0842-43BF-A455-B575054A44B3}" type="pres">
      <dgm:prSet presAssocID="{4EA6D222-3E0B-4AE9-B2A0-D5CC286D0DCB}" presName="rootComposite1" presStyleCnt="0"/>
      <dgm:spPr/>
    </dgm:pt>
    <dgm:pt modelId="{97C7D3E7-4123-4086-B287-98C0DA7C7587}" type="pres">
      <dgm:prSet presAssocID="{4EA6D222-3E0B-4AE9-B2A0-D5CC286D0DCB}" presName="rootText1" presStyleLbl="node0" presStyleIdx="0" presStyleCnt="1" custScaleX="133953" custScaleY="138864">
        <dgm:presLayoutVars>
          <dgm:chPref val="3"/>
        </dgm:presLayoutVars>
      </dgm:prSet>
      <dgm:spPr/>
      <dgm:t>
        <a:bodyPr/>
        <a:lstStyle/>
        <a:p>
          <a:endParaRPr lang="en-US"/>
        </a:p>
      </dgm:t>
    </dgm:pt>
    <dgm:pt modelId="{785A548E-7AF3-4E56-97D9-1A4B7398234C}" type="pres">
      <dgm:prSet presAssocID="{4EA6D222-3E0B-4AE9-B2A0-D5CC286D0DCB}" presName="rootConnector1" presStyleLbl="node1" presStyleIdx="0" presStyleCnt="0"/>
      <dgm:spPr/>
      <dgm:t>
        <a:bodyPr/>
        <a:lstStyle/>
        <a:p>
          <a:endParaRPr lang="en-US"/>
        </a:p>
      </dgm:t>
    </dgm:pt>
    <dgm:pt modelId="{F92ACBF1-123A-4FC3-AFC9-8D199C4C6441}" type="pres">
      <dgm:prSet presAssocID="{4EA6D222-3E0B-4AE9-B2A0-D5CC286D0DCB}" presName="hierChild2" presStyleCnt="0"/>
      <dgm:spPr/>
    </dgm:pt>
    <dgm:pt modelId="{F3BB3268-03CA-45D8-97CF-2E75BE2FDB5A}" type="pres">
      <dgm:prSet presAssocID="{AF8D059E-31D3-482F-8BAD-7265C321A410}" presName="Name66" presStyleLbl="parChTrans1D2" presStyleIdx="0" presStyleCnt="6"/>
      <dgm:spPr/>
      <dgm:t>
        <a:bodyPr/>
        <a:lstStyle/>
        <a:p>
          <a:endParaRPr lang="en-US"/>
        </a:p>
      </dgm:t>
    </dgm:pt>
    <dgm:pt modelId="{5030FD47-0D2D-474A-B052-C44EB78BEDB4}" type="pres">
      <dgm:prSet presAssocID="{0BE69969-604E-416A-8FF2-8B678833D96D}" presName="hierRoot2" presStyleCnt="0">
        <dgm:presLayoutVars>
          <dgm:hierBranch val="init"/>
        </dgm:presLayoutVars>
      </dgm:prSet>
      <dgm:spPr/>
    </dgm:pt>
    <dgm:pt modelId="{786AC519-B05E-4682-84A4-C5FBB8B4850D}" type="pres">
      <dgm:prSet presAssocID="{0BE69969-604E-416A-8FF2-8B678833D96D}" presName="rootComposite" presStyleCnt="0"/>
      <dgm:spPr/>
    </dgm:pt>
    <dgm:pt modelId="{7EB04D5A-53F9-49E6-B6E8-9CFADF628BB9}" type="pres">
      <dgm:prSet presAssocID="{0BE69969-604E-416A-8FF2-8B678833D96D}" presName="rootText" presStyleLbl="node2" presStyleIdx="0" presStyleCnt="6" custScaleX="113058">
        <dgm:presLayoutVars>
          <dgm:chPref val="3"/>
        </dgm:presLayoutVars>
      </dgm:prSet>
      <dgm:spPr/>
      <dgm:t>
        <a:bodyPr/>
        <a:lstStyle/>
        <a:p>
          <a:endParaRPr lang="en-US"/>
        </a:p>
      </dgm:t>
    </dgm:pt>
    <dgm:pt modelId="{EF394E7D-B818-4E20-94BC-B2E72277D870}" type="pres">
      <dgm:prSet presAssocID="{0BE69969-604E-416A-8FF2-8B678833D96D}" presName="rootConnector" presStyleLbl="node2" presStyleIdx="0" presStyleCnt="6"/>
      <dgm:spPr/>
      <dgm:t>
        <a:bodyPr/>
        <a:lstStyle/>
        <a:p>
          <a:endParaRPr lang="en-US"/>
        </a:p>
      </dgm:t>
    </dgm:pt>
    <dgm:pt modelId="{EBEFE1C8-D5DB-44AA-BB6C-66B573D241ED}" type="pres">
      <dgm:prSet presAssocID="{0BE69969-604E-416A-8FF2-8B678833D96D}" presName="hierChild4" presStyleCnt="0"/>
      <dgm:spPr/>
    </dgm:pt>
    <dgm:pt modelId="{070437F1-FBCF-4B24-9748-252FD5051D8E}" type="pres">
      <dgm:prSet presAssocID="{0BE69969-604E-416A-8FF2-8B678833D96D}" presName="hierChild5" presStyleCnt="0"/>
      <dgm:spPr/>
    </dgm:pt>
    <dgm:pt modelId="{7211B436-0F82-46AD-9F64-8D0688D7AC2B}" type="pres">
      <dgm:prSet presAssocID="{738CD01F-3BC4-4EE9-B34E-DDA1794FA03A}" presName="Name66" presStyleLbl="parChTrans1D2" presStyleIdx="1" presStyleCnt="6"/>
      <dgm:spPr/>
      <dgm:t>
        <a:bodyPr/>
        <a:lstStyle/>
        <a:p>
          <a:endParaRPr lang="en-US"/>
        </a:p>
      </dgm:t>
    </dgm:pt>
    <dgm:pt modelId="{6B7CAAC7-681F-4387-9B1F-0E79B07522A6}" type="pres">
      <dgm:prSet presAssocID="{08738C37-14F4-4E81-A4D6-CEEE99A31D03}" presName="hierRoot2" presStyleCnt="0">
        <dgm:presLayoutVars>
          <dgm:hierBranch val="init"/>
        </dgm:presLayoutVars>
      </dgm:prSet>
      <dgm:spPr/>
    </dgm:pt>
    <dgm:pt modelId="{317CBB6A-0786-4D17-BD8D-352B15A395B4}" type="pres">
      <dgm:prSet presAssocID="{08738C37-14F4-4E81-A4D6-CEEE99A31D03}" presName="rootComposite" presStyleCnt="0"/>
      <dgm:spPr/>
    </dgm:pt>
    <dgm:pt modelId="{9BB9030E-127B-4998-8F19-30AB7974BD81}" type="pres">
      <dgm:prSet presAssocID="{08738C37-14F4-4E81-A4D6-CEEE99A31D03}" presName="rootText" presStyleLbl="node2" presStyleIdx="1" presStyleCnt="6" custScaleX="113058">
        <dgm:presLayoutVars>
          <dgm:chPref val="3"/>
        </dgm:presLayoutVars>
      </dgm:prSet>
      <dgm:spPr/>
      <dgm:t>
        <a:bodyPr/>
        <a:lstStyle/>
        <a:p>
          <a:endParaRPr lang="en-US"/>
        </a:p>
      </dgm:t>
    </dgm:pt>
    <dgm:pt modelId="{BC41F274-1669-494D-8DC8-F6CAA7B35C3E}" type="pres">
      <dgm:prSet presAssocID="{08738C37-14F4-4E81-A4D6-CEEE99A31D03}" presName="rootConnector" presStyleLbl="node2" presStyleIdx="1" presStyleCnt="6"/>
      <dgm:spPr/>
      <dgm:t>
        <a:bodyPr/>
        <a:lstStyle/>
        <a:p>
          <a:endParaRPr lang="en-US"/>
        </a:p>
      </dgm:t>
    </dgm:pt>
    <dgm:pt modelId="{D2684FEB-1E01-413D-AB3C-93DD043B1354}" type="pres">
      <dgm:prSet presAssocID="{08738C37-14F4-4E81-A4D6-CEEE99A31D03}" presName="hierChild4" presStyleCnt="0"/>
      <dgm:spPr/>
    </dgm:pt>
    <dgm:pt modelId="{5352D218-63FB-4BA4-82BA-7B00550E8FC4}" type="pres">
      <dgm:prSet presAssocID="{08738C37-14F4-4E81-A4D6-CEEE99A31D03}" presName="hierChild5" presStyleCnt="0"/>
      <dgm:spPr/>
    </dgm:pt>
    <dgm:pt modelId="{CF68CEA9-2543-4219-B094-E5E5B742ECFE}" type="pres">
      <dgm:prSet presAssocID="{0838CD10-DACF-4393-ACA5-023706E89241}" presName="Name66" presStyleLbl="parChTrans1D2" presStyleIdx="2" presStyleCnt="6"/>
      <dgm:spPr/>
      <dgm:t>
        <a:bodyPr/>
        <a:lstStyle/>
        <a:p>
          <a:endParaRPr lang="en-US"/>
        </a:p>
      </dgm:t>
    </dgm:pt>
    <dgm:pt modelId="{B9672E62-279D-45AA-AE47-DA428F888FF9}" type="pres">
      <dgm:prSet presAssocID="{7921564B-425D-4E23-AC03-EE0ADF16D861}" presName="hierRoot2" presStyleCnt="0">
        <dgm:presLayoutVars>
          <dgm:hierBranch val="init"/>
        </dgm:presLayoutVars>
      </dgm:prSet>
      <dgm:spPr/>
    </dgm:pt>
    <dgm:pt modelId="{930BA455-2CE1-4BFB-A0C7-ED1C71CFCDEA}" type="pres">
      <dgm:prSet presAssocID="{7921564B-425D-4E23-AC03-EE0ADF16D861}" presName="rootComposite" presStyleCnt="0"/>
      <dgm:spPr/>
    </dgm:pt>
    <dgm:pt modelId="{F3B9D408-6CA5-4723-93BD-9F0E7B1BB242}" type="pres">
      <dgm:prSet presAssocID="{7921564B-425D-4E23-AC03-EE0ADF16D861}" presName="rootText" presStyleLbl="node2" presStyleIdx="2" presStyleCnt="6" custScaleX="113058">
        <dgm:presLayoutVars>
          <dgm:chPref val="3"/>
        </dgm:presLayoutVars>
      </dgm:prSet>
      <dgm:spPr/>
      <dgm:t>
        <a:bodyPr/>
        <a:lstStyle/>
        <a:p>
          <a:endParaRPr lang="en-US"/>
        </a:p>
      </dgm:t>
    </dgm:pt>
    <dgm:pt modelId="{E39ADBBB-5FA9-4A0B-883B-982A2C05B631}" type="pres">
      <dgm:prSet presAssocID="{7921564B-425D-4E23-AC03-EE0ADF16D861}" presName="rootConnector" presStyleLbl="node2" presStyleIdx="2" presStyleCnt="6"/>
      <dgm:spPr/>
      <dgm:t>
        <a:bodyPr/>
        <a:lstStyle/>
        <a:p>
          <a:endParaRPr lang="en-US"/>
        </a:p>
      </dgm:t>
    </dgm:pt>
    <dgm:pt modelId="{4DA6ED3F-2A9D-4A68-BA93-9AA07B8CEB03}" type="pres">
      <dgm:prSet presAssocID="{7921564B-425D-4E23-AC03-EE0ADF16D861}" presName="hierChild4" presStyleCnt="0"/>
      <dgm:spPr/>
    </dgm:pt>
    <dgm:pt modelId="{1573AE80-3210-4FB4-875C-34834ED314C0}" type="pres">
      <dgm:prSet presAssocID="{7921564B-425D-4E23-AC03-EE0ADF16D861}" presName="hierChild5" presStyleCnt="0"/>
      <dgm:spPr/>
    </dgm:pt>
    <dgm:pt modelId="{F8DA79E1-0B4A-43B6-AB19-2407103559CE}" type="pres">
      <dgm:prSet presAssocID="{83C7E2CC-24FE-4699-8A86-05FB1DF01EAC}" presName="Name66" presStyleLbl="parChTrans1D2" presStyleIdx="3" presStyleCnt="6"/>
      <dgm:spPr/>
      <dgm:t>
        <a:bodyPr/>
        <a:lstStyle/>
        <a:p>
          <a:endParaRPr lang="en-US"/>
        </a:p>
      </dgm:t>
    </dgm:pt>
    <dgm:pt modelId="{3291239B-E4A7-4137-A998-D585B7AB37B9}" type="pres">
      <dgm:prSet presAssocID="{E1E24DC1-E023-40B3-82D8-4CEACEAAEA27}" presName="hierRoot2" presStyleCnt="0">
        <dgm:presLayoutVars>
          <dgm:hierBranch val="init"/>
        </dgm:presLayoutVars>
      </dgm:prSet>
      <dgm:spPr/>
    </dgm:pt>
    <dgm:pt modelId="{969962AF-5DF5-4747-98FB-16BBA3C6F07B}" type="pres">
      <dgm:prSet presAssocID="{E1E24DC1-E023-40B3-82D8-4CEACEAAEA27}" presName="rootComposite" presStyleCnt="0"/>
      <dgm:spPr/>
    </dgm:pt>
    <dgm:pt modelId="{44DA6856-7D2F-4E13-B999-F747F28F4C68}" type="pres">
      <dgm:prSet presAssocID="{E1E24DC1-E023-40B3-82D8-4CEACEAAEA27}" presName="rootText" presStyleLbl="node2" presStyleIdx="3" presStyleCnt="6" custScaleX="113058" custScaleY="112864">
        <dgm:presLayoutVars>
          <dgm:chPref val="3"/>
        </dgm:presLayoutVars>
      </dgm:prSet>
      <dgm:spPr/>
      <dgm:t>
        <a:bodyPr/>
        <a:lstStyle/>
        <a:p>
          <a:endParaRPr lang="en-US"/>
        </a:p>
      </dgm:t>
    </dgm:pt>
    <dgm:pt modelId="{F44A0C7C-A557-471B-95B1-C7BD286ECBDC}" type="pres">
      <dgm:prSet presAssocID="{E1E24DC1-E023-40B3-82D8-4CEACEAAEA27}" presName="rootConnector" presStyleLbl="node2" presStyleIdx="3" presStyleCnt="6"/>
      <dgm:spPr/>
      <dgm:t>
        <a:bodyPr/>
        <a:lstStyle/>
        <a:p>
          <a:endParaRPr lang="en-US"/>
        </a:p>
      </dgm:t>
    </dgm:pt>
    <dgm:pt modelId="{22F7FE3B-F2DA-486E-A365-C73006560966}" type="pres">
      <dgm:prSet presAssocID="{E1E24DC1-E023-40B3-82D8-4CEACEAAEA27}" presName="hierChild4" presStyleCnt="0"/>
      <dgm:spPr/>
    </dgm:pt>
    <dgm:pt modelId="{281AC092-7EEE-4F7D-AF34-87B06BC8821B}" type="pres">
      <dgm:prSet presAssocID="{E1E24DC1-E023-40B3-82D8-4CEACEAAEA27}" presName="hierChild5" presStyleCnt="0"/>
      <dgm:spPr/>
    </dgm:pt>
    <dgm:pt modelId="{6B0FC447-3972-4223-BA0E-E7EC161F4B09}" type="pres">
      <dgm:prSet presAssocID="{E0240B86-C26E-4ECE-934D-B1B93970E5C8}" presName="Name66" presStyleLbl="parChTrans1D2" presStyleIdx="4" presStyleCnt="6"/>
      <dgm:spPr/>
      <dgm:t>
        <a:bodyPr/>
        <a:lstStyle/>
        <a:p>
          <a:endParaRPr lang="en-US"/>
        </a:p>
      </dgm:t>
    </dgm:pt>
    <dgm:pt modelId="{537CAF6E-84E6-45CE-9253-0AEA9507344B}" type="pres">
      <dgm:prSet presAssocID="{D24109D0-B2DD-4955-BA90-276256D0CD52}" presName="hierRoot2" presStyleCnt="0">
        <dgm:presLayoutVars>
          <dgm:hierBranch val="init"/>
        </dgm:presLayoutVars>
      </dgm:prSet>
      <dgm:spPr/>
    </dgm:pt>
    <dgm:pt modelId="{AE1BA0E1-ADE9-44F0-ACA4-FEC5B5D18FBD}" type="pres">
      <dgm:prSet presAssocID="{D24109D0-B2DD-4955-BA90-276256D0CD52}" presName="rootComposite" presStyleCnt="0"/>
      <dgm:spPr/>
    </dgm:pt>
    <dgm:pt modelId="{BA4E2207-35A6-42F0-B311-88C3203359F4}" type="pres">
      <dgm:prSet presAssocID="{D24109D0-B2DD-4955-BA90-276256D0CD52}" presName="rootText" presStyleLbl="node2" presStyleIdx="4" presStyleCnt="6" custScaleX="113058">
        <dgm:presLayoutVars>
          <dgm:chPref val="3"/>
        </dgm:presLayoutVars>
      </dgm:prSet>
      <dgm:spPr/>
      <dgm:t>
        <a:bodyPr/>
        <a:lstStyle/>
        <a:p>
          <a:endParaRPr lang="en-US"/>
        </a:p>
      </dgm:t>
    </dgm:pt>
    <dgm:pt modelId="{4D31D778-7813-47A3-8A81-4CDEECDE83E3}" type="pres">
      <dgm:prSet presAssocID="{D24109D0-B2DD-4955-BA90-276256D0CD52}" presName="rootConnector" presStyleLbl="node2" presStyleIdx="4" presStyleCnt="6"/>
      <dgm:spPr/>
      <dgm:t>
        <a:bodyPr/>
        <a:lstStyle/>
        <a:p>
          <a:endParaRPr lang="en-US"/>
        </a:p>
      </dgm:t>
    </dgm:pt>
    <dgm:pt modelId="{5D10DA1C-53BD-4A9E-8946-845A1D14A3A7}" type="pres">
      <dgm:prSet presAssocID="{D24109D0-B2DD-4955-BA90-276256D0CD52}" presName="hierChild4" presStyleCnt="0"/>
      <dgm:spPr/>
    </dgm:pt>
    <dgm:pt modelId="{E85B2AF8-996C-4489-A0A8-1F3EBED1B5CA}" type="pres">
      <dgm:prSet presAssocID="{D24109D0-B2DD-4955-BA90-276256D0CD52}" presName="hierChild5" presStyleCnt="0"/>
      <dgm:spPr/>
    </dgm:pt>
    <dgm:pt modelId="{C65F0538-4B50-4060-9C9B-F080316C1902}" type="pres">
      <dgm:prSet presAssocID="{90E09EBC-551A-447B-898D-937D44B0D510}" presName="Name66" presStyleLbl="parChTrans1D2" presStyleIdx="5" presStyleCnt="6"/>
      <dgm:spPr/>
      <dgm:t>
        <a:bodyPr/>
        <a:lstStyle/>
        <a:p>
          <a:endParaRPr lang="en-US"/>
        </a:p>
      </dgm:t>
    </dgm:pt>
    <dgm:pt modelId="{B1BD230A-6EB3-454B-BBC6-B3E49E19ED44}" type="pres">
      <dgm:prSet presAssocID="{8B80A368-B304-4128-B0F7-F8EE6F2F91FF}" presName="hierRoot2" presStyleCnt="0">
        <dgm:presLayoutVars>
          <dgm:hierBranch val="init"/>
        </dgm:presLayoutVars>
      </dgm:prSet>
      <dgm:spPr/>
    </dgm:pt>
    <dgm:pt modelId="{51577166-265F-4FA7-B889-A4EB26641AF5}" type="pres">
      <dgm:prSet presAssocID="{8B80A368-B304-4128-B0F7-F8EE6F2F91FF}" presName="rootComposite" presStyleCnt="0"/>
      <dgm:spPr/>
    </dgm:pt>
    <dgm:pt modelId="{3440402D-F932-46E8-85C8-CBDA6456CEAE}" type="pres">
      <dgm:prSet presAssocID="{8B80A368-B304-4128-B0F7-F8EE6F2F91FF}" presName="rootText" presStyleLbl="node2" presStyleIdx="5" presStyleCnt="6" custScaleX="113058">
        <dgm:presLayoutVars>
          <dgm:chPref val="3"/>
        </dgm:presLayoutVars>
      </dgm:prSet>
      <dgm:spPr/>
      <dgm:t>
        <a:bodyPr/>
        <a:lstStyle/>
        <a:p>
          <a:endParaRPr lang="en-US"/>
        </a:p>
      </dgm:t>
    </dgm:pt>
    <dgm:pt modelId="{B6292EA9-A303-41C3-992F-71088F8786E8}" type="pres">
      <dgm:prSet presAssocID="{8B80A368-B304-4128-B0F7-F8EE6F2F91FF}" presName="rootConnector" presStyleLbl="node2" presStyleIdx="5" presStyleCnt="6"/>
      <dgm:spPr/>
      <dgm:t>
        <a:bodyPr/>
        <a:lstStyle/>
        <a:p>
          <a:endParaRPr lang="en-US"/>
        </a:p>
      </dgm:t>
    </dgm:pt>
    <dgm:pt modelId="{36AB4D2B-9354-4490-A134-E123154CF693}" type="pres">
      <dgm:prSet presAssocID="{8B80A368-B304-4128-B0F7-F8EE6F2F91FF}" presName="hierChild4" presStyleCnt="0"/>
      <dgm:spPr/>
    </dgm:pt>
    <dgm:pt modelId="{1C295884-7BE8-4E5C-904F-0EAC470D1F73}" type="pres">
      <dgm:prSet presAssocID="{8B80A368-B304-4128-B0F7-F8EE6F2F91FF}" presName="hierChild5" presStyleCnt="0"/>
      <dgm:spPr/>
    </dgm:pt>
    <dgm:pt modelId="{8C20D6C0-5A9D-4D0C-B7C1-46D50D2AFAAC}" type="pres">
      <dgm:prSet presAssocID="{4EA6D222-3E0B-4AE9-B2A0-D5CC286D0DCB}" presName="hierChild3" presStyleCnt="0"/>
      <dgm:spPr/>
    </dgm:pt>
  </dgm:ptLst>
  <dgm:cxnLst>
    <dgm:cxn modelId="{CD88620F-AB86-4192-8587-B17B40816C20}" srcId="{5E98F9BC-9D49-4B2D-8CEB-28A5A8E498E5}" destId="{4EA6D222-3E0B-4AE9-B2A0-D5CC286D0DCB}" srcOrd="0" destOrd="0" parTransId="{578DB951-ED12-4BB8-A511-7225740DA159}" sibTransId="{7097ABC2-2151-4F69-A3B1-5FF14A59C006}"/>
    <dgm:cxn modelId="{36639A85-C6C4-41F2-BCF1-332619EB9238}" type="presOf" srcId="{08738C37-14F4-4E81-A4D6-CEEE99A31D03}" destId="{BC41F274-1669-494D-8DC8-F6CAA7B35C3E}" srcOrd="1" destOrd="0" presId="urn:microsoft.com/office/officeart/2009/3/layout/HorizontalOrganizationChart"/>
    <dgm:cxn modelId="{3499926A-033C-4708-A940-137F0372F165}" type="presOf" srcId="{4EA6D222-3E0B-4AE9-B2A0-D5CC286D0DCB}" destId="{785A548E-7AF3-4E56-97D9-1A4B7398234C}" srcOrd="1" destOrd="0" presId="urn:microsoft.com/office/officeart/2009/3/layout/HorizontalOrganizationChart"/>
    <dgm:cxn modelId="{0E729FA1-CC2D-4C98-AB34-C2992CA46C5C}" type="presOf" srcId="{83C7E2CC-24FE-4699-8A86-05FB1DF01EAC}" destId="{F8DA79E1-0B4A-43B6-AB19-2407103559CE}" srcOrd="0" destOrd="0" presId="urn:microsoft.com/office/officeart/2009/3/layout/HorizontalOrganizationChart"/>
    <dgm:cxn modelId="{8AF6F2C1-8F37-4829-937F-5A4617736B6C}" type="presOf" srcId="{0838CD10-DACF-4393-ACA5-023706E89241}" destId="{CF68CEA9-2543-4219-B094-E5E5B742ECFE}" srcOrd="0" destOrd="0" presId="urn:microsoft.com/office/officeart/2009/3/layout/HorizontalOrganizationChart"/>
    <dgm:cxn modelId="{0A81A5A3-7C23-4644-A61F-37BEFB3CC164}" srcId="{4EA6D222-3E0B-4AE9-B2A0-D5CC286D0DCB}" destId="{08738C37-14F4-4E81-A4D6-CEEE99A31D03}" srcOrd="1" destOrd="0" parTransId="{738CD01F-3BC4-4EE9-B34E-DDA1794FA03A}" sibTransId="{3EF72E8C-8BB6-4943-88CF-CC81A60E5B6D}"/>
    <dgm:cxn modelId="{644D4DFA-813E-4359-8792-4DF76600D963}" type="presOf" srcId="{AF8D059E-31D3-482F-8BAD-7265C321A410}" destId="{F3BB3268-03CA-45D8-97CF-2E75BE2FDB5A}" srcOrd="0" destOrd="0" presId="urn:microsoft.com/office/officeart/2009/3/layout/HorizontalOrganizationChart"/>
    <dgm:cxn modelId="{B54570EF-7F41-4947-ADC8-57A766F66598}" srcId="{4EA6D222-3E0B-4AE9-B2A0-D5CC286D0DCB}" destId="{0BE69969-604E-416A-8FF2-8B678833D96D}" srcOrd="0" destOrd="0" parTransId="{AF8D059E-31D3-482F-8BAD-7265C321A410}" sibTransId="{C812AB45-5511-4823-894A-CCAB55CC9C5F}"/>
    <dgm:cxn modelId="{E5809C3D-69BB-4616-8D7C-763476D7B071}" type="presOf" srcId="{0BE69969-604E-416A-8FF2-8B678833D96D}" destId="{7EB04D5A-53F9-49E6-B6E8-9CFADF628BB9}" srcOrd="0" destOrd="0" presId="urn:microsoft.com/office/officeart/2009/3/layout/HorizontalOrganizationChart"/>
    <dgm:cxn modelId="{A34553E4-7924-4897-AEF6-B3D667911F86}" type="presOf" srcId="{90E09EBC-551A-447B-898D-937D44B0D510}" destId="{C65F0538-4B50-4060-9C9B-F080316C1902}" srcOrd="0" destOrd="0" presId="urn:microsoft.com/office/officeart/2009/3/layout/HorizontalOrganizationChart"/>
    <dgm:cxn modelId="{A6A08790-BA2A-475A-9491-F3BF27AE210C}" type="presOf" srcId="{8B80A368-B304-4128-B0F7-F8EE6F2F91FF}" destId="{B6292EA9-A303-41C3-992F-71088F8786E8}" srcOrd="1" destOrd="0" presId="urn:microsoft.com/office/officeart/2009/3/layout/HorizontalOrganizationChart"/>
    <dgm:cxn modelId="{D56A7311-21F8-4F77-BF33-669C4061EDA9}" srcId="{4EA6D222-3E0B-4AE9-B2A0-D5CC286D0DCB}" destId="{7921564B-425D-4E23-AC03-EE0ADF16D861}" srcOrd="2" destOrd="0" parTransId="{0838CD10-DACF-4393-ACA5-023706E89241}" sibTransId="{9A399380-B184-4A24-A92C-FBDE45161098}"/>
    <dgm:cxn modelId="{2BE8F2D4-3FCB-4C61-8BA2-8274EE2B02D7}" type="presOf" srcId="{7921564B-425D-4E23-AC03-EE0ADF16D861}" destId="{F3B9D408-6CA5-4723-93BD-9F0E7B1BB242}" srcOrd="0" destOrd="0" presId="urn:microsoft.com/office/officeart/2009/3/layout/HorizontalOrganizationChart"/>
    <dgm:cxn modelId="{29CF8C02-2A10-4044-83E6-7DCF09CDF8C4}" srcId="{4EA6D222-3E0B-4AE9-B2A0-D5CC286D0DCB}" destId="{E1E24DC1-E023-40B3-82D8-4CEACEAAEA27}" srcOrd="3" destOrd="0" parTransId="{83C7E2CC-24FE-4699-8A86-05FB1DF01EAC}" sibTransId="{A073FE12-73E8-45BC-9B41-A799416B71D1}"/>
    <dgm:cxn modelId="{3A221A6B-C018-4B16-A222-32825582AC0E}" type="presOf" srcId="{4EA6D222-3E0B-4AE9-B2A0-D5CC286D0DCB}" destId="{97C7D3E7-4123-4086-B287-98C0DA7C7587}" srcOrd="0" destOrd="0" presId="urn:microsoft.com/office/officeart/2009/3/layout/HorizontalOrganizationChart"/>
    <dgm:cxn modelId="{E5DACAEB-4093-4581-8904-5AB822E1E3CA}" type="presOf" srcId="{E0240B86-C26E-4ECE-934D-B1B93970E5C8}" destId="{6B0FC447-3972-4223-BA0E-E7EC161F4B09}" srcOrd="0" destOrd="0" presId="urn:microsoft.com/office/officeart/2009/3/layout/HorizontalOrganizationChart"/>
    <dgm:cxn modelId="{186968D1-6913-4612-8AFC-1CF2FF96497D}" type="presOf" srcId="{D24109D0-B2DD-4955-BA90-276256D0CD52}" destId="{BA4E2207-35A6-42F0-B311-88C3203359F4}" srcOrd="0" destOrd="0" presId="urn:microsoft.com/office/officeart/2009/3/layout/HorizontalOrganizationChart"/>
    <dgm:cxn modelId="{16A4ECF6-39B8-4B6D-964C-C16A04D562F3}" type="presOf" srcId="{E1E24DC1-E023-40B3-82D8-4CEACEAAEA27}" destId="{F44A0C7C-A557-471B-95B1-C7BD286ECBDC}" srcOrd="1" destOrd="0" presId="urn:microsoft.com/office/officeart/2009/3/layout/HorizontalOrganizationChart"/>
    <dgm:cxn modelId="{0B65E802-25CC-4EEB-897F-5E367F21E269}" srcId="{4EA6D222-3E0B-4AE9-B2A0-D5CC286D0DCB}" destId="{8B80A368-B304-4128-B0F7-F8EE6F2F91FF}" srcOrd="5" destOrd="0" parTransId="{90E09EBC-551A-447B-898D-937D44B0D510}" sibTransId="{7426C3E3-DDE6-4512-A0E5-65FEAE2D2D5B}"/>
    <dgm:cxn modelId="{C66FBA8E-218D-4669-AE23-6450E61AC1C8}" type="presOf" srcId="{738CD01F-3BC4-4EE9-B34E-DDA1794FA03A}" destId="{7211B436-0F82-46AD-9F64-8D0688D7AC2B}" srcOrd="0" destOrd="0" presId="urn:microsoft.com/office/officeart/2009/3/layout/HorizontalOrganizationChart"/>
    <dgm:cxn modelId="{D66CB43D-EA39-47A6-880D-E80062A44758}" type="presOf" srcId="{08738C37-14F4-4E81-A4D6-CEEE99A31D03}" destId="{9BB9030E-127B-4998-8F19-30AB7974BD81}" srcOrd="0" destOrd="0" presId="urn:microsoft.com/office/officeart/2009/3/layout/HorizontalOrganizationChart"/>
    <dgm:cxn modelId="{7754A656-A88A-4777-86C8-030F46D81255}" type="presOf" srcId="{7921564B-425D-4E23-AC03-EE0ADF16D861}" destId="{E39ADBBB-5FA9-4A0B-883B-982A2C05B631}" srcOrd="1" destOrd="0" presId="urn:microsoft.com/office/officeart/2009/3/layout/HorizontalOrganizationChart"/>
    <dgm:cxn modelId="{2B99B403-1CDF-4C18-9985-91951B3371BA}" type="presOf" srcId="{5E98F9BC-9D49-4B2D-8CEB-28A5A8E498E5}" destId="{CA13E7CE-8D6F-41BC-80B5-961416DDB752}" srcOrd="0" destOrd="0" presId="urn:microsoft.com/office/officeart/2009/3/layout/HorizontalOrganizationChart"/>
    <dgm:cxn modelId="{2C3484A9-4F59-430C-B390-D30D5281AAF9}" type="presOf" srcId="{E1E24DC1-E023-40B3-82D8-4CEACEAAEA27}" destId="{44DA6856-7D2F-4E13-B999-F747F28F4C68}" srcOrd="0" destOrd="0" presId="urn:microsoft.com/office/officeart/2009/3/layout/HorizontalOrganizationChart"/>
    <dgm:cxn modelId="{61AFBCDD-F118-4A91-87CF-3A61F19EB528}" type="presOf" srcId="{8B80A368-B304-4128-B0F7-F8EE6F2F91FF}" destId="{3440402D-F932-46E8-85C8-CBDA6456CEAE}" srcOrd="0" destOrd="0" presId="urn:microsoft.com/office/officeart/2009/3/layout/HorizontalOrganizationChart"/>
    <dgm:cxn modelId="{11EEA677-DF33-4C3C-8181-041A0E2BE9FA}" type="presOf" srcId="{0BE69969-604E-416A-8FF2-8B678833D96D}" destId="{EF394E7D-B818-4E20-94BC-B2E72277D870}" srcOrd="1" destOrd="0" presId="urn:microsoft.com/office/officeart/2009/3/layout/HorizontalOrganizationChart"/>
    <dgm:cxn modelId="{838D8F2C-5369-4FC7-BE2F-1F13CEE49218}" type="presOf" srcId="{D24109D0-B2DD-4955-BA90-276256D0CD52}" destId="{4D31D778-7813-47A3-8A81-4CDEECDE83E3}" srcOrd="1" destOrd="0" presId="urn:microsoft.com/office/officeart/2009/3/layout/HorizontalOrganizationChart"/>
    <dgm:cxn modelId="{A0B376C8-62F0-4B8C-AF77-6AE563F82131}" srcId="{4EA6D222-3E0B-4AE9-B2A0-D5CC286D0DCB}" destId="{D24109D0-B2DD-4955-BA90-276256D0CD52}" srcOrd="4" destOrd="0" parTransId="{E0240B86-C26E-4ECE-934D-B1B93970E5C8}" sibTransId="{C0578B95-35BA-44CC-B2EA-42DBF8E90FD6}"/>
    <dgm:cxn modelId="{A6A70AB4-7DAD-4014-BAB8-5508C08A0B0F}" type="presParOf" srcId="{CA13E7CE-8D6F-41BC-80B5-961416DDB752}" destId="{848EDBE4-BC02-4EE3-9079-D3FC7DE39858}" srcOrd="0" destOrd="0" presId="urn:microsoft.com/office/officeart/2009/3/layout/HorizontalOrganizationChart"/>
    <dgm:cxn modelId="{2E78C56A-7F15-414F-A877-33674D6DDD34}" type="presParOf" srcId="{848EDBE4-BC02-4EE3-9079-D3FC7DE39858}" destId="{115C9B49-0842-43BF-A455-B575054A44B3}" srcOrd="0" destOrd="0" presId="urn:microsoft.com/office/officeart/2009/3/layout/HorizontalOrganizationChart"/>
    <dgm:cxn modelId="{26A5835A-A688-4552-8998-C513559C03BB}" type="presParOf" srcId="{115C9B49-0842-43BF-A455-B575054A44B3}" destId="{97C7D3E7-4123-4086-B287-98C0DA7C7587}" srcOrd="0" destOrd="0" presId="urn:microsoft.com/office/officeart/2009/3/layout/HorizontalOrganizationChart"/>
    <dgm:cxn modelId="{29272C80-63A1-4CFC-B6BD-A7728E9C14D0}" type="presParOf" srcId="{115C9B49-0842-43BF-A455-B575054A44B3}" destId="{785A548E-7AF3-4E56-97D9-1A4B7398234C}" srcOrd="1" destOrd="0" presId="urn:microsoft.com/office/officeart/2009/3/layout/HorizontalOrganizationChart"/>
    <dgm:cxn modelId="{35BFAA0D-FAA6-42B1-8056-1732713D8E93}" type="presParOf" srcId="{848EDBE4-BC02-4EE3-9079-D3FC7DE39858}" destId="{F92ACBF1-123A-4FC3-AFC9-8D199C4C6441}" srcOrd="1" destOrd="0" presId="urn:microsoft.com/office/officeart/2009/3/layout/HorizontalOrganizationChart"/>
    <dgm:cxn modelId="{C3449CDD-F0D0-451F-B380-38CE57ECA747}" type="presParOf" srcId="{F92ACBF1-123A-4FC3-AFC9-8D199C4C6441}" destId="{F3BB3268-03CA-45D8-97CF-2E75BE2FDB5A}" srcOrd="0" destOrd="0" presId="urn:microsoft.com/office/officeart/2009/3/layout/HorizontalOrganizationChart"/>
    <dgm:cxn modelId="{BD1A7F2F-2E56-4D07-85C0-FE0B68383DC2}" type="presParOf" srcId="{F92ACBF1-123A-4FC3-AFC9-8D199C4C6441}" destId="{5030FD47-0D2D-474A-B052-C44EB78BEDB4}" srcOrd="1" destOrd="0" presId="urn:microsoft.com/office/officeart/2009/3/layout/HorizontalOrganizationChart"/>
    <dgm:cxn modelId="{A018E6E8-6CC8-478F-BCF9-9BABC0FD6364}" type="presParOf" srcId="{5030FD47-0D2D-474A-B052-C44EB78BEDB4}" destId="{786AC519-B05E-4682-84A4-C5FBB8B4850D}" srcOrd="0" destOrd="0" presId="urn:microsoft.com/office/officeart/2009/3/layout/HorizontalOrganizationChart"/>
    <dgm:cxn modelId="{101E73B4-EFBE-44DA-B7DF-4B4077CBF608}" type="presParOf" srcId="{786AC519-B05E-4682-84A4-C5FBB8B4850D}" destId="{7EB04D5A-53F9-49E6-B6E8-9CFADF628BB9}" srcOrd="0" destOrd="0" presId="urn:microsoft.com/office/officeart/2009/3/layout/HorizontalOrganizationChart"/>
    <dgm:cxn modelId="{D8F2DF23-4338-4F22-8B2D-D1A88C4B691B}" type="presParOf" srcId="{786AC519-B05E-4682-84A4-C5FBB8B4850D}" destId="{EF394E7D-B818-4E20-94BC-B2E72277D870}" srcOrd="1" destOrd="0" presId="urn:microsoft.com/office/officeart/2009/3/layout/HorizontalOrganizationChart"/>
    <dgm:cxn modelId="{3A1131CE-5A38-4DDC-B913-F13DE5107FE3}" type="presParOf" srcId="{5030FD47-0D2D-474A-B052-C44EB78BEDB4}" destId="{EBEFE1C8-D5DB-44AA-BB6C-66B573D241ED}" srcOrd="1" destOrd="0" presId="urn:microsoft.com/office/officeart/2009/3/layout/HorizontalOrganizationChart"/>
    <dgm:cxn modelId="{0B83B317-7EEC-4CA0-9252-7E73816FDF1D}" type="presParOf" srcId="{5030FD47-0D2D-474A-B052-C44EB78BEDB4}" destId="{070437F1-FBCF-4B24-9748-252FD5051D8E}" srcOrd="2" destOrd="0" presId="urn:microsoft.com/office/officeart/2009/3/layout/HorizontalOrganizationChart"/>
    <dgm:cxn modelId="{F9F6B4DF-CA25-47DD-9A03-A8FB45AD8494}" type="presParOf" srcId="{F92ACBF1-123A-4FC3-AFC9-8D199C4C6441}" destId="{7211B436-0F82-46AD-9F64-8D0688D7AC2B}" srcOrd="2" destOrd="0" presId="urn:microsoft.com/office/officeart/2009/3/layout/HorizontalOrganizationChart"/>
    <dgm:cxn modelId="{1B416536-579B-4E4C-A3E3-AE4A9BADFC25}" type="presParOf" srcId="{F92ACBF1-123A-4FC3-AFC9-8D199C4C6441}" destId="{6B7CAAC7-681F-4387-9B1F-0E79B07522A6}" srcOrd="3" destOrd="0" presId="urn:microsoft.com/office/officeart/2009/3/layout/HorizontalOrganizationChart"/>
    <dgm:cxn modelId="{B8C617D8-8209-49D7-B1D1-D1B926758F77}" type="presParOf" srcId="{6B7CAAC7-681F-4387-9B1F-0E79B07522A6}" destId="{317CBB6A-0786-4D17-BD8D-352B15A395B4}" srcOrd="0" destOrd="0" presId="urn:microsoft.com/office/officeart/2009/3/layout/HorizontalOrganizationChart"/>
    <dgm:cxn modelId="{4FFD181E-C6AA-437B-93EE-D7054EC48DA0}" type="presParOf" srcId="{317CBB6A-0786-4D17-BD8D-352B15A395B4}" destId="{9BB9030E-127B-4998-8F19-30AB7974BD81}" srcOrd="0" destOrd="0" presId="urn:microsoft.com/office/officeart/2009/3/layout/HorizontalOrganizationChart"/>
    <dgm:cxn modelId="{0B8D5F30-5335-4B3A-89A5-9F0DA98CD1A1}" type="presParOf" srcId="{317CBB6A-0786-4D17-BD8D-352B15A395B4}" destId="{BC41F274-1669-494D-8DC8-F6CAA7B35C3E}" srcOrd="1" destOrd="0" presId="urn:microsoft.com/office/officeart/2009/3/layout/HorizontalOrganizationChart"/>
    <dgm:cxn modelId="{ACEB4B45-3D0E-4FA1-A9C2-DAB58AFFAB9B}" type="presParOf" srcId="{6B7CAAC7-681F-4387-9B1F-0E79B07522A6}" destId="{D2684FEB-1E01-413D-AB3C-93DD043B1354}" srcOrd="1" destOrd="0" presId="urn:microsoft.com/office/officeart/2009/3/layout/HorizontalOrganizationChart"/>
    <dgm:cxn modelId="{DFED58C2-9C25-4C4B-AB0A-CFDE1E80C00B}" type="presParOf" srcId="{6B7CAAC7-681F-4387-9B1F-0E79B07522A6}" destId="{5352D218-63FB-4BA4-82BA-7B00550E8FC4}" srcOrd="2" destOrd="0" presId="urn:microsoft.com/office/officeart/2009/3/layout/HorizontalOrganizationChart"/>
    <dgm:cxn modelId="{F029A808-F5FB-45AB-A537-825B36A9879A}" type="presParOf" srcId="{F92ACBF1-123A-4FC3-AFC9-8D199C4C6441}" destId="{CF68CEA9-2543-4219-B094-E5E5B742ECFE}" srcOrd="4" destOrd="0" presId="urn:microsoft.com/office/officeart/2009/3/layout/HorizontalOrganizationChart"/>
    <dgm:cxn modelId="{F1B2B949-9158-43FD-B029-7617555567C7}" type="presParOf" srcId="{F92ACBF1-123A-4FC3-AFC9-8D199C4C6441}" destId="{B9672E62-279D-45AA-AE47-DA428F888FF9}" srcOrd="5" destOrd="0" presId="urn:microsoft.com/office/officeart/2009/3/layout/HorizontalOrganizationChart"/>
    <dgm:cxn modelId="{6FE0D467-E590-4B08-A029-3B4A8525B2AC}" type="presParOf" srcId="{B9672E62-279D-45AA-AE47-DA428F888FF9}" destId="{930BA455-2CE1-4BFB-A0C7-ED1C71CFCDEA}" srcOrd="0" destOrd="0" presId="urn:microsoft.com/office/officeart/2009/3/layout/HorizontalOrganizationChart"/>
    <dgm:cxn modelId="{C1571874-CC76-4715-BD81-BC1056382CE1}" type="presParOf" srcId="{930BA455-2CE1-4BFB-A0C7-ED1C71CFCDEA}" destId="{F3B9D408-6CA5-4723-93BD-9F0E7B1BB242}" srcOrd="0" destOrd="0" presId="urn:microsoft.com/office/officeart/2009/3/layout/HorizontalOrganizationChart"/>
    <dgm:cxn modelId="{22C83659-F028-4741-9D48-F75571067337}" type="presParOf" srcId="{930BA455-2CE1-4BFB-A0C7-ED1C71CFCDEA}" destId="{E39ADBBB-5FA9-4A0B-883B-982A2C05B631}" srcOrd="1" destOrd="0" presId="urn:microsoft.com/office/officeart/2009/3/layout/HorizontalOrganizationChart"/>
    <dgm:cxn modelId="{B92339E8-BDF4-48D4-B1B8-F60CE42781F7}" type="presParOf" srcId="{B9672E62-279D-45AA-AE47-DA428F888FF9}" destId="{4DA6ED3F-2A9D-4A68-BA93-9AA07B8CEB03}" srcOrd="1" destOrd="0" presId="urn:microsoft.com/office/officeart/2009/3/layout/HorizontalOrganizationChart"/>
    <dgm:cxn modelId="{5C16517C-28BF-41E9-AA96-1E53C7E77CBF}" type="presParOf" srcId="{B9672E62-279D-45AA-AE47-DA428F888FF9}" destId="{1573AE80-3210-4FB4-875C-34834ED314C0}" srcOrd="2" destOrd="0" presId="urn:microsoft.com/office/officeart/2009/3/layout/HorizontalOrganizationChart"/>
    <dgm:cxn modelId="{1B8EADEB-5DBC-44E4-900D-7C84C7BE0054}" type="presParOf" srcId="{F92ACBF1-123A-4FC3-AFC9-8D199C4C6441}" destId="{F8DA79E1-0B4A-43B6-AB19-2407103559CE}" srcOrd="6" destOrd="0" presId="urn:microsoft.com/office/officeart/2009/3/layout/HorizontalOrganizationChart"/>
    <dgm:cxn modelId="{6CE78900-440E-4107-BC79-511C10859917}" type="presParOf" srcId="{F92ACBF1-123A-4FC3-AFC9-8D199C4C6441}" destId="{3291239B-E4A7-4137-A998-D585B7AB37B9}" srcOrd="7" destOrd="0" presId="urn:microsoft.com/office/officeart/2009/3/layout/HorizontalOrganizationChart"/>
    <dgm:cxn modelId="{3F35BA34-5352-4EC6-81D8-886DA56C5789}" type="presParOf" srcId="{3291239B-E4A7-4137-A998-D585B7AB37B9}" destId="{969962AF-5DF5-4747-98FB-16BBA3C6F07B}" srcOrd="0" destOrd="0" presId="urn:microsoft.com/office/officeart/2009/3/layout/HorizontalOrganizationChart"/>
    <dgm:cxn modelId="{EDC5068C-A046-4587-82D9-9032C0D502B4}" type="presParOf" srcId="{969962AF-5DF5-4747-98FB-16BBA3C6F07B}" destId="{44DA6856-7D2F-4E13-B999-F747F28F4C68}" srcOrd="0" destOrd="0" presId="urn:microsoft.com/office/officeart/2009/3/layout/HorizontalOrganizationChart"/>
    <dgm:cxn modelId="{C48146AC-0094-45EC-A031-C5334B444B73}" type="presParOf" srcId="{969962AF-5DF5-4747-98FB-16BBA3C6F07B}" destId="{F44A0C7C-A557-471B-95B1-C7BD286ECBDC}" srcOrd="1" destOrd="0" presId="urn:microsoft.com/office/officeart/2009/3/layout/HorizontalOrganizationChart"/>
    <dgm:cxn modelId="{38895FB8-D9A6-4979-969F-A0677FB0FE30}" type="presParOf" srcId="{3291239B-E4A7-4137-A998-D585B7AB37B9}" destId="{22F7FE3B-F2DA-486E-A365-C73006560966}" srcOrd="1" destOrd="0" presId="urn:microsoft.com/office/officeart/2009/3/layout/HorizontalOrganizationChart"/>
    <dgm:cxn modelId="{55ED87EE-80BC-4627-9586-1888970B8D71}" type="presParOf" srcId="{3291239B-E4A7-4137-A998-D585B7AB37B9}" destId="{281AC092-7EEE-4F7D-AF34-87B06BC8821B}" srcOrd="2" destOrd="0" presId="urn:microsoft.com/office/officeart/2009/3/layout/HorizontalOrganizationChart"/>
    <dgm:cxn modelId="{B521B4E6-2C72-492C-9230-9E2AA57ABC1B}" type="presParOf" srcId="{F92ACBF1-123A-4FC3-AFC9-8D199C4C6441}" destId="{6B0FC447-3972-4223-BA0E-E7EC161F4B09}" srcOrd="8" destOrd="0" presId="urn:microsoft.com/office/officeart/2009/3/layout/HorizontalOrganizationChart"/>
    <dgm:cxn modelId="{2230D951-827B-437A-AA2B-CC4BD4A0FC16}" type="presParOf" srcId="{F92ACBF1-123A-4FC3-AFC9-8D199C4C6441}" destId="{537CAF6E-84E6-45CE-9253-0AEA9507344B}" srcOrd="9" destOrd="0" presId="urn:microsoft.com/office/officeart/2009/3/layout/HorizontalOrganizationChart"/>
    <dgm:cxn modelId="{515B3B5C-C25E-4BB7-BE33-BBDCAB3A9DF3}" type="presParOf" srcId="{537CAF6E-84E6-45CE-9253-0AEA9507344B}" destId="{AE1BA0E1-ADE9-44F0-ACA4-FEC5B5D18FBD}" srcOrd="0" destOrd="0" presId="urn:microsoft.com/office/officeart/2009/3/layout/HorizontalOrganizationChart"/>
    <dgm:cxn modelId="{EDAA1CBA-1B4A-4275-9FA2-7BDA4A669FF4}" type="presParOf" srcId="{AE1BA0E1-ADE9-44F0-ACA4-FEC5B5D18FBD}" destId="{BA4E2207-35A6-42F0-B311-88C3203359F4}" srcOrd="0" destOrd="0" presId="urn:microsoft.com/office/officeart/2009/3/layout/HorizontalOrganizationChart"/>
    <dgm:cxn modelId="{2F3B0672-B465-49D2-80A6-02487CFC5BD1}" type="presParOf" srcId="{AE1BA0E1-ADE9-44F0-ACA4-FEC5B5D18FBD}" destId="{4D31D778-7813-47A3-8A81-4CDEECDE83E3}" srcOrd="1" destOrd="0" presId="urn:microsoft.com/office/officeart/2009/3/layout/HorizontalOrganizationChart"/>
    <dgm:cxn modelId="{76EEAFFF-03DF-4FD8-BF2F-66E9907C8655}" type="presParOf" srcId="{537CAF6E-84E6-45CE-9253-0AEA9507344B}" destId="{5D10DA1C-53BD-4A9E-8946-845A1D14A3A7}" srcOrd="1" destOrd="0" presId="urn:microsoft.com/office/officeart/2009/3/layout/HorizontalOrganizationChart"/>
    <dgm:cxn modelId="{6F8769FA-DFE8-430C-9C5C-049AEF853604}" type="presParOf" srcId="{537CAF6E-84E6-45CE-9253-0AEA9507344B}" destId="{E85B2AF8-996C-4489-A0A8-1F3EBED1B5CA}" srcOrd="2" destOrd="0" presId="urn:microsoft.com/office/officeart/2009/3/layout/HorizontalOrganizationChart"/>
    <dgm:cxn modelId="{2A39BC93-3FF6-49FC-A3FD-F35FDB9ABB14}" type="presParOf" srcId="{F92ACBF1-123A-4FC3-AFC9-8D199C4C6441}" destId="{C65F0538-4B50-4060-9C9B-F080316C1902}" srcOrd="10" destOrd="0" presId="urn:microsoft.com/office/officeart/2009/3/layout/HorizontalOrganizationChart"/>
    <dgm:cxn modelId="{EC815751-8620-4231-9505-544F631F5A08}" type="presParOf" srcId="{F92ACBF1-123A-4FC3-AFC9-8D199C4C6441}" destId="{B1BD230A-6EB3-454B-BBC6-B3E49E19ED44}" srcOrd="11" destOrd="0" presId="urn:microsoft.com/office/officeart/2009/3/layout/HorizontalOrganizationChart"/>
    <dgm:cxn modelId="{4E533D12-9862-4CD3-A4B5-78F134E47CC1}" type="presParOf" srcId="{B1BD230A-6EB3-454B-BBC6-B3E49E19ED44}" destId="{51577166-265F-4FA7-B889-A4EB26641AF5}" srcOrd="0" destOrd="0" presId="urn:microsoft.com/office/officeart/2009/3/layout/HorizontalOrganizationChart"/>
    <dgm:cxn modelId="{CB4CDDEB-B0A9-49A7-939F-988402BC9368}" type="presParOf" srcId="{51577166-265F-4FA7-B889-A4EB26641AF5}" destId="{3440402D-F932-46E8-85C8-CBDA6456CEAE}" srcOrd="0" destOrd="0" presId="urn:microsoft.com/office/officeart/2009/3/layout/HorizontalOrganizationChart"/>
    <dgm:cxn modelId="{2839FD10-A783-4A4D-8F96-67751C76C2C1}" type="presParOf" srcId="{51577166-265F-4FA7-B889-A4EB26641AF5}" destId="{B6292EA9-A303-41C3-992F-71088F8786E8}" srcOrd="1" destOrd="0" presId="urn:microsoft.com/office/officeart/2009/3/layout/HorizontalOrganizationChart"/>
    <dgm:cxn modelId="{DC00AEA9-2D05-471A-A739-D9109B8A6E22}" type="presParOf" srcId="{B1BD230A-6EB3-454B-BBC6-B3E49E19ED44}" destId="{36AB4D2B-9354-4490-A134-E123154CF693}" srcOrd="1" destOrd="0" presId="urn:microsoft.com/office/officeart/2009/3/layout/HorizontalOrganizationChart"/>
    <dgm:cxn modelId="{E785A497-7423-4D00-A1F0-09F8C9E9C24E}" type="presParOf" srcId="{B1BD230A-6EB3-454B-BBC6-B3E49E19ED44}" destId="{1C295884-7BE8-4E5C-904F-0EAC470D1F73}" srcOrd="2" destOrd="0" presId="urn:microsoft.com/office/officeart/2009/3/layout/HorizontalOrganizationChart"/>
    <dgm:cxn modelId="{DA68F341-51AD-4DA5-A0E6-A9CE868B780B}" type="presParOf" srcId="{848EDBE4-BC02-4EE3-9079-D3FC7DE39858}" destId="{8C20D6C0-5A9D-4D0C-B7C1-46D50D2AFAAC}"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3DC4374-16C2-4860-B79B-2B81B87B8A24}" type="doc">
      <dgm:prSet loTypeId="urn:microsoft.com/office/officeart/2009/3/layout/HorizontalOrganizationChart" loCatId="hierarchy" qsTypeId="urn:microsoft.com/office/officeart/2005/8/quickstyle/3d1" qsCatId="3D" csTypeId="urn:microsoft.com/office/officeart/2005/8/colors/colorful1" csCatId="colorful" phldr="1"/>
      <dgm:spPr/>
      <dgm:t>
        <a:bodyPr/>
        <a:lstStyle/>
        <a:p>
          <a:endParaRPr lang="en-US"/>
        </a:p>
      </dgm:t>
    </dgm:pt>
    <dgm:pt modelId="{C9F00F68-5157-404D-BF04-31361B057D74}">
      <dgm:prSet phldrT="[Text]" custT="1"/>
      <dgm:spPr/>
      <dgm:t>
        <a:bodyPr/>
        <a:lstStyle/>
        <a:p>
          <a:r>
            <a:rPr lang="fa-IR" sz="2400" b="1" dirty="0">
              <a:cs typeface="B Nazanin" panose="00000400000000000000" pitchFamily="2" charset="-78"/>
            </a:rPr>
            <a:t>امکان تنظیم خواص با</a:t>
          </a:r>
          <a:endParaRPr lang="en-US" sz="2400" b="1" dirty="0">
            <a:cs typeface="B Nazanin" panose="00000400000000000000" pitchFamily="2" charset="-78"/>
          </a:endParaRPr>
        </a:p>
      </dgm:t>
    </dgm:pt>
    <dgm:pt modelId="{FC2A14CC-3073-4A93-A3CD-8EC7B08D1573}" type="parTrans" cxnId="{89BC34E6-2479-47A0-A06C-19E7FCFA0C58}">
      <dgm:prSet/>
      <dgm:spPr/>
      <dgm:t>
        <a:bodyPr/>
        <a:lstStyle/>
        <a:p>
          <a:endParaRPr lang="en-US"/>
        </a:p>
      </dgm:t>
    </dgm:pt>
    <dgm:pt modelId="{8569AF99-449F-4A11-942E-4546BD6DE1E0}" type="sibTrans" cxnId="{89BC34E6-2479-47A0-A06C-19E7FCFA0C58}">
      <dgm:prSet/>
      <dgm:spPr/>
      <dgm:t>
        <a:bodyPr/>
        <a:lstStyle/>
        <a:p>
          <a:endParaRPr lang="en-US"/>
        </a:p>
      </dgm:t>
    </dgm:pt>
    <dgm:pt modelId="{F6483F2D-99F0-4311-A68C-B7F7EEA55289}">
      <dgm:prSet phldrT="[Text]" custT="1"/>
      <dgm:spPr/>
      <dgm:t>
        <a:bodyPr/>
        <a:lstStyle/>
        <a:p>
          <a:r>
            <a:rPr lang="fa-IR" sz="2000" b="1" dirty="0">
              <a:cs typeface="B Nazanin" panose="00000400000000000000" pitchFamily="2" charset="-78"/>
            </a:rPr>
            <a:t>ترکیب شیمیایی</a:t>
          </a:r>
          <a:endParaRPr lang="en-US" sz="2000" b="1" dirty="0">
            <a:cs typeface="B Nazanin" panose="00000400000000000000" pitchFamily="2" charset="-78"/>
          </a:endParaRPr>
        </a:p>
      </dgm:t>
    </dgm:pt>
    <dgm:pt modelId="{BB3BE45F-BEA6-4DEB-98DB-5A039BC821ED}" type="parTrans" cxnId="{697206CB-541B-44A7-9929-D3A557D03419}">
      <dgm:prSet/>
      <dgm:spPr/>
      <dgm:t>
        <a:bodyPr/>
        <a:lstStyle/>
        <a:p>
          <a:endParaRPr lang="en-US"/>
        </a:p>
      </dgm:t>
    </dgm:pt>
    <dgm:pt modelId="{A5FF3EAB-FC54-48BC-8848-D006B72B4009}" type="sibTrans" cxnId="{697206CB-541B-44A7-9929-D3A557D03419}">
      <dgm:prSet/>
      <dgm:spPr/>
      <dgm:t>
        <a:bodyPr/>
        <a:lstStyle/>
        <a:p>
          <a:endParaRPr lang="en-US"/>
        </a:p>
      </dgm:t>
    </dgm:pt>
    <dgm:pt modelId="{9D939ED5-AC8F-4A08-A1D4-FD110C75B682}">
      <dgm:prSet phldrT="[Text]" custT="1"/>
      <dgm:spPr/>
      <dgm:t>
        <a:bodyPr/>
        <a:lstStyle/>
        <a:p>
          <a:r>
            <a:rPr lang="fa-IR" sz="2000" b="1" dirty="0">
              <a:cs typeface="B Nazanin" panose="00000400000000000000" pitchFamily="2" charset="-78"/>
            </a:rPr>
            <a:t>عوامل سطحی</a:t>
          </a:r>
          <a:endParaRPr lang="en-US" sz="2000" b="1" dirty="0">
            <a:cs typeface="B Nazanin" panose="00000400000000000000" pitchFamily="2" charset="-78"/>
          </a:endParaRPr>
        </a:p>
      </dgm:t>
    </dgm:pt>
    <dgm:pt modelId="{EC1B270B-29AC-4FFA-B032-1B7981972F58}" type="parTrans" cxnId="{2ED522F1-D178-423A-9366-B065F0E4067B}">
      <dgm:prSet/>
      <dgm:spPr/>
      <dgm:t>
        <a:bodyPr/>
        <a:lstStyle/>
        <a:p>
          <a:endParaRPr lang="en-US"/>
        </a:p>
      </dgm:t>
    </dgm:pt>
    <dgm:pt modelId="{F34CBF0A-470C-482B-9F4B-C17064E3C716}" type="sibTrans" cxnId="{2ED522F1-D178-423A-9366-B065F0E4067B}">
      <dgm:prSet/>
      <dgm:spPr/>
      <dgm:t>
        <a:bodyPr/>
        <a:lstStyle/>
        <a:p>
          <a:endParaRPr lang="en-US"/>
        </a:p>
      </dgm:t>
    </dgm:pt>
    <dgm:pt modelId="{142F5FF9-67D7-43F0-9A81-1BFAA3F76AF5}">
      <dgm:prSet phldrT="[Text]" custT="1"/>
      <dgm:spPr/>
      <dgm:t>
        <a:bodyPr/>
        <a:lstStyle/>
        <a:p>
          <a:r>
            <a:rPr lang="fa-IR" sz="2000" b="1" dirty="0">
              <a:cs typeface="B Nazanin" panose="00000400000000000000" pitchFamily="2" charset="-78"/>
            </a:rPr>
            <a:t>مورفولوژی و نسبت‌های ساختار هندسی</a:t>
          </a:r>
          <a:endParaRPr lang="en-US" sz="2000" b="1" dirty="0">
            <a:cs typeface="B Nazanin" panose="00000400000000000000" pitchFamily="2" charset="-78"/>
          </a:endParaRPr>
        </a:p>
      </dgm:t>
    </dgm:pt>
    <dgm:pt modelId="{15DEEAB4-C89F-4F56-B253-ACB77F60317F}" type="parTrans" cxnId="{9CA1594D-EEA3-4241-A4C9-072D3A129066}">
      <dgm:prSet/>
      <dgm:spPr/>
      <dgm:t>
        <a:bodyPr/>
        <a:lstStyle/>
        <a:p>
          <a:endParaRPr lang="en-US"/>
        </a:p>
      </dgm:t>
    </dgm:pt>
    <dgm:pt modelId="{27689C3A-563C-4BE1-BD33-507AA3557919}" type="sibTrans" cxnId="{9CA1594D-EEA3-4241-A4C9-072D3A129066}">
      <dgm:prSet/>
      <dgm:spPr/>
      <dgm:t>
        <a:bodyPr/>
        <a:lstStyle/>
        <a:p>
          <a:endParaRPr lang="en-US"/>
        </a:p>
      </dgm:t>
    </dgm:pt>
    <dgm:pt modelId="{0A929D94-18F1-4B92-80FD-6DDC9A021274}" type="pres">
      <dgm:prSet presAssocID="{A3DC4374-16C2-4860-B79B-2B81B87B8A24}" presName="hierChild1" presStyleCnt="0">
        <dgm:presLayoutVars>
          <dgm:orgChart val="1"/>
          <dgm:chPref val="1"/>
          <dgm:dir val="rev"/>
          <dgm:animOne val="branch"/>
          <dgm:animLvl val="lvl"/>
          <dgm:resizeHandles/>
        </dgm:presLayoutVars>
      </dgm:prSet>
      <dgm:spPr/>
      <dgm:t>
        <a:bodyPr/>
        <a:lstStyle/>
        <a:p>
          <a:endParaRPr lang="en-US"/>
        </a:p>
      </dgm:t>
    </dgm:pt>
    <dgm:pt modelId="{540E2D5B-6FF8-4234-9A33-3BC063E54AE8}" type="pres">
      <dgm:prSet presAssocID="{C9F00F68-5157-404D-BF04-31361B057D74}" presName="hierRoot1" presStyleCnt="0">
        <dgm:presLayoutVars>
          <dgm:hierBranch val="init"/>
        </dgm:presLayoutVars>
      </dgm:prSet>
      <dgm:spPr/>
    </dgm:pt>
    <dgm:pt modelId="{7C7E7F56-B8D5-4673-8D8E-A2BA5AE87028}" type="pres">
      <dgm:prSet presAssocID="{C9F00F68-5157-404D-BF04-31361B057D74}" presName="rootComposite1" presStyleCnt="0"/>
      <dgm:spPr/>
    </dgm:pt>
    <dgm:pt modelId="{0F288813-7C86-4C28-A2D8-6A6589E56B99}" type="pres">
      <dgm:prSet presAssocID="{C9F00F68-5157-404D-BF04-31361B057D74}" presName="rootText1" presStyleLbl="node0" presStyleIdx="0" presStyleCnt="1" custScaleX="125957" custScaleY="111214">
        <dgm:presLayoutVars>
          <dgm:chPref val="3"/>
        </dgm:presLayoutVars>
      </dgm:prSet>
      <dgm:spPr/>
      <dgm:t>
        <a:bodyPr/>
        <a:lstStyle/>
        <a:p>
          <a:endParaRPr lang="en-US"/>
        </a:p>
      </dgm:t>
    </dgm:pt>
    <dgm:pt modelId="{2746475F-5F2D-4E58-BCFA-7CD9566650B0}" type="pres">
      <dgm:prSet presAssocID="{C9F00F68-5157-404D-BF04-31361B057D74}" presName="rootConnector1" presStyleLbl="node1" presStyleIdx="0" presStyleCnt="0"/>
      <dgm:spPr/>
      <dgm:t>
        <a:bodyPr/>
        <a:lstStyle/>
        <a:p>
          <a:endParaRPr lang="en-US"/>
        </a:p>
      </dgm:t>
    </dgm:pt>
    <dgm:pt modelId="{A714FFFC-ACC5-46C3-98AC-1ABAD6583ABB}" type="pres">
      <dgm:prSet presAssocID="{C9F00F68-5157-404D-BF04-31361B057D74}" presName="hierChild2" presStyleCnt="0"/>
      <dgm:spPr/>
    </dgm:pt>
    <dgm:pt modelId="{E9213CF5-BC96-4CFC-9D21-07A98D7683DD}" type="pres">
      <dgm:prSet presAssocID="{BB3BE45F-BEA6-4DEB-98DB-5A039BC821ED}" presName="Name66" presStyleLbl="parChTrans1D2" presStyleIdx="0" presStyleCnt="3"/>
      <dgm:spPr/>
      <dgm:t>
        <a:bodyPr/>
        <a:lstStyle/>
        <a:p>
          <a:endParaRPr lang="en-US"/>
        </a:p>
      </dgm:t>
    </dgm:pt>
    <dgm:pt modelId="{C999E12B-D655-4B4C-B1F6-29D427DA2F35}" type="pres">
      <dgm:prSet presAssocID="{F6483F2D-99F0-4311-A68C-B7F7EEA55289}" presName="hierRoot2" presStyleCnt="0">
        <dgm:presLayoutVars>
          <dgm:hierBranch val="init"/>
        </dgm:presLayoutVars>
      </dgm:prSet>
      <dgm:spPr/>
    </dgm:pt>
    <dgm:pt modelId="{43A0DA53-3FDA-4545-A538-BF9FB790E7CF}" type="pres">
      <dgm:prSet presAssocID="{F6483F2D-99F0-4311-A68C-B7F7EEA55289}" presName="rootComposite" presStyleCnt="0"/>
      <dgm:spPr/>
    </dgm:pt>
    <dgm:pt modelId="{0C9D8D2D-2D1C-422B-B5B8-F0BB9E248B24}" type="pres">
      <dgm:prSet presAssocID="{F6483F2D-99F0-4311-A68C-B7F7EEA55289}" presName="rootText" presStyleLbl="node2" presStyleIdx="0" presStyleCnt="3">
        <dgm:presLayoutVars>
          <dgm:chPref val="3"/>
        </dgm:presLayoutVars>
      </dgm:prSet>
      <dgm:spPr/>
      <dgm:t>
        <a:bodyPr/>
        <a:lstStyle/>
        <a:p>
          <a:endParaRPr lang="en-US"/>
        </a:p>
      </dgm:t>
    </dgm:pt>
    <dgm:pt modelId="{98F5B02C-B73F-4D2F-9279-477A1092248C}" type="pres">
      <dgm:prSet presAssocID="{F6483F2D-99F0-4311-A68C-B7F7EEA55289}" presName="rootConnector" presStyleLbl="node2" presStyleIdx="0" presStyleCnt="3"/>
      <dgm:spPr/>
      <dgm:t>
        <a:bodyPr/>
        <a:lstStyle/>
        <a:p>
          <a:endParaRPr lang="en-US"/>
        </a:p>
      </dgm:t>
    </dgm:pt>
    <dgm:pt modelId="{64907B91-49C7-47B4-A77B-1D878A4AC063}" type="pres">
      <dgm:prSet presAssocID="{F6483F2D-99F0-4311-A68C-B7F7EEA55289}" presName="hierChild4" presStyleCnt="0"/>
      <dgm:spPr/>
    </dgm:pt>
    <dgm:pt modelId="{94BA16BE-70F7-4CB5-8505-0178944148EA}" type="pres">
      <dgm:prSet presAssocID="{F6483F2D-99F0-4311-A68C-B7F7EEA55289}" presName="hierChild5" presStyleCnt="0"/>
      <dgm:spPr/>
    </dgm:pt>
    <dgm:pt modelId="{E5589F05-D9D2-430D-8A8D-6127B41CB13D}" type="pres">
      <dgm:prSet presAssocID="{EC1B270B-29AC-4FFA-B032-1B7981972F58}" presName="Name66" presStyleLbl="parChTrans1D2" presStyleIdx="1" presStyleCnt="3"/>
      <dgm:spPr/>
      <dgm:t>
        <a:bodyPr/>
        <a:lstStyle/>
        <a:p>
          <a:endParaRPr lang="en-US"/>
        </a:p>
      </dgm:t>
    </dgm:pt>
    <dgm:pt modelId="{F25544ED-4B23-41F8-9668-C9EFD5709D5D}" type="pres">
      <dgm:prSet presAssocID="{9D939ED5-AC8F-4A08-A1D4-FD110C75B682}" presName="hierRoot2" presStyleCnt="0">
        <dgm:presLayoutVars>
          <dgm:hierBranch val="init"/>
        </dgm:presLayoutVars>
      </dgm:prSet>
      <dgm:spPr/>
    </dgm:pt>
    <dgm:pt modelId="{226F1C61-2983-4736-9B45-9B8117036260}" type="pres">
      <dgm:prSet presAssocID="{9D939ED5-AC8F-4A08-A1D4-FD110C75B682}" presName="rootComposite" presStyleCnt="0"/>
      <dgm:spPr/>
    </dgm:pt>
    <dgm:pt modelId="{EF6326FD-B234-406B-A83F-E0DC66054B94}" type="pres">
      <dgm:prSet presAssocID="{9D939ED5-AC8F-4A08-A1D4-FD110C75B682}" presName="rootText" presStyleLbl="node2" presStyleIdx="1" presStyleCnt="3">
        <dgm:presLayoutVars>
          <dgm:chPref val="3"/>
        </dgm:presLayoutVars>
      </dgm:prSet>
      <dgm:spPr/>
      <dgm:t>
        <a:bodyPr/>
        <a:lstStyle/>
        <a:p>
          <a:endParaRPr lang="en-US"/>
        </a:p>
      </dgm:t>
    </dgm:pt>
    <dgm:pt modelId="{6AF4C294-0B1C-4D05-A1C6-811B8738ADCF}" type="pres">
      <dgm:prSet presAssocID="{9D939ED5-AC8F-4A08-A1D4-FD110C75B682}" presName="rootConnector" presStyleLbl="node2" presStyleIdx="1" presStyleCnt="3"/>
      <dgm:spPr/>
      <dgm:t>
        <a:bodyPr/>
        <a:lstStyle/>
        <a:p>
          <a:endParaRPr lang="en-US"/>
        </a:p>
      </dgm:t>
    </dgm:pt>
    <dgm:pt modelId="{DF470962-1CA9-46ED-888B-A48547BA6975}" type="pres">
      <dgm:prSet presAssocID="{9D939ED5-AC8F-4A08-A1D4-FD110C75B682}" presName="hierChild4" presStyleCnt="0"/>
      <dgm:spPr/>
    </dgm:pt>
    <dgm:pt modelId="{14AE7690-FEB1-4756-A8D4-669DB9E1B722}" type="pres">
      <dgm:prSet presAssocID="{9D939ED5-AC8F-4A08-A1D4-FD110C75B682}" presName="hierChild5" presStyleCnt="0"/>
      <dgm:spPr/>
    </dgm:pt>
    <dgm:pt modelId="{EADF3958-1259-4092-9016-58FE21700898}" type="pres">
      <dgm:prSet presAssocID="{15DEEAB4-C89F-4F56-B253-ACB77F60317F}" presName="Name66" presStyleLbl="parChTrans1D2" presStyleIdx="2" presStyleCnt="3"/>
      <dgm:spPr/>
      <dgm:t>
        <a:bodyPr/>
        <a:lstStyle/>
        <a:p>
          <a:endParaRPr lang="en-US"/>
        </a:p>
      </dgm:t>
    </dgm:pt>
    <dgm:pt modelId="{C30EAA54-2671-4156-8ADF-3ACB37B0499C}" type="pres">
      <dgm:prSet presAssocID="{142F5FF9-67D7-43F0-9A81-1BFAA3F76AF5}" presName="hierRoot2" presStyleCnt="0">
        <dgm:presLayoutVars>
          <dgm:hierBranch val="init"/>
        </dgm:presLayoutVars>
      </dgm:prSet>
      <dgm:spPr/>
    </dgm:pt>
    <dgm:pt modelId="{6B2EF23A-6204-4B18-A427-63A79FA32087}" type="pres">
      <dgm:prSet presAssocID="{142F5FF9-67D7-43F0-9A81-1BFAA3F76AF5}" presName="rootComposite" presStyleCnt="0"/>
      <dgm:spPr/>
    </dgm:pt>
    <dgm:pt modelId="{BF3AE0E7-EF22-406A-B6C3-98AEC2BA236F}" type="pres">
      <dgm:prSet presAssocID="{142F5FF9-67D7-43F0-9A81-1BFAA3F76AF5}" presName="rootText" presStyleLbl="node2" presStyleIdx="2" presStyleCnt="3" custScaleY="195836">
        <dgm:presLayoutVars>
          <dgm:chPref val="3"/>
        </dgm:presLayoutVars>
      </dgm:prSet>
      <dgm:spPr/>
      <dgm:t>
        <a:bodyPr/>
        <a:lstStyle/>
        <a:p>
          <a:endParaRPr lang="en-US"/>
        </a:p>
      </dgm:t>
    </dgm:pt>
    <dgm:pt modelId="{6D87864E-0FD0-4CA2-BF3B-9DFDD78539ED}" type="pres">
      <dgm:prSet presAssocID="{142F5FF9-67D7-43F0-9A81-1BFAA3F76AF5}" presName="rootConnector" presStyleLbl="node2" presStyleIdx="2" presStyleCnt="3"/>
      <dgm:spPr/>
      <dgm:t>
        <a:bodyPr/>
        <a:lstStyle/>
        <a:p>
          <a:endParaRPr lang="en-US"/>
        </a:p>
      </dgm:t>
    </dgm:pt>
    <dgm:pt modelId="{4A4454E1-F932-4205-806A-4C4E4807F2A2}" type="pres">
      <dgm:prSet presAssocID="{142F5FF9-67D7-43F0-9A81-1BFAA3F76AF5}" presName="hierChild4" presStyleCnt="0"/>
      <dgm:spPr/>
    </dgm:pt>
    <dgm:pt modelId="{D39A90F2-32F2-4419-88A0-DDDEBFC7354F}" type="pres">
      <dgm:prSet presAssocID="{142F5FF9-67D7-43F0-9A81-1BFAA3F76AF5}" presName="hierChild5" presStyleCnt="0"/>
      <dgm:spPr/>
    </dgm:pt>
    <dgm:pt modelId="{71774024-3970-4CCE-8272-69D902967F40}" type="pres">
      <dgm:prSet presAssocID="{C9F00F68-5157-404D-BF04-31361B057D74}" presName="hierChild3" presStyleCnt="0"/>
      <dgm:spPr/>
    </dgm:pt>
  </dgm:ptLst>
  <dgm:cxnLst>
    <dgm:cxn modelId="{631DEAE6-B835-4B6A-ABA8-08FC2532FC9C}" type="presOf" srcId="{9D939ED5-AC8F-4A08-A1D4-FD110C75B682}" destId="{6AF4C294-0B1C-4D05-A1C6-811B8738ADCF}" srcOrd="1" destOrd="0" presId="urn:microsoft.com/office/officeart/2009/3/layout/HorizontalOrganizationChart"/>
    <dgm:cxn modelId="{697206CB-541B-44A7-9929-D3A557D03419}" srcId="{C9F00F68-5157-404D-BF04-31361B057D74}" destId="{F6483F2D-99F0-4311-A68C-B7F7EEA55289}" srcOrd="0" destOrd="0" parTransId="{BB3BE45F-BEA6-4DEB-98DB-5A039BC821ED}" sibTransId="{A5FF3EAB-FC54-48BC-8848-D006B72B4009}"/>
    <dgm:cxn modelId="{9CA1594D-EEA3-4241-A4C9-072D3A129066}" srcId="{C9F00F68-5157-404D-BF04-31361B057D74}" destId="{142F5FF9-67D7-43F0-9A81-1BFAA3F76AF5}" srcOrd="2" destOrd="0" parTransId="{15DEEAB4-C89F-4F56-B253-ACB77F60317F}" sibTransId="{27689C3A-563C-4BE1-BD33-507AA3557919}"/>
    <dgm:cxn modelId="{58E2CF27-96DC-4EA3-9289-FD8188F5B4D2}" type="presOf" srcId="{F6483F2D-99F0-4311-A68C-B7F7EEA55289}" destId="{98F5B02C-B73F-4D2F-9279-477A1092248C}" srcOrd="1" destOrd="0" presId="urn:microsoft.com/office/officeart/2009/3/layout/HorizontalOrganizationChart"/>
    <dgm:cxn modelId="{94B67F86-3EC6-46B3-AD84-D023D32D7449}" type="presOf" srcId="{C9F00F68-5157-404D-BF04-31361B057D74}" destId="{2746475F-5F2D-4E58-BCFA-7CD9566650B0}" srcOrd="1" destOrd="0" presId="urn:microsoft.com/office/officeart/2009/3/layout/HorizontalOrganizationChart"/>
    <dgm:cxn modelId="{DE9CE804-B0C9-464A-AD63-A167A6F174E9}" type="presOf" srcId="{BB3BE45F-BEA6-4DEB-98DB-5A039BC821ED}" destId="{E9213CF5-BC96-4CFC-9D21-07A98D7683DD}" srcOrd="0" destOrd="0" presId="urn:microsoft.com/office/officeart/2009/3/layout/HorizontalOrganizationChart"/>
    <dgm:cxn modelId="{2ED522F1-D178-423A-9366-B065F0E4067B}" srcId="{C9F00F68-5157-404D-BF04-31361B057D74}" destId="{9D939ED5-AC8F-4A08-A1D4-FD110C75B682}" srcOrd="1" destOrd="0" parTransId="{EC1B270B-29AC-4FFA-B032-1B7981972F58}" sibTransId="{F34CBF0A-470C-482B-9F4B-C17064E3C716}"/>
    <dgm:cxn modelId="{89BC34E6-2479-47A0-A06C-19E7FCFA0C58}" srcId="{A3DC4374-16C2-4860-B79B-2B81B87B8A24}" destId="{C9F00F68-5157-404D-BF04-31361B057D74}" srcOrd="0" destOrd="0" parTransId="{FC2A14CC-3073-4A93-A3CD-8EC7B08D1573}" sibTransId="{8569AF99-449F-4A11-942E-4546BD6DE1E0}"/>
    <dgm:cxn modelId="{07E6EF1E-5737-4E6F-B4A5-64C9A1205DAF}" type="presOf" srcId="{F6483F2D-99F0-4311-A68C-B7F7EEA55289}" destId="{0C9D8D2D-2D1C-422B-B5B8-F0BB9E248B24}" srcOrd="0" destOrd="0" presId="urn:microsoft.com/office/officeart/2009/3/layout/HorizontalOrganizationChart"/>
    <dgm:cxn modelId="{64244E0F-AC89-454D-86F7-3F46AC903C8B}" type="presOf" srcId="{C9F00F68-5157-404D-BF04-31361B057D74}" destId="{0F288813-7C86-4C28-A2D8-6A6589E56B99}" srcOrd="0" destOrd="0" presId="urn:microsoft.com/office/officeart/2009/3/layout/HorizontalOrganizationChart"/>
    <dgm:cxn modelId="{8305C3A6-C22C-47E5-8C94-F10E9584BE5A}" type="presOf" srcId="{9D939ED5-AC8F-4A08-A1D4-FD110C75B682}" destId="{EF6326FD-B234-406B-A83F-E0DC66054B94}" srcOrd="0" destOrd="0" presId="urn:microsoft.com/office/officeart/2009/3/layout/HorizontalOrganizationChart"/>
    <dgm:cxn modelId="{8A663951-D22F-4845-A2B2-68E0F5B8785C}" type="presOf" srcId="{15DEEAB4-C89F-4F56-B253-ACB77F60317F}" destId="{EADF3958-1259-4092-9016-58FE21700898}" srcOrd="0" destOrd="0" presId="urn:microsoft.com/office/officeart/2009/3/layout/HorizontalOrganizationChart"/>
    <dgm:cxn modelId="{D0F18A05-060C-4924-A37A-1285D36FC184}" type="presOf" srcId="{A3DC4374-16C2-4860-B79B-2B81B87B8A24}" destId="{0A929D94-18F1-4B92-80FD-6DDC9A021274}" srcOrd="0" destOrd="0" presId="urn:microsoft.com/office/officeart/2009/3/layout/HorizontalOrganizationChart"/>
    <dgm:cxn modelId="{6F38F253-B750-4148-8263-347E072F75AF}" type="presOf" srcId="{142F5FF9-67D7-43F0-9A81-1BFAA3F76AF5}" destId="{BF3AE0E7-EF22-406A-B6C3-98AEC2BA236F}" srcOrd="0" destOrd="0" presId="urn:microsoft.com/office/officeart/2009/3/layout/HorizontalOrganizationChart"/>
    <dgm:cxn modelId="{4BEC2B2F-A8C9-4D23-B5DE-9CC75BAA6133}" type="presOf" srcId="{142F5FF9-67D7-43F0-9A81-1BFAA3F76AF5}" destId="{6D87864E-0FD0-4CA2-BF3B-9DFDD78539ED}" srcOrd="1" destOrd="0" presId="urn:microsoft.com/office/officeart/2009/3/layout/HorizontalOrganizationChart"/>
    <dgm:cxn modelId="{A4A3F726-9134-4B4D-A99A-980836A805C7}" type="presOf" srcId="{EC1B270B-29AC-4FFA-B032-1B7981972F58}" destId="{E5589F05-D9D2-430D-8A8D-6127B41CB13D}" srcOrd="0" destOrd="0" presId="urn:microsoft.com/office/officeart/2009/3/layout/HorizontalOrganizationChart"/>
    <dgm:cxn modelId="{3292E31E-3FB9-4D90-8354-88C5AA3E7A7C}" type="presParOf" srcId="{0A929D94-18F1-4B92-80FD-6DDC9A021274}" destId="{540E2D5B-6FF8-4234-9A33-3BC063E54AE8}" srcOrd="0" destOrd="0" presId="urn:microsoft.com/office/officeart/2009/3/layout/HorizontalOrganizationChart"/>
    <dgm:cxn modelId="{4A7BAD16-C1ED-40FE-8ECD-ECC092AEC2C3}" type="presParOf" srcId="{540E2D5B-6FF8-4234-9A33-3BC063E54AE8}" destId="{7C7E7F56-B8D5-4673-8D8E-A2BA5AE87028}" srcOrd="0" destOrd="0" presId="urn:microsoft.com/office/officeart/2009/3/layout/HorizontalOrganizationChart"/>
    <dgm:cxn modelId="{BAA3CDBA-4F92-4D7B-A0C4-EA26E9ECA7E9}" type="presParOf" srcId="{7C7E7F56-B8D5-4673-8D8E-A2BA5AE87028}" destId="{0F288813-7C86-4C28-A2D8-6A6589E56B99}" srcOrd="0" destOrd="0" presId="urn:microsoft.com/office/officeart/2009/3/layout/HorizontalOrganizationChart"/>
    <dgm:cxn modelId="{42B09EA8-B1A2-4675-8521-AA5B79552133}" type="presParOf" srcId="{7C7E7F56-B8D5-4673-8D8E-A2BA5AE87028}" destId="{2746475F-5F2D-4E58-BCFA-7CD9566650B0}" srcOrd="1" destOrd="0" presId="urn:microsoft.com/office/officeart/2009/3/layout/HorizontalOrganizationChart"/>
    <dgm:cxn modelId="{C8A500BE-BE88-4247-AA4F-0CA5B0C009EF}" type="presParOf" srcId="{540E2D5B-6FF8-4234-9A33-3BC063E54AE8}" destId="{A714FFFC-ACC5-46C3-98AC-1ABAD6583ABB}" srcOrd="1" destOrd="0" presId="urn:microsoft.com/office/officeart/2009/3/layout/HorizontalOrganizationChart"/>
    <dgm:cxn modelId="{AD298FF6-44A8-49C9-85E0-BC5F22CF964B}" type="presParOf" srcId="{A714FFFC-ACC5-46C3-98AC-1ABAD6583ABB}" destId="{E9213CF5-BC96-4CFC-9D21-07A98D7683DD}" srcOrd="0" destOrd="0" presId="urn:microsoft.com/office/officeart/2009/3/layout/HorizontalOrganizationChart"/>
    <dgm:cxn modelId="{5C40366E-1EAC-4E26-A035-95ABF6959CE0}" type="presParOf" srcId="{A714FFFC-ACC5-46C3-98AC-1ABAD6583ABB}" destId="{C999E12B-D655-4B4C-B1F6-29D427DA2F35}" srcOrd="1" destOrd="0" presId="urn:microsoft.com/office/officeart/2009/3/layout/HorizontalOrganizationChart"/>
    <dgm:cxn modelId="{3AAF749F-136D-4175-BFD7-3B952898D38F}" type="presParOf" srcId="{C999E12B-D655-4B4C-B1F6-29D427DA2F35}" destId="{43A0DA53-3FDA-4545-A538-BF9FB790E7CF}" srcOrd="0" destOrd="0" presId="urn:microsoft.com/office/officeart/2009/3/layout/HorizontalOrganizationChart"/>
    <dgm:cxn modelId="{F8D6B716-2F70-43C0-9BC3-96B33141D44E}" type="presParOf" srcId="{43A0DA53-3FDA-4545-A538-BF9FB790E7CF}" destId="{0C9D8D2D-2D1C-422B-B5B8-F0BB9E248B24}" srcOrd="0" destOrd="0" presId="urn:microsoft.com/office/officeart/2009/3/layout/HorizontalOrganizationChart"/>
    <dgm:cxn modelId="{302FB96F-285C-44CE-A689-A182A5A6F61B}" type="presParOf" srcId="{43A0DA53-3FDA-4545-A538-BF9FB790E7CF}" destId="{98F5B02C-B73F-4D2F-9279-477A1092248C}" srcOrd="1" destOrd="0" presId="urn:microsoft.com/office/officeart/2009/3/layout/HorizontalOrganizationChart"/>
    <dgm:cxn modelId="{8C382642-DDBA-4AC0-A9D2-4F5F0288572C}" type="presParOf" srcId="{C999E12B-D655-4B4C-B1F6-29D427DA2F35}" destId="{64907B91-49C7-47B4-A77B-1D878A4AC063}" srcOrd="1" destOrd="0" presId="urn:microsoft.com/office/officeart/2009/3/layout/HorizontalOrganizationChart"/>
    <dgm:cxn modelId="{D4BD89E1-A0E5-4862-9AD1-FD946396CA26}" type="presParOf" srcId="{C999E12B-D655-4B4C-B1F6-29D427DA2F35}" destId="{94BA16BE-70F7-4CB5-8505-0178944148EA}" srcOrd="2" destOrd="0" presId="urn:microsoft.com/office/officeart/2009/3/layout/HorizontalOrganizationChart"/>
    <dgm:cxn modelId="{FB75072B-9AB5-4A1C-AA53-FB0294C7C1DD}" type="presParOf" srcId="{A714FFFC-ACC5-46C3-98AC-1ABAD6583ABB}" destId="{E5589F05-D9D2-430D-8A8D-6127B41CB13D}" srcOrd="2" destOrd="0" presId="urn:microsoft.com/office/officeart/2009/3/layout/HorizontalOrganizationChart"/>
    <dgm:cxn modelId="{F0ED5925-D7FE-4809-834A-B5F9147B3CDA}" type="presParOf" srcId="{A714FFFC-ACC5-46C3-98AC-1ABAD6583ABB}" destId="{F25544ED-4B23-41F8-9668-C9EFD5709D5D}" srcOrd="3" destOrd="0" presId="urn:microsoft.com/office/officeart/2009/3/layout/HorizontalOrganizationChart"/>
    <dgm:cxn modelId="{247504F7-CE01-4AD6-BD63-FE2EBCC337E8}" type="presParOf" srcId="{F25544ED-4B23-41F8-9668-C9EFD5709D5D}" destId="{226F1C61-2983-4736-9B45-9B8117036260}" srcOrd="0" destOrd="0" presId="urn:microsoft.com/office/officeart/2009/3/layout/HorizontalOrganizationChart"/>
    <dgm:cxn modelId="{359C5870-DECB-4304-9EED-B9393B94C8FD}" type="presParOf" srcId="{226F1C61-2983-4736-9B45-9B8117036260}" destId="{EF6326FD-B234-406B-A83F-E0DC66054B94}" srcOrd="0" destOrd="0" presId="urn:microsoft.com/office/officeart/2009/3/layout/HorizontalOrganizationChart"/>
    <dgm:cxn modelId="{A7AA5B21-C9A4-4CAA-9523-ADAF9DD6F38C}" type="presParOf" srcId="{226F1C61-2983-4736-9B45-9B8117036260}" destId="{6AF4C294-0B1C-4D05-A1C6-811B8738ADCF}" srcOrd="1" destOrd="0" presId="urn:microsoft.com/office/officeart/2009/3/layout/HorizontalOrganizationChart"/>
    <dgm:cxn modelId="{15A444B6-4949-464E-BEE1-39E9F1879545}" type="presParOf" srcId="{F25544ED-4B23-41F8-9668-C9EFD5709D5D}" destId="{DF470962-1CA9-46ED-888B-A48547BA6975}" srcOrd="1" destOrd="0" presId="urn:microsoft.com/office/officeart/2009/3/layout/HorizontalOrganizationChart"/>
    <dgm:cxn modelId="{4B0CAE64-7D56-40C5-AEB0-0682BE6026B3}" type="presParOf" srcId="{F25544ED-4B23-41F8-9668-C9EFD5709D5D}" destId="{14AE7690-FEB1-4756-A8D4-669DB9E1B722}" srcOrd="2" destOrd="0" presId="urn:microsoft.com/office/officeart/2009/3/layout/HorizontalOrganizationChart"/>
    <dgm:cxn modelId="{174807CD-AA40-4E0F-B2F7-8BAEA0BAA99C}" type="presParOf" srcId="{A714FFFC-ACC5-46C3-98AC-1ABAD6583ABB}" destId="{EADF3958-1259-4092-9016-58FE21700898}" srcOrd="4" destOrd="0" presId="urn:microsoft.com/office/officeart/2009/3/layout/HorizontalOrganizationChart"/>
    <dgm:cxn modelId="{A823585D-4FC4-4E6E-8A82-19AE1819B53E}" type="presParOf" srcId="{A714FFFC-ACC5-46C3-98AC-1ABAD6583ABB}" destId="{C30EAA54-2671-4156-8ADF-3ACB37B0499C}" srcOrd="5" destOrd="0" presId="urn:microsoft.com/office/officeart/2009/3/layout/HorizontalOrganizationChart"/>
    <dgm:cxn modelId="{2D074CF4-03CA-4C6F-8DFE-CA62FF9ED71D}" type="presParOf" srcId="{C30EAA54-2671-4156-8ADF-3ACB37B0499C}" destId="{6B2EF23A-6204-4B18-A427-63A79FA32087}" srcOrd="0" destOrd="0" presId="urn:microsoft.com/office/officeart/2009/3/layout/HorizontalOrganizationChart"/>
    <dgm:cxn modelId="{032C044B-85BF-4085-AA92-4F00924BA477}" type="presParOf" srcId="{6B2EF23A-6204-4B18-A427-63A79FA32087}" destId="{BF3AE0E7-EF22-406A-B6C3-98AEC2BA236F}" srcOrd="0" destOrd="0" presId="urn:microsoft.com/office/officeart/2009/3/layout/HorizontalOrganizationChart"/>
    <dgm:cxn modelId="{385059C1-77FF-4BB6-8B7A-022BB3A49D41}" type="presParOf" srcId="{6B2EF23A-6204-4B18-A427-63A79FA32087}" destId="{6D87864E-0FD0-4CA2-BF3B-9DFDD78539ED}" srcOrd="1" destOrd="0" presId="urn:microsoft.com/office/officeart/2009/3/layout/HorizontalOrganizationChart"/>
    <dgm:cxn modelId="{AD1A955B-0D83-4A2B-BE6A-5626C84C9771}" type="presParOf" srcId="{C30EAA54-2671-4156-8ADF-3ACB37B0499C}" destId="{4A4454E1-F932-4205-806A-4C4E4807F2A2}" srcOrd="1" destOrd="0" presId="urn:microsoft.com/office/officeart/2009/3/layout/HorizontalOrganizationChart"/>
    <dgm:cxn modelId="{5F3A4BCD-DB73-40DA-838D-ABEC0A6FA90B}" type="presParOf" srcId="{C30EAA54-2671-4156-8ADF-3ACB37B0499C}" destId="{D39A90F2-32F2-4419-88A0-DDDEBFC7354F}" srcOrd="2" destOrd="0" presId="urn:microsoft.com/office/officeart/2009/3/layout/HorizontalOrganizationChart"/>
    <dgm:cxn modelId="{45FA1192-F9B6-48D1-A9BC-C726FAB5BD78}" type="presParOf" srcId="{540E2D5B-6FF8-4234-9A33-3BC063E54AE8}" destId="{71774024-3970-4CCE-8272-69D902967F40}" srcOrd="2" destOrd="0" presId="urn:microsoft.com/office/officeart/2009/3/layout/HorizontalOrganizationChar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E98F9BC-9D49-4B2D-8CEB-28A5A8E498E5}" type="doc">
      <dgm:prSet loTypeId="urn:microsoft.com/office/officeart/2009/3/layout/HorizontalOrganizationChart" loCatId="hierarchy" qsTypeId="urn:microsoft.com/office/officeart/2005/8/quickstyle/3d1" qsCatId="3D" csTypeId="urn:microsoft.com/office/officeart/2005/8/colors/colorful1" csCatId="colorful" phldr="1"/>
      <dgm:spPr/>
      <dgm:t>
        <a:bodyPr/>
        <a:lstStyle/>
        <a:p>
          <a:endParaRPr lang="en-US"/>
        </a:p>
      </dgm:t>
    </dgm:pt>
    <dgm:pt modelId="{4EA6D222-3E0B-4AE9-B2A0-D5CC286D0DCB}">
      <dgm:prSet phldrT="[Text]" custT="1"/>
      <dgm:spPr/>
      <dgm:t>
        <a:bodyPr/>
        <a:lstStyle/>
        <a:p>
          <a:pPr rtl="1"/>
          <a:r>
            <a:rPr lang="fa-IR" sz="2100" b="1" dirty="0">
              <a:cs typeface="B Nazanin" panose="00000400000000000000" pitchFamily="2" charset="-78"/>
            </a:rPr>
            <a:t>مورفولوژی دوبعدی مشابه گرافن</a:t>
          </a:r>
          <a:endParaRPr lang="en-US" sz="2100" b="1" dirty="0">
            <a:cs typeface="B Nazanin" panose="00000400000000000000" pitchFamily="2" charset="-78"/>
          </a:endParaRPr>
        </a:p>
      </dgm:t>
    </dgm:pt>
    <dgm:pt modelId="{578DB951-ED12-4BB8-A511-7225740DA159}" type="parTrans" cxnId="{CD88620F-AB86-4192-8587-B17B40816C20}">
      <dgm:prSet/>
      <dgm:spPr/>
      <dgm:t>
        <a:bodyPr/>
        <a:lstStyle/>
        <a:p>
          <a:endParaRPr lang="en-US"/>
        </a:p>
      </dgm:t>
    </dgm:pt>
    <dgm:pt modelId="{7097ABC2-2151-4F69-A3B1-5FF14A59C006}" type="sibTrans" cxnId="{CD88620F-AB86-4192-8587-B17B40816C20}">
      <dgm:prSet/>
      <dgm:spPr/>
      <dgm:t>
        <a:bodyPr/>
        <a:lstStyle/>
        <a:p>
          <a:endParaRPr lang="en-US"/>
        </a:p>
      </dgm:t>
    </dgm:pt>
    <dgm:pt modelId="{6A2B04D7-AB2F-4F79-9F2E-653C1F245D1F}">
      <dgm:prSet phldrT="[Text]" custT="1"/>
      <dgm:spPr/>
      <dgm:t>
        <a:bodyPr/>
        <a:lstStyle/>
        <a:p>
          <a:pPr rtl="1"/>
          <a:r>
            <a:rPr lang="fa-IR" sz="2200" b="1" dirty="0">
              <a:cs typeface="B Nazanin" panose="00000400000000000000" pitchFamily="2" charset="-78"/>
            </a:rPr>
            <a:t>مورفولوژی و شیمی مکسین‌ها</a:t>
          </a:r>
          <a:endParaRPr lang="en-US" sz="2200" b="1" dirty="0">
            <a:cs typeface="B Nazanin" panose="00000400000000000000" pitchFamily="2" charset="-78"/>
          </a:endParaRPr>
        </a:p>
      </dgm:t>
    </dgm:pt>
    <dgm:pt modelId="{BAA38B3C-E3B2-4359-B041-80B9A0380D26}" type="parTrans" cxnId="{FC817EC5-7456-4000-AD8C-B13533AABB00}">
      <dgm:prSet/>
      <dgm:spPr/>
      <dgm:t>
        <a:bodyPr/>
        <a:lstStyle/>
        <a:p>
          <a:endParaRPr lang="en-US"/>
        </a:p>
      </dgm:t>
    </dgm:pt>
    <dgm:pt modelId="{C04A71F3-BE77-417D-A000-245E7584C546}" type="sibTrans" cxnId="{FC817EC5-7456-4000-AD8C-B13533AABB00}">
      <dgm:prSet/>
      <dgm:spPr/>
      <dgm:t>
        <a:bodyPr/>
        <a:lstStyle/>
        <a:p>
          <a:endParaRPr lang="en-US"/>
        </a:p>
      </dgm:t>
    </dgm:pt>
    <dgm:pt modelId="{534CA315-12FA-455B-BA51-9F973251F203}">
      <dgm:prSet phldrT="[Text]" custT="1"/>
      <dgm:spPr/>
      <dgm:t>
        <a:bodyPr/>
        <a:lstStyle/>
        <a:p>
          <a:pPr rtl="1"/>
          <a:r>
            <a:rPr lang="fa-IR" sz="2200" b="1" dirty="0">
              <a:cs typeface="B Nazanin" panose="00000400000000000000" pitchFamily="2" charset="-78"/>
            </a:rPr>
            <a:t>امکان تنظیم خواص با توجه به عوامل سطحی</a:t>
          </a:r>
          <a:endParaRPr lang="en-US" sz="2200" b="1" dirty="0">
            <a:cs typeface="B Nazanin" panose="00000400000000000000" pitchFamily="2" charset="-78"/>
          </a:endParaRPr>
        </a:p>
      </dgm:t>
    </dgm:pt>
    <dgm:pt modelId="{399EF1B0-8E56-42A1-AD63-C2F078DA4BAE}" type="parTrans" cxnId="{5C033D77-F0DF-4A69-B080-9A43046A8C4E}">
      <dgm:prSet/>
      <dgm:spPr/>
      <dgm:t>
        <a:bodyPr/>
        <a:lstStyle/>
        <a:p>
          <a:endParaRPr lang="en-US"/>
        </a:p>
      </dgm:t>
    </dgm:pt>
    <dgm:pt modelId="{7FEBA903-FC7C-4391-892C-38E22252288A}" type="sibTrans" cxnId="{5C033D77-F0DF-4A69-B080-9A43046A8C4E}">
      <dgm:prSet/>
      <dgm:spPr/>
      <dgm:t>
        <a:bodyPr/>
        <a:lstStyle/>
        <a:p>
          <a:endParaRPr lang="en-US"/>
        </a:p>
      </dgm:t>
    </dgm:pt>
    <dgm:pt modelId="{57B22C49-9348-4133-8410-CE9CD378EA22}">
      <dgm:prSet phldrT="[Text]" custT="1"/>
      <dgm:spPr/>
      <dgm:t>
        <a:bodyPr/>
        <a:lstStyle/>
        <a:p>
          <a:pPr rtl="1"/>
          <a:r>
            <a:rPr lang="fa-IR" sz="2200" b="1" dirty="0">
              <a:cs typeface="B Nazanin" panose="00000400000000000000" pitchFamily="2" charset="-78"/>
            </a:rPr>
            <a:t>طبیعت آبدوست مکسین‌های پایه </a:t>
          </a:r>
          <a:r>
            <a:rPr lang="en-US" sz="2000" b="1" dirty="0" err="1">
              <a:latin typeface="Times New Roman" panose="02020603050405020304" pitchFamily="18" charset="0"/>
              <a:cs typeface="Times New Roman" panose="02020603050405020304" pitchFamily="18" charset="0"/>
            </a:rPr>
            <a:t>Ti</a:t>
          </a:r>
          <a:endParaRPr lang="en-US" sz="2200" b="1" dirty="0">
            <a:latin typeface="Times New Roman" panose="02020603050405020304" pitchFamily="18" charset="0"/>
            <a:cs typeface="Times New Roman" panose="02020603050405020304" pitchFamily="18" charset="0"/>
          </a:endParaRPr>
        </a:p>
      </dgm:t>
    </dgm:pt>
    <dgm:pt modelId="{6C12C5DA-4B62-4D9A-8914-E5E538AE8B1E}" type="parTrans" cxnId="{610459F8-9DCA-4A22-82DB-B87AE6EC0866}">
      <dgm:prSet/>
      <dgm:spPr/>
      <dgm:t>
        <a:bodyPr/>
        <a:lstStyle/>
        <a:p>
          <a:endParaRPr lang="en-US"/>
        </a:p>
      </dgm:t>
    </dgm:pt>
    <dgm:pt modelId="{C6678168-84D6-4EAA-A91C-2E7290331FEC}" type="sibTrans" cxnId="{610459F8-9DCA-4A22-82DB-B87AE6EC0866}">
      <dgm:prSet/>
      <dgm:spPr/>
      <dgm:t>
        <a:bodyPr/>
        <a:lstStyle/>
        <a:p>
          <a:endParaRPr lang="en-US"/>
        </a:p>
      </dgm:t>
    </dgm:pt>
    <dgm:pt modelId="{172FEF29-53A2-4867-A91B-373CF4C0BBB0}">
      <dgm:prSet phldrT="[Text]" custT="1"/>
      <dgm:spPr/>
      <dgm:t>
        <a:bodyPr/>
        <a:lstStyle/>
        <a:p>
          <a:pPr rtl="1"/>
          <a:r>
            <a:rPr lang="fa-IR" sz="2200" b="1" dirty="0">
              <a:cs typeface="B Nazanin" panose="00000400000000000000" pitchFamily="2" charset="-78"/>
            </a:rPr>
            <a:t>نسبت سطح به حجم زیاد</a:t>
          </a:r>
          <a:endParaRPr lang="en-US" sz="2200" b="1" dirty="0">
            <a:cs typeface="B Nazanin" panose="00000400000000000000" pitchFamily="2" charset="-78"/>
          </a:endParaRPr>
        </a:p>
      </dgm:t>
    </dgm:pt>
    <dgm:pt modelId="{190C00EC-0246-4598-9A3A-813D1284FB3E}" type="parTrans" cxnId="{02F9B1C8-FB31-4101-A896-C2BFB8D5AF83}">
      <dgm:prSet/>
      <dgm:spPr/>
      <dgm:t>
        <a:bodyPr/>
        <a:lstStyle/>
        <a:p>
          <a:endParaRPr lang="en-US"/>
        </a:p>
      </dgm:t>
    </dgm:pt>
    <dgm:pt modelId="{55D419A1-CB5F-4157-B4C7-05EE0995A3B0}" type="sibTrans" cxnId="{02F9B1C8-FB31-4101-A896-C2BFB8D5AF83}">
      <dgm:prSet/>
      <dgm:spPr/>
      <dgm:t>
        <a:bodyPr/>
        <a:lstStyle/>
        <a:p>
          <a:endParaRPr lang="en-US"/>
        </a:p>
      </dgm:t>
    </dgm:pt>
    <dgm:pt modelId="{4DC3F090-7C41-4F31-8723-8787E1ED148B}">
      <dgm:prSet phldrT="[Text]" custT="1"/>
      <dgm:spPr/>
      <dgm:t>
        <a:bodyPr/>
        <a:lstStyle/>
        <a:p>
          <a:pPr rtl="1"/>
          <a:r>
            <a:rPr lang="fa-IR" sz="2200" b="1" dirty="0">
              <a:cs typeface="B Nazanin" panose="00000400000000000000" pitchFamily="2" charset="-78"/>
            </a:rPr>
            <a:t>کاربردهای کاتالیستی</a:t>
          </a:r>
          <a:endParaRPr lang="en-US" sz="2200" b="1" dirty="0">
            <a:cs typeface="B Nazanin" panose="00000400000000000000" pitchFamily="2" charset="-78"/>
          </a:endParaRPr>
        </a:p>
      </dgm:t>
    </dgm:pt>
    <dgm:pt modelId="{5D91B286-DDBD-4B64-B1A3-310752A59292}" type="parTrans" cxnId="{718141D8-2FCC-4EA0-9930-B8A0344B78D4}">
      <dgm:prSet/>
      <dgm:spPr/>
      <dgm:t>
        <a:bodyPr/>
        <a:lstStyle/>
        <a:p>
          <a:endParaRPr lang="en-US"/>
        </a:p>
      </dgm:t>
    </dgm:pt>
    <dgm:pt modelId="{3268ED6A-75A4-49DE-B54C-E4ADB64B53F1}" type="sibTrans" cxnId="{718141D8-2FCC-4EA0-9930-B8A0344B78D4}">
      <dgm:prSet/>
      <dgm:spPr/>
      <dgm:t>
        <a:bodyPr/>
        <a:lstStyle/>
        <a:p>
          <a:endParaRPr lang="en-US"/>
        </a:p>
      </dgm:t>
    </dgm:pt>
    <dgm:pt modelId="{00BE9AEF-0935-40FF-BA59-A51AEFE4885C}">
      <dgm:prSet phldrT="[Text]" custT="1"/>
      <dgm:spPr/>
      <dgm:t>
        <a:bodyPr/>
        <a:lstStyle/>
        <a:p>
          <a:pPr rtl="1"/>
          <a:r>
            <a:rPr lang="fa-IR" sz="2200" b="1" dirty="0">
              <a:cs typeface="B Nazanin" panose="00000400000000000000" pitchFamily="2" charset="-78"/>
            </a:rPr>
            <a:t>زاویه تماس بین 25 تا 40</a:t>
          </a:r>
          <a:endParaRPr lang="en-US" sz="2200" b="1" dirty="0">
            <a:cs typeface="B Nazanin" panose="00000400000000000000" pitchFamily="2" charset="-78"/>
          </a:endParaRPr>
        </a:p>
      </dgm:t>
    </dgm:pt>
    <dgm:pt modelId="{87D62D83-98BB-4790-A083-873E4AEC071D}" type="parTrans" cxnId="{B85D04EB-34B8-458B-A057-8350CD8F8959}">
      <dgm:prSet/>
      <dgm:spPr/>
      <dgm:t>
        <a:bodyPr/>
        <a:lstStyle/>
        <a:p>
          <a:endParaRPr lang="en-US"/>
        </a:p>
      </dgm:t>
    </dgm:pt>
    <dgm:pt modelId="{E7A9904C-D315-4E5F-93D2-EE99DA4736FB}" type="sibTrans" cxnId="{B85D04EB-34B8-458B-A057-8350CD8F8959}">
      <dgm:prSet/>
      <dgm:spPr/>
      <dgm:t>
        <a:bodyPr/>
        <a:lstStyle/>
        <a:p>
          <a:endParaRPr lang="en-US"/>
        </a:p>
      </dgm:t>
    </dgm:pt>
    <dgm:pt modelId="{FA000409-4E35-4198-9F56-524ADCDD02CE}">
      <dgm:prSet phldrT="[Text]" custT="1"/>
      <dgm:spPr/>
      <dgm:t>
        <a:bodyPr/>
        <a:lstStyle/>
        <a:p>
          <a:pPr rtl="1"/>
          <a:r>
            <a:rPr lang="fa-IR" sz="2200" b="1" dirty="0">
              <a:cs typeface="B Nazanin" panose="00000400000000000000" pitchFamily="2" charset="-78"/>
            </a:rPr>
            <a:t>زاویه تماس </a:t>
          </a:r>
          <a:r>
            <a:rPr lang="en-US" sz="2000" b="1" dirty="0">
              <a:latin typeface="Times New Roman" panose="02020603050405020304" pitchFamily="18" charset="0"/>
              <a:cs typeface="Times New Roman" panose="02020603050405020304" pitchFamily="18" charset="0"/>
            </a:rPr>
            <a:t>Ti3C2Tx</a:t>
          </a:r>
          <a:r>
            <a:rPr lang="fa-IR" sz="2000" b="1" dirty="0">
              <a:latin typeface="Times New Roman" panose="02020603050405020304" pitchFamily="18" charset="0"/>
              <a:cs typeface="Times New Roman" panose="02020603050405020304" pitchFamily="18" charset="0"/>
            </a:rPr>
            <a:t>:</a:t>
          </a:r>
          <a:r>
            <a:rPr lang="fa-IR" sz="2200" b="1" dirty="0">
              <a:cs typeface="B Nazanin" panose="00000400000000000000" pitchFamily="2" charset="-78"/>
            </a:rPr>
            <a:t> 35 درجه</a:t>
          </a:r>
          <a:endParaRPr lang="en-US" sz="2200" b="1" dirty="0">
            <a:cs typeface="B Nazanin" panose="00000400000000000000" pitchFamily="2" charset="-78"/>
          </a:endParaRPr>
        </a:p>
      </dgm:t>
    </dgm:pt>
    <dgm:pt modelId="{4C84C067-10A6-46DC-B330-D33B9B4723D7}" type="parTrans" cxnId="{C69ACA4E-4C72-4517-B412-F96CC92D7789}">
      <dgm:prSet/>
      <dgm:spPr/>
      <dgm:t>
        <a:bodyPr/>
        <a:lstStyle/>
        <a:p>
          <a:endParaRPr lang="en-US"/>
        </a:p>
      </dgm:t>
    </dgm:pt>
    <dgm:pt modelId="{C5E61A08-DA9F-4F33-B7C5-E77E13C4F2AB}" type="sibTrans" cxnId="{C69ACA4E-4C72-4517-B412-F96CC92D7789}">
      <dgm:prSet/>
      <dgm:spPr/>
      <dgm:t>
        <a:bodyPr/>
        <a:lstStyle/>
        <a:p>
          <a:endParaRPr lang="en-US"/>
        </a:p>
      </dgm:t>
    </dgm:pt>
    <dgm:pt modelId="{A924D6AD-BD89-47F8-938D-6BEA932942C8}">
      <dgm:prSet phldrT="[Text]" custT="1"/>
      <dgm:spPr/>
      <dgm:t>
        <a:bodyPr/>
        <a:lstStyle/>
        <a:p>
          <a:pPr rtl="1"/>
          <a:r>
            <a:rPr lang="fa-IR" sz="1800" b="1" dirty="0">
              <a:solidFill>
                <a:schemeClr val="bg1"/>
              </a:solidFill>
              <a:latin typeface="Times New Roman"/>
              <a:ea typeface="Calibri"/>
              <a:cs typeface="B Nazanin" panose="00000400000000000000" pitchFamily="2" charset="-78"/>
            </a:rPr>
            <a:t>طبیعت آبدوست به دلیل اکسیژن یا هیدروکسیل موجود در انتهای سطوح</a:t>
          </a:r>
          <a:endParaRPr lang="en-US" sz="1800" b="1" dirty="0">
            <a:solidFill>
              <a:schemeClr val="bg1"/>
            </a:solidFill>
            <a:cs typeface="B Nazanin" panose="00000400000000000000" pitchFamily="2" charset="-78"/>
          </a:endParaRPr>
        </a:p>
      </dgm:t>
    </dgm:pt>
    <dgm:pt modelId="{CFAA2B23-7181-4F0E-95B9-56AD28243F4D}" type="parTrans" cxnId="{F8B63152-2230-4AF2-8672-299B71FE2BC8}">
      <dgm:prSet/>
      <dgm:spPr/>
      <dgm:t>
        <a:bodyPr/>
        <a:lstStyle/>
        <a:p>
          <a:endParaRPr lang="en-US"/>
        </a:p>
      </dgm:t>
    </dgm:pt>
    <dgm:pt modelId="{7550C950-92FC-414D-A0E8-45419F318969}" type="sibTrans" cxnId="{F8B63152-2230-4AF2-8672-299B71FE2BC8}">
      <dgm:prSet/>
      <dgm:spPr/>
      <dgm:t>
        <a:bodyPr/>
        <a:lstStyle/>
        <a:p>
          <a:endParaRPr lang="en-US"/>
        </a:p>
      </dgm:t>
    </dgm:pt>
    <dgm:pt modelId="{EE571CC6-A416-49EE-8BD6-D8E8FF8FCAE3}">
      <dgm:prSet phldrT="[Text]" custT="1"/>
      <dgm:spPr/>
      <dgm:t>
        <a:bodyPr/>
        <a:lstStyle/>
        <a:p>
          <a:pPr rtl="1"/>
          <a:r>
            <a:rPr lang="fa-IR" sz="2200" b="1" dirty="0">
              <a:cs typeface="B Nazanin" panose="00000400000000000000" pitchFamily="2" charset="-78"/>
            </a:rPr>
            <a:t>علت نامگذاری مکسین</a:t>
          </a:r>
          <a:endParaRPr lang="en-US" sz="2200" b="1" dirty="0">
            <a:cs typeface="B Nazanin" panose="00000400000000000000" pitchFamily="2" charset="-78"/>
          </a:endParaRPr>
        </a:p>
      </dgm:t>
    </dgm:pt>
    <dgm:pt modelId="{2D29C897-65EC-4DFE-AB46-0A278E0E24B3}" type="parTrans" cxnId="{23565074-BB3C-4ACE-9CBA-3A729C573267}">
      <dgm:prSet/>
      <dgm:spPr/>
      <dgm:t>
        <a:bodyPr/>
        <a:lstStyle/>
        <a:p>
          <a:endParaRPr lang="en-US"/>
        </a:p>
      </dgm:t>
    </dgm:pt>
    <dgm:pt modelId="{56D47996-4FC7-4967-89CF-09619D7308A9}" type="sibTrans" cxnId="{23565074-BB3C-4ACE-9CBA-3A729C573267}">
      <dgm:prSet/>
      <dgm:spPr/>
      <dgm:t>
        <a:bodyPr/>
        <a:lstStyle/>
        <a:p>
          <a:endParaRPr lang="en-US"/>
        </a:p>
      </dgm:t>
    </dgm:pt>
    <dgm:pt modelId="{CA13E7CE-8D6F-41BC-80B5-961416DDB752}" type="pres">
      <dgm:prSet presAssocID="{5E98F9BC-9D49-4B2D-8CEB-28A5A8E498E5}" presName="hierChild1" presStyleCnt="0">
        <dgm:presLayoutVars>
          <dgm:orgChart val="1"/>
          <dgm:chPref val="1"/>
          <dgm:dir val="rev"/>
          <dgm:animOne val="branch"/>
          <dgm:animLvl val="lvl"/>
          <dgm:resizeHandles/>
        </dgm:presLayoutVars>
      </dgm:prSet>
      <dgm:spPr/>
      <dgm:t>
        <a:bodyPr/>
        <a:lstStyle/>
        <a:p>
          <a:endParaRPr lang="en-US"/>
        </a:p>
      </dgm:t>
    </dgm:pt>
    <dgm:pt modelId="{CDA4F958-CD2F-48D3-A273-F804F249D330}" type="pres">
      <dgm:prSet presAssocID="{6A2B04D7-AB2F-4F79-9F2E-653C1F245D1F}" presName="hierRoot1" presStyleCnt="0">
        <dgm:presLayoutVars>
          <dgm:hierBranch val="init"/>
        </dgm:presLayoutVars>
      </dgm:prSet>
      <dgm:spPr/>
    </dgm:pt>
    <dgm:pt modelId="{24113749-9FF1-4145-9F9B-08C55F9CD023}" type="pres">
      <dgm:prSet presAssocID="{6A2B04D7-AB2F-4F79-9F2E-653C1F245D1F}" presName="rootComposite1" presStyleCnt="0"/>
      <dgm:spPr/>
    </dgm:pt>
    <dgm:pt modelId="{EEBD632F-4E27-4D36-8380-E736CDE92C63}" type="pres">
      <dgm:prSet presAssocID="{6A2B04D7-AB2F-4F79-9F2E-653C1F245D1F}" presName="rootText1" presStyleLbl="node0" presStyleIdx="0" presStyleCnt="1" custScaleX="115053" custScaleY="176314">
        <dgm:presLayoutVars>
          <dgm:chPref val="3"/>
        </dgm:presLayoutVars>
      </dgm:prSet>
      <dgm:spPr/>
      <dgm:t>
        <a:bodyPr/>
        <a:lstStyle/>
        <a:p>
          <a:endParaRPr lang="en-US"/>
        </a:p>
      </dgm:t>
    </dgm:pt>
    <dgm:pt modelId="{A033CBBD-D4DE-4DB2-A449-CF5CE6B33E65}" type="pres">
      <dgm:prSet presAssocID="{6A2B04D7-AB2F-4F79-9F2E-653C1F245D1F}" presName="rootConnector1" presStyleLbl="node1" presStyleIdx="0" presStyleCnt="0"/>
      <dgm:spPr/>
      <dgm:t>
        <a:bodyPr/>
        <a:lstStyle/>
        <a:p>
          <a:endParaRPr lang="en-US"/>
        </a:p>
      </dgm:t>
    </dgm:pt>
    <dgm:pt modelId="{F28201AE-410B-4914-83F8-646D22F84CDB}" type="pres">
      <dgm:prSet presAssocID="{6A2B04D7-AB2F-4F79-9F2E-653C1F245D1F}" presName="hierChild2" presStyleCnt="0"/>
      <dgm:spPr/>
    </dgm:pt>
    <dgm:pt modelId="{0EEF415B-4530-427B-A827-D194D1234BC5}" type="pres">
      <dgm:prSet presAssocID="{578DB951-ED12-4BB8-A511-7225740DA159}" presName="Name66" presStyleLbl="parChTrans1D2" presStyleIdx="0" presStyleCnt="4"/>
      <dgm:spPr/>
      <dgm:t>
        <a:bodyPr/>
        <a:lstStyle/>
        <a:p>
          <a:endParaRPr lang="en-US"/>
        </a:p>
      </dgm:t>
    </dgm:pt>
    <dgm:pt modelId="{8F8321B8-B195-4723-A77A-8425A4E0E9B4}" type="pres">
      <dgm:prSet presAssocID="{4EA6D222-3E0B-4AE9-B2A0-D5CC286D0DCB}" presName="hierRoot2" presStyleCnt="0">
        <dgm:presLayoutVars>
          <dgm:hierBranch val="init"/>
        </dgm:presLayoutVars>
      </dgm:prSet>
      <dgm:spPr/>
    </dgm:pt>
    <dgm:pt modelId="{BAB6A4C8-7E35-40B6-8F26-BA51E2AF340E}" type="pres">
      <dgm:prSet presAssocID="{4EA6D222-3E0B-4AE9-B2A0-D5CC286D0DCB}" presName="rootComposite" presStyleCnt="0"/>
      <dgm:spPr/>
    </dgm:pt>
    <dgm:pt modelId="{9FE2584F-BAD4-4B41-92CB-D0B30CDBC72D}" type="pres">
      <dgm:prSet presAssocID="{4EA6D222-3E0B-4AE9-B2A0-D5CC286D0DCB}" presName="rootText" presStyleLbl="node2" presStyleIdx="0" presStyleCnt="4" custScaleX="138843" custScaleY="125668">
        <dgm:presLayoutVars>
          <dgm:chPref val="3"/>
        </dgm:presLayoutVars>
      </dgm:prSet>
      <dgm:spPr/>
      <dgm:t>
        <a:bodyPr/>
        <a:lstStyle/>
        <a:p>
          <a:endParaRPr lang="en-US"/>
        </a:p>
      </dgm:t>
    </dgm:pt>
    <dgm:pt modelId="{E5A7517D-E863-45F7-AEE5-79EA71F55AE3}" type="pres">
      <dgm:prSet presAssocID="{4EA6D222-3E0B-4AE9-B2A0-D5CC286D0DCB}" presName="rootConnector" presStyleLbl="node2" presStyleIdx="0" presStyleCnt="4"/>
      <dgm:spPr/>
      <dgm:t>
        <a:bodyPr/>
        <a:lstStyle/>
        <a:p>
          <a:endParaRPr lang="en-US"/>
        </a:p>
      </dgm:t>
    </dgm:pt>
    <dgm:pt modelId="{B390D39A-C2C7-4640-8385-936AB224071F}" type="pres">
      <dgm:prSet presAssocID="{4EA6D222-3E0B-4AE9-B2A0-D5CC286D0DCB}" presName="hierChild4" presStyleCnt="0"/>
      <dgm:spPr/>
    </dgm:pt>
    <dgm:pt modelId="{55468418-EEBE-4309-9763-463331E76D83}" type="pres">
      <dgm:prSet presAssocID="{2D29C897-65EC-4DFE-AB46-0A278E0E24B3}" presName="Name66" presStyleLbl="parChTrans1D3" presStyleIdx="0" presStyleCnt="5"/>
      <dgm:spPr/>
      <dgm:t>
        <a:bodyPr/>
        <a:lstStyle/>
        <a:p>
          <a:endParaRPr lang="en-US"/>
        </a:p>
      </dgm:t>
    </dgm:pt>
    <dgm:pt modelId="{9F57E553-1CAB-4F76-AC3B-334D99C6A8FF}" type="pres">
      <dgm:prSet presAssocID="{EE571CC6-A416-49EE-8BD6-D8E8FF8FCAE3}" presName="hierRoot2" presStyleCnt="0">
        <dgm:presLayoutVars>
          <dgm:hierBranch val="init"/>
        </dgm:presLayoutVars>
      </dgm:prSet>
      <dgm:spPr/>
    </dgm:pt>
    <dgm:pt modelId="{7866369E-F1BB-40FF-909A-DD2D92B51D8E}" type="pres">
      <dgm:prSet presAssocID="{EE571CC6-A416-49EE-8BD6-D8E8FF8FCAE3}" presName="rootComposite" presStyleCnt="0"/>
      <dgm:spPr/>
    </dgm:pt>
    <dgm:pt modelId="{7D677DE3-6D3F-4532-A376-365561FE1D92}" type="pres">
      <dgm:prSet presAssocID="{EE571CC6-A416-49EE-8BD6-D8E8FF8FCAE3}" presName="rootText" presStyleLbl="node3" presStyleIdx="0" presStyleCnt="5" custScaleX="184150">
        <dgm:presLayoutVars>
          <dgm:chPref val="3"/>
        </dgm:presLayoutVars>
      </dgm:prSet>
      <dgm:spPr/>
      <dgm:t>
        <a:bodyPr/>
        <a:lstStyle/>
        <a:p>
          <a:endParaRPr lang="en-US"/>
        </a:p>
      </dgm:t>
    </dgm:pt>
    <dgm:pt modelId="{DABDC0A8-CE95-4BA3-9364-2522DAE4CECC}" type="pres">
      <dgm:prSet presAssocID="{EE571CC6-A416-49EE-8BD6-D8E8FF8FCAE3}" presName="rootConnector" presStyleLbl="node3" presStyleIdx="0" presStyleCnt="5"/>
      <dgm:spPr/>
      <dgm:t>
        <a:bodyPr/>
        <a:lstStyle/>
        <a:p>
          <a:endParaRPr lang="en-US"/>
        </a:p>
      </dgm:t>
    </dgm:pt>
    <dgm:pt modelId="{D2BD3DF9-B07C-4B56-9025-4AC10ACB1962}" type="pres">
      <dgm:prSet presAssocID="{EE571CC6-A416-49EE-8BD6-D8E8FF8FCAE3}" presName="hierChild4" presStyleCnt="0"/>
      <dgm:spPr/>
    </dgm:pt>
    <dgm:pt modelId="{D88BCF9C-BE71-46D3-BA44-28C557BB9C72}" type="pres">
      <dgm:prSet presAssocID="{EE571CC6-A416-49EE-8BD6-D8E8FF8FCAE3}" presName="hierChild5" presStyleCnt="0"/>
      <dgm:spPr/>
    </dgm:pt>
    <dgm:pt modelId="{8C5C2AB3-51EF-4742-AC75-AB0F829DE1DC}" type="pres">
      <dgm:prSet presAssocID="{4EA6D222-3E0B-4AE9-B2A0-D5CC286D0DCB}" presName="hierChild5" presStyleCnt="0"/>
      <dgm:spPr/>
    </dgm:pt>
    <dgm:pt modelId="{00616518-9929-4B3C-98D9-3021EE5B2918}" type="pres">
      <dgm:prSet presAssocID="{190C00EC-0246-4598-9A3A-813D1284FB3E}" presName="Name66" presStyleLbl="parChTrans1D2" presStyleIdx="1" presStyleCnt="4"/>
      <dgm:spPr/>
      <dgm:t>
        <a:bodyPr/>
        <a:lstStyle/>
        <a:p>
          <a:endParaRPr lang="en-US"/>
        </a:p>
      </dgm:t>
    </dgm:pt>
    <dgm:pt modelId="{08406974-C545-477B-AA66-67F1D96BD8A7}" type="pres">
      <dgm:prSet presAssocID="{172FEF29-53A2-4867-A91B-373CF4C0BBB0}" presName="hierRoot2" presStyleCnt="0">
        <dgm:presLayoutVars>
          <dgm:hierBranch val="init"/>
        </dgm:presLayoutVars>
      </dgm:prSet>
      <dgm:spPr/>
    </dgm:pt>
    <dgm:pt modelId="{F7ADB12C-682A-40D3-A511-4F848489F1CD}" type="pres">
      <dgm:prSet presAssocID="{172FEF29-53A2-4867-A91B-373CF4C0BBB0}" presName="rootComposite" presStyleCnt="0"/>
      <dgm:spPr/>
    </dgm:pt>
    <dgm:pt modelId="{0C679739-EA70-4551-9B7E-9BF59A228835}" type="pres">
      <dgm:prSet presAssocID="{172FEF29-53A2-4867-A91B-373CF4C0BBB0}" presName="rootText" presStyleLbl="node2" presStyleIdx="1" presStyleCnt="4" custScaleX="138843" custScaleY="160016">
        <dgm:presLayoutVars>
          <dgm:chPref val="3"/>
        </dgm:presLayoutVars>
      </dgm:prSet>
      <dgm:spPr/>
      <dgm:t>
        <a:bodyPr/>
        <a:lstStyle/>
        <a:p>
          <a:endParaRPr lang="en-US"/>
        </a:p>
      </dgm:t>
    </dgm:pt>
    <dgm:pt modelId="{96C8C151-90FC-4C37-9A37-5950963B1A74}" type="pres">
      <dgm:prSet presAssocID="{172FEF29-53A2-4867-A91B-373CF4C0BBB0}" presName="rootConnector" presStyleLbl="node2" presStyleIdx="1" presStyleCnt="4"/>
      <dgm:spPr/>
      <dgm:t>
        <a:bodyPr/>
        <a:lstStyle/>
        <a:p>
          <a:endParaRPr lang="en-US"/>
        </a:p>
      </dgm:t>
    </dgm:pt>
    <dgm:pt modelId="{62D02C48-A2C1-4AC0-B452-CB89B473680A}" type="pres">
      <dgm:prSet presAssocID="{172FEF29-53A2-4867-A91B-373CF4C0BBB0}" presName="hierChild4" presStyleCnt="0"/>
      <dgm:spPr/>
    </dgm:pt>
    <dgm:pt modelId="{67CA6932-D5F8-4F21-B484-7C15FD159F1E}" type="pres">
      <dgm:prSet presAssocID="{5D91B286-DDBD-4B64-B1A3-310752A59292}" presName="Name66" presStyleLbl="parChTrans1D3" presStyleIdx="1" presStyleCnt="5"/>
      <dgm:spPr/>
      <dgm:t>
        <a:bodyPr/>
        <a:lstStyle/>
        <a:p>
          <a:endParaRPr lang="en-US"/>
        </a:p>
      </dgm:t>
    </dgm:pt>
    <dgm:pt modelId="{3B6F3B4B-AFCC-4ED8-BBD1-BFE40D091485}" type="pres">
      <dgm:prSet presAssocID="{4DC3F090-7C41-4F31-8723-8787E1ED148B}" presName="hierRoot2" presStyleCnt="0">
        <dgm:presLayoutVars>
          <dgm:hierBranch val="init"/>
        </dgm:presLayoutVars>
      </dgm:prSet>
      <dgm:spPr/>
    </dgm:pt>
    <dgm:pt modelId="{5EAD581F-5C2D-47B3-A9EA-D34F3B359B0D}" type="pres">
      <dgm:prSet presAssocID="{4DC3F090-7C41-4F31-8723-8787E1ED148B}" presName="rootComposite" presStyleCnt="0"/>
      <dgm:spPr/>
    </dgm:pt>
    <dgm:pt modelId="{F5906256-78BB-48A9-8FC7-9CB3D1E93AD7}" type="pres">
      <dgm:prSet presAssocID="{4DC3F090-7C41-4F31-8723-8787E1ED148B}" presName="rootText" presStyleLbl="node3" presStyleIdx="1" presStyleCnt="5" custScaleX="184219">
        <dgm:presLayoutVars>
          <dgm:chPref val="3"/>
        </dgm:presLayoutVars>
      </dgm:prSet>
      <dgm:spPr/>
      <dgm:t>
        <a:bodyPr/>
        <a:lstStyle/>
        <a:p>
          <a:endParaRPr lang="en-US"/>
        </a:p>
      </dgm:t>
    </dgm:pt>
    <dgm:pt modelId="{AAC51746-FE53-4D5F-9261-FE09CBC99066}" type="pres">
      <dgm:prSet presAssocID="{4DC3F090-7C41-4F31-8723-8787E1ED148B}" presName="rootConnector" presStyleLbl="node3" presStyleIdx="1" presStyleCnt="5"/>
      <dgm:spPr/>
      <dgm:t>
        <a:bodyPr/>
        <a:lstStyle/>
        <a:p>
          <a:endParaRPr lang="en-US"/>
        </a:p>
      </dgm:t>
    </dgm:pt>
    <dgm:pt modelId="{6ABC50AE-94A5-414A-8882-70AA11E7D2D2}" type="pres">
      <dgm:prSet presAssocID="{4DC3F090-7C41-4F31-8723-8787E1ED148B}" presName="hierChild4" presStyleCnt="0"/>
      <dgm:spPr/>
    </dgm:pt>
    <dgm:pt modelId="{C4A767E5-7BFB-4C67-9269-967A9DDE23F5}" type="pres">
      <dgm:prSet presAssocID="{4DC3F090-7C41-4F31-8723-8787E1ED148B}" presName="hierChild5" presStyleCnt="0"/>
      <dgm:spPr/>
    </dgm:pt>
    <dgm:pt modelId="{736601BF-3CFB-4BFD-82B0-9AE567C0CA35}" type="pres">
      <dgm:prSet presAssocID="{172FEF29-53A2-4867-A91B-373CF4C0BBB0}" presName="hierChild5" presStyleCnt="0"/>
      <dgm:spPr/>
    </dgm:pt>
    <dgm:pt modelId="{5181A5EE-1E82-4618-A525-9DC514797EEE}" type="pres">
      <dgm:prSet presAssocID="{399EF1B0-8E56-42A1-AD63-C2F078DA4BAE}" presName="Name66" presStyleLbl="parChTrans1D2" presStyleIdx="2" presStyleCnt="4"/>
      <dgm:spPr/>
      <dgm:t>
        <a:bodyPr/>
        <a:lstStyle/>
        <a:p>
          <a:endParaRPr lang="en-US"/>
        </a:p>
      </dgm:t>
    </dgm:pt>
    <dgm:pt modelId="{BC224630-FBF9-4A68-A71B-28A67BF69A44}" type="pres">
      <dgm:prSet presAssocID="{534CA315-12FA-455B-BA51-9F973251F203}" presName="hierRoot2" presStyleCnt="0">
        <dgm:presLayoutVars>
          <dgm:hierBranch val="init"/>
        </dgm:presLayoutVars>
      </dgm:prSet>
      <dgm:spPr/>
    </dgm:pt>
    <dgm:pt modelId="{FCF41800-E070-43FE-BB5E-CD19981491D3}" type="pres">
      <dgm:prSet presAssocID="{534CA315-12FA-455B-BA51-9F973251F203}" presName="rootComposite" presStyleCnt="0"/>
      <dgm:spPr/>
    </dgm:pt>
    <dgm:pt modelId="{B0B363F0-426F-4C14-A139-794F698BD66F}" type="pres">
      <dgm:prSet presAssocID="{534CA315-12FA-455B-BA51-9F973251F203}" presName="rootText" presStyleLbl="node2" presStyleIdx="2" presStyleCnt="4" custScaleX="138843" custScaleY="151117">
        <dgm:presLayoutVars>
          <dgm:chPref val="3"/>
        </dgm:presLayoutVars>
      </dgm:prSet>
      <dgm:spPr/>
      <dgm:t>
        <a:bodyPr/>
        <a:lstStyle/>
        <a:p>
          <a:endParaRPr lang="en-US"/>
        </a:p>
      </dgm:t>
    </dgm:pt>
    <dgm:pt modelId="{A2152B6F-9167-4757-B89F-BDEE2F228358}" type="pres">
      <dgm:prSet presAssocID="{534CA315-12FA-455B-BA51-9F973251F203}" presName="rootConnector" presStyleLbl="node2" presStyleIdx="2" presStyleCnt="4"/>
      <dgm:spPr/>
      <dgm:t>
        <a:bodyPr/>
        <a:lstStyle/>
        <a:p>
          <a:endParaRPr lang="en-US"/>
        </a:p>
      </dgm:t>
    </dgm:pt>
    <dgm:pt modelId="{9C97CAA8-F4BC-4305-AF6F-D520DE5F278F}" type="pres">
      <dgm:prSet presAssocID="{534CA315-12FA-455B-BA51-9F973251F203}" presName="hierChild4" presStyleCnt="0"/>
      <dgm:spPr/>
    </dgm:pt>
    <dgm:pt modelId="{728F3CB3-6254-4835-B9F7-200146E91717}" type="pres">
      <dgm:prSet presAssocID="{CFAA2B23-7181-4F0E-95B9-56AD28243F4D}" presName="Name66" presStyleLbl="parChTrans1D3" presStyleIdx="2" presStyleCnt="5"/>
      <dgm:spPr/>
      <dgm:t>
        <a:bodyPr/>
        <a:lstStyle/>
        <a:p>
          <a:endParaRPr lang="en-US"/>
        </a:p>
      </dgm:t>
    </dgm:pt>
    <dgm:pt modelId="{7F1E74DE-5BBB-4270-9494-054477D52E8D}" type="pres">
      <dgm:prSet presAssocID="{A924D6AD-BD89-47F8-938D-6BEA932942C8}" presName="hierRoot2" presStyleCnt="0">
        <dgm:presLayoutVars>
          <dgm:hierBranch val="init"/>
        </dgm:presLayoutVars>
      </dgm:prSet>
      <dgm:spPr/>
    </dgm:pt>
    <dgm:pt modelId="{8B092618-DDE3-462C-AB56-50B6A5E2EA38}" type="pres">
      <dgm:prSet presAssocID="{A924D6AD-BD89-47F8-938D-6BEA932942C8}" presName="rootComposite" presStyleCnt="0"/>
      <dgm:spPr/>
    </dgm:pt>
    <dgm:pt modelId="{9488971E-B115-43B0-8397-39E7C21E12C3}" type="pres">
      <dgm:prSet presAssocID="{A924D6AD-BD89-47F8-938D-6BEA932942C8}" presName="rootText" presStyleLbl="node3" presStyleIdx="2" presStyleCnt="5" custScaleX="184219" custScaleY="154019">
        <dgm:presLayoutVars>
          <dgm:chPref val="3"/>
        </dgm:presLayoutVars>
      </dgm:prSet>
      <dgm:spPr/>
      <dgm:t>
        <a:bodyPr/>
        <a:lstStyle/>
        <a:p>
          <a:endParaRPr lang="en-US"/>
        </a:p>
      </dgm:t>
    </dgm:pt>
    <dgm:pt modelId="{7904A437-FD18-4EA1-9D6E-53F869248A7F}" type="pres">
      <dgm:prSet presAssocID="{A924D6AD-BD89-47F8-938D-6BEA932942C8}" presName="rootConnector" presStyleLbl="node3" presStyleIdx="2" presStyleCnt="5"/>
      <dgm:spPr/>
      <dgm:t>
        <a:bodyPr/>
        <a:lstStyle/>
        <a:p>
          <a:endParaRPr lang="en-US"/>
        </a:p>
      </dgm:t>
    </dgm:pt>
    <dgm:pt modelId="{2304CB3D-62A3-4D01-92E3-69A21B3A2DAF}" type="pres">
      <dgm:prSet presAssocID="{A924D6AD-BD89-47F8-938D-6BEA932942C8}" presName="hierChild4" presStyleCnt="0"/>
      <dgm:spPr/>
    </dgm:pt>
    <dgm:pt modelId="{DB3FEBF6-0325-44E1-B1FC-24745674E265}" type="pres">
      <dgm:prSet presAssocID="{A924D6AD-BD89-47F8-938D-6BEA932942C8}" presName="hierChild5" presStyleCnt="0"/>
      <dgm:spPr/>
    </dgm:pt>
    <dgm:pt modelId="{4ACC2780-EC65-4F8A-A4DA-D084397D2A0F}" type="pres">
      <dgm:prSet presAssocID="{534CA315-12FA-455B-BA51-9F973251F203}" presName="hierChild5" presStyleCnt="0"/>
      <dgm:spPr/>
    </dgm:pt>
    <dgm:pt modelId="{CB6BA7F9-7156-4EF9-9604-BB5B88D6D4E0}" type="pres">
      <dgm:prSet presAssocID="{6C12C5DA-4B62-4D9A-8914-E5E538AE8B1E}" presName="Name66" presStyleLbl="parChTrans1D2" presStyleIdx="3" presStyleCnt="4"/>
      <dgm:spPr/>
      <dgm:t>
        <a:bodyPr/>
        <a:lstStyle/>
        <a:p>
          <a:endParaRPr lang="en-US"/>
        </a:p>
      </dgm:t>
    </dgm:pt>
    <dgm:pt modelId="{2324F33B-48F3-4FD2-92E2-ED76BED24E15}" type="pres">
      <dgm:prSet presAssocID="{57B22C49-9348-4133-8410-CE9CD378EA22}" presName="hierRoot2" presStyleCnt="0">
        <dgm:presLayoutVars>
          <dgm:hierBranch val="init"/>
        </dgm:presLayoutVars>
      </dgm:prSet>
      <dgm:spPr/>
    </dgm:pt>
    <dgm:pt modelId="{D66FC731-AE40-4851-B44A-85030C0FDF8D}" type="pres">
      <dgm:prSet presAssocID="{57B22C49-9348-4133-8410-CE9CD378EA22}" presName="rootComposite" presStyleCnt="0"/>
      <dgm:spPr/>
    </dgm:pt>
    <dgm:pt modelId="{1E16AD46-4B04-4090-84AE-A5E0F8260B2B}" type="pres">
      <dgm:prSet presAssocID="{57B22C49-9348-4133-8410-CE9CD378EA22}" presName="rootText" presStyleLbl="node2" presStyleIdx="3" presStyleCnt="4" custScaleX="138843" custScaleY="151117">
        <dgm:presLayoutVars>
          <dgm:chPref val="3"/>
        </dgm:presLayoutVars>
      </dgm:prSet>
      <dgm:spPr/>
      <dgm:t>
        <a:bodyPr/>
        <a:lstStyle/>
        <a:p>
          <a:endParaRPr lang="en-US"/>
        </a:p>
      </dgm:t>
    </dgm:pt>
    <dgm:pt modelId="{B37CA7AC-7DB6-4DB8-91A3-3FAFDE479608}" type="pres">
      <dgm:prSet presAssocID="{57B22C49-9348-4133-8410-CE9CD378EA22}" presName="rootConnector" presStyleLbl="node2" presStyleIdx="3" presStyleCnt="4"/>
      <dgm:spPr/>
      <dgm:t>
        <a:bodyPr/>
        <a:lstStyle/>
        <a:p>
          <a:endParaRPr lang="en-US"/>
        </a:p>
      </dgm:t>
    </dgm:pt>
    <dgm:pt modelId="{3C5B3685-5F9C-4C91-9303-9E0247E9CD6A}" type="pres">
      <dgm:prSet presAssocID="{57B22C49-9348-4133-8410-CE9CD378EA22}" presName="hierChild4" presStyleCnt="0"/>
      <dgm:spPr/>
    </dgm:pt>
    <dgm:pt modelId="{9DD0F85E-0E97-49FD-9FE7-F0FB98ACA4C8}" type="pres">
      <dgm:prSet presAssocID="{87D62D83-98BB-4790-A083-873E4AEC071D}" presName="Name66" presStyleLbl="parChTrans1D3" presStyleIdx="3" presStyleCnt="5"/>
      <dgm:spPr/>
      <dgm:t>
        <a:bodyPr/>
        <a:lstStyle/>
        <a:p>
          <a:endParaRPr lang="en-US"/>
        </a:p>
      </dgm:t>
    </dgm:pt>
    <dgm:pt modelId="{89297BC3-F12E-4D3F-80A9-F81C38EA3660}" type="pres">
      <dgm:prSet presAssocID="{00BE9AEF-0935-40FF-BA59-A51AEFE4885C}" presName="hierRoot2" presStyleCnt="0">
        <dgm:presLayoutVars>
          <dgm:hierBranch val="init"/>
        </dgm:presLayoutVars>
      </dgm:prSet>
      <dgm:spPr/>
    </dgm:pt>
    <dgm:pt modelId="{33EDE1B1-024E-4DA1-A517-EE06DEA6FE93}" type="pres">
      <dgm:prSet presAssocID="{00BE9AEF-0935-40FF-BA59-A51AEFE4885C}" presName="rootComposite" presStyleCnt="0"/>
      <dgm:spPr/>
    </dgm:pt>
    <dgm:pt modelId="{51473D44-8564-489B-BB1F-1157AC3B72DD}" type="pres">
      <dgm:prSet presAssocID="{00BE9AEF-0935-40FF-BA59-A51AEFE4885C}" presName="rootText" presStyleLbl="node3" presStyleIdx="3" presStyleCnt="5" custScaleX="184219">
        <dgm:presLayoutVars>
          <dgm:chPref val="3"/>
        </dgm:presLayoutVars>
      </dgm:prSet>
      <dgm:spPr/>
      <dgm:t>
        <a:bodyPr/>
        <a:lstStyle/>
        <a:p>
          <a:endParaRPr lang="en-US"/>
        </a:p>
      </dgm:t>
    </dgm:pt>
    <dgm:pt modelId="{021DE5DA-BE7F-4F30-8AEE-B3EEB45AD4E9}" type="pres">
      <dgm:prSet presAssocID="{00BE9AEF-0935-40FF-BA59-A51AEFE4885C}" presName="rootConnector" presStyleLbl="node3" presStyleIdx="3" presStyleCnt="5"/>
      <dgm:spPr/>
      <dgm:t>
        <a:bodyPr/>
        <a:lstStyle/>
        <a:p>
          <a:endParaRPr lang="en-US"/>
        </a:p>
      </dgm:t>
    </dgm:pt>
    <dgm:pt modelId="{1645C5AD-D6E5-4EC9-B717-DEF00D0C9594}" type="pres">
      <dgm:prSet presAssocID="{00BE9AEF-0935-40FF-BA59-A51AEFE4885C}" presName="hierChild4" presStyleCnt="0"/>
      <dgm:spPr/>
    </dgm:pt>
    <dgm:pt modelId="{9FFF3A23-271F-4A1E-930D-014A87ECE8D1}" type="pres">
      <dgm:prSet presAssocID="{00BE9AEF-0935-40FF-BA59-A51AEFE4885C}" presName="hierChild5" presStyleCnt="0"/>
      <dgm:spPr/>
    </dgm:pt>
    <dgm:pt modelId="{00A61314-A9E9-4015-A41B-DED576E7F12D}" type="pres">
      <dgm:prSet presAssocID="{4C84C067-10A6-46DC-B330-D33B9B4723D7}" presName="Name66" presStyleLbl="parChTrans1D3" presStyleIdx="4" presStyleCnt="5"/>
      <dgm:spPr/>
      <dgm:t>
        <a:bodyPr/>
        <a:lstStyle/>
        <a:p>
          <a:endParaRPr lang="en-US"/>
        </a:p>
      </dgm:t>
    </dgm:pt>
    <dgm:pt modelId="{3B2170D1-75B7-4058-A546-263FA025BDF5}" type="pres">
      <dgm:prSet presAssocID="{FA000409-4E35-4198-9F56-524ADCDD02CE}" presName="hierRoot2" presStyleCnt="0">
        <dgm:presLayoutVars>
          <dgm:hierBranch val="init"/>
        </dgm:presLayoutVars>
      </dgm:prSet>
      <dgm:spPr/>
    </dgm:pt>
    <dgm:pt modelId="{9FF2A66F-0CF9-43A3-ADDF-31375ECE9CFF}" type="pres">
      <dgm:prSet presAssocID="{FA000409-4E35-4198-9F56-524ADCDD02CE}" presName="rootComposite" presStyleCnt="0"/>
      <dgm:spPr/>
    </dgm:pt>
    <dgm:pt modelId="{EDF0D3B4-7E71-4908-88FC-B328571BA474}" type="pres">
      <dgm:prSet presAssocID="{FA000409-4E35-4198-9F56-524ADCDD02CE}" presName="rootText" presStyleLbl="node3" presStyleIdx="4" presStyleCnt="5" custScaleX="184219" custScaleY="124740">
        <dgm:presLayoutVars>
          <dgm:chPref val="3"/>
        </dgm:presLayoutVars>
      </dgm:prSet>
      <dgm:spPr/>
      <dgm:t>
        <a:bodyPr/>
        <a:lstStyle/>
        <a:p>
          <a:endParaRPr lang="en-US"/>
        </a:p>
      </dgm:t>
    </dgm:pt>
    <dgm:pt modelId="{77134313-3F6C-4C66-B2AB-36BBD44A638B}" type="pres">
      <dgm:prSet presAssocID="{FA000409-4E35-4198-9F56-524ADCDD02CE}" presName="rootConnector" presStyleLbl="node3" presStyleIdx="4" presStyleCnt="5"/>
      <dgm:spPr/>
      <dgm:t>
        <a:bodyPr/>
        <a:lstStyle/>
        <a:p>
          <a:endParaRPr lang="en-US"/>
        </a:p>
      </dgm:t>
    </dgm:pt>
    <dgm:pt modelId="{08E9EF21-7572-4691-8DF6-CB6F6801C370}" type="pres">
      <dgm:prSet presAssocID="{FA000409-4E35-4198-9F56-524ADCDD02CE}" presName="hierChild4" presStyleCnt="0"/>
      <dgm:spPr/>
    </dgm:pt>
    <dgm:pt modelId="{AD4B944C-B5DC-45C2-A14A-BE704003B31E}" type="pres">
      <dgm:prSet presAssocID="{FA000409-4E35-4198-9F56-524ADCDD02CE}" presName="hierChild5" presStyleCnt="0"/>
      <dgm:spPr/>
    </dgm:pt>
    <dgm:pt modelId="{07764C9B-B89A-4643-9BAF-FD1D57973DDD}" type="pres">
      <dgm:prSet presAssocID="{57B22C49-9348-4133-8410-CE9CD378EA22}" presName="hierChild5" presStyleCnt="0"/>
      <dgm:spPr/>
    </dgm:pt>
    <dgm:pt modelId="{24BD3950-F730-45FE-ACFE-5133E4FCD7E1}" type="pres">
      <dgm:prSet presAssocID="{6A2B04D7-AB2F-4F79-9F2E-653C1F245D1F}" presName="hierChild3" presStyleCnt="0"/>
      <dgm:spPr/>
    </dgm:pt>
  </dgm:ptLst>
  <dgm:cxnLst>
    <dgm:cxn modelId="{2C28B9F9-FB61-44A2-96A2-EFE64372784B}" type="presOf" srcId="{FA000409-4E35-4198-9F56-524ADCDD02CE}" destId="{EDF0D3B4-7E71-4908-88FC-B328571BA474}" srcOrd="0" destOrd="0" presId="urn:microsoft.com/office/officeart/2009/3/layout/HorizontalOrganizationChart"/>
    <dgm:cxn modelId="{2B99B403-1CDF-4C18-9985-91951B3371BA}" type="presOf" srcId="{5E98F9BC-9D49-4B2D-8CEB-28A5A8E498E5}" destId="{CA13E7CE-8D6F-41BC-80B5-961416DDB752}" srcOrd="0" destOrd="0" presId="urn:microsoft.com/office/officeart/2009/3/layout/HorizontalOrganizationChart"/>
    <dgm:cxn modelId="{46FB48C9-7F5A-4BD0-963F-0298303EADBF}" type="presOf" srcId="{EE571CC6-A416-49EE-8BD6-D8E8FF8FCAE3}" destId="{DABDC0A8-CE95-4BA3-9364-2522DAE4CECC}" srcOrd="1" destOrd="0" presId="urn:microsoft.com/office/officeart/2009/3/layout/HorizontalOrganizationChart"/>
    <dgm:cxn modelId="{DA4B3CB4-1D6E-44D8-B6C7-C253FDE69F88}" type="presOf" srcId="{A924D6AD-BD89-47F8-938D-6BEA932942C8}" destId="{7904A437-FD18-4EA1-9D6E-53F869248A7F}" srcOrd="1" destOrd="0" presId="urn:microsoft.com/office/officeart/2009/3/layout/HorizontalOrganizationChart"/>
    <dgm:cxn modelId="{FC817EC5-7456-4000-AD8C-B13533AABB00}" srcId="{5E98F9BC-9D49-4B2D-8CEB-28A5A8E498E5}" destId="{6A2B04D7-AB2F-4F79-9F2E-653C1F245D1F}" srcOrd="0" destOrd="0" parTransId="{BAA38B3C-E3B2-4359-B041-80B9A0380D26}" sibTransId="{C04A71F3-BE77-417D-A000-245E7584C546}"/>
    <dgm:cxn modelId="{D7468BE8-688F-4302-929C-DF43D47577F0}" type="presOf" srcId="{57B22C49-9348-4133-8410-CE9CD378EA22}" destId="{1E16AD46-4B04-4090-84AE-A5E0F8260B2B}" srcOrd="0" destOrd="0" presId="urn:microsoft.com/office/officeart/2009/3/layout/HorizontalOrganizationChart"/>
    <dgm:cxn modelId="{90C62421-C14F-48DF-A27F-C348246A2E7F}" type="presOf" srcId="{CFAA2B23-7181-4F0E-95B9-56AD28243F4D}" destId="{728F3CB3-6254-4835-B9F7-200146E91717}" srcOrd="0" destOrd="0" presId="urn:microsoft.com/office/officeart/2009/3/layout/HorizontalOrganizationChart"/>
    <dgm:cxn modelId="{CD88620F-AB86-4192-8587-B17B40816C20}" srcId="{6A2B04D7-AB2F-4F79-9F2E-653C1F245D1F}" destId="{4EA6D222-3E0B-4AE9-B2A0-D5CC286D0DCB}" srcOrd="0" destOrd="0" parTransId="{578DB951-ED12-4BB8-A511-7225740DA159}" sibTransId="{7097ABC2-2151-4F69-A3B1-5FF14A59C006}"/>
    <dgm:cxn modelId="{640A491C-FAA1-4CDC-B1B0-B7BA0B375133}" type="presOf" srcId="{6C12C5DA-4B62-4D9A-8914-E5E538AE8B1E}" destId="{CB6BA7F9-7156-4EF9-9604-BB5B88D6D4E0}" srcOrd="0" destOrd="0" presId="urn:microsoft.com/office/officeart/2009/3/layout/HorizontalOrganizationChart"/>
    <dgm:cxn modelId="{1A78B426-3036-4520-92FC-1367BDEE70BA}" type="presOf" srcId="{172FEF29-53A2-4867-A91B-373CF4C0BBB0}" destId="{0C679739-EA70-4551-9B7E-9BF59A228835}" srcOrd="0" destOrd="0" presId="urn:microsoft.com/office/officeart/2009/3/layout/HorizontalOrganizationChart"/>
    <dgm:cxn modelId="{A80755CA-E42F-456D-9BB6-4BDF46BC06AF}" type="presOf" srcId="{4EA6D222-3E0B-4AE9-B2A0-D5CC286D0DCB}" destId="{E5A7517D-E863-45F7-AEE5-79EA71F55AE3}" srcOrd="1" destOrd="0" presId="urn:microsoft.com/office/officeart/2009/3/layout/HorizontalOrganizationChart"/>
    <dgm:cxn modelId="{5C033D77-F0DF-4A69-B080-9A43046A8C4E}" srcId="{6A2B04D7-AB2F-4F79-9F2E-653C1F245D1F}" destId="{534CA315-12FA-455B-BA51-9F973251F203}" srcOrd="2" destOrd="0" parTransId="{399EF1B0-8E56-42A1-AD63-C2F078DA4BAE}" sibTransId="{7FEBA903-FC7C-4391-892C-38E22252288A}"/>
    <dgm:cxn modelId="{AF8730FA-DF6C-452F-865E-6BDB8F739591}" type="presOf" srcId="{190C00EC-0246-4598-9A3A-813D1284FB3E}" destId="{00616518-9929-4B3C-98D9-3021EE5B2918}" srcOrd="0" destOrd="0" presId="urn:microsoft.com/office/officeart/2009/3/layout/HorizontalOrganizationChart"/>
    <dgm:cxn modelId="{2F5662EB-7C1C-489A-8EA4-602E5E67B68E}" type="presOf" srcId="{399EF1B0-8E56-42A1-AD63-C2F078DA4BAE}" destId="{5181A5EE-1E82-4618-A525-9DC514797EEE}" srcOrd="0" destOrd="0" presId="urn:microsoft.com/office/officeart/2009/3/layout/HorizontalOrganizationChart"/>
    <dgm:cxn modelId="{23565074-BB3C-4ACE-9CBA-3A729C573267}" srcId="{4EA6D222-3E0B-4AE9-B2A0-D5CC286D0DCB}" destId="{EE571CC6-A416-49EE-8BD6-D8E8FF8FCAE3}" srcOrd="0" destOrd="0" parTransId="{2D29C897-65EC-4DFE-AB46-0A278E0E24B3}" sibTransId="{56D47996-4FC7-4967-89CF-09619D7308A9}"/>
    <dgm:cxn modelId="{38B00002-E955-4338-BB1D-5835ADE963EC}" type="presOf" srcId="{A924D6AD-BD89-47F8-938D-6BEA932942C8}" destId="{9488971E-B115-43B0-8397-39E7C21E12C3}" srcOrd="0" destOrd="0" presId="urn:microsoft.com/office/officeart/2009/3/layout/HorizontalOrganizationChart"/>
    <dgm:cxn modelId="{D3E886F7-9D52-4E9F-BE83-E42F8F4D61A1}" type="presOf" srcId="{87D62D83-98BB-4790-A083-873E4AEC071D}" destId="{9DD0F85E-0E97-49FD-9FE7-F0FB98ACA4C8}" srcOrd="0" destOrd="0" presId="urn:microsoft.com/office/officeart/2009/3/layout/HorizontalOrganizationChart"/>
    <dgm:cxn modelId="{FF5F355D-0E9A-4936-AB56-9D0124A7DB88}" type="presOf" srcId="{00BE9AEF-0935-40FF-BA59-A51AEFE4885C}" destId="{021DE5DA-BE7F-4F30-8AEE-B3EEB45AD4E9}" srcOrd="1" destOrd="0" presId="urn:microsoft.com/office/officeart/2009/3/layout/HorizontalOrganizationChart"/>
    <dgm:cxn modelId="{C69ACA4E-4C72-4517-B412-F96CC92D7789}" srcId="{57B22C49-9348-4133-8410-CE9CD378EA22}" destId="{FA000409-4E35-4198-9F56-524ADCDD02CE}" srcOrd="1" destOrd="0" parTransId="{4C84C067-10A6-46DC-B330-D33B9B4723D7}" sibTransId="{C5E61A08-DA9F-4F33-B7C5-E77E13C4F2AB}"/>
    <dgm:cxn modelId="{316595CA-75F7-4259-82C4-20320424726A}" type="presOf" srcId="{6A2B04D7-AB2F-4F79-9F2E-653C1F245D1F}" destId="{EEBD632F-4E27-4D36-8380-E736CDE92C63}" srcOrd="0" destOrd="0" presId="urn:microsoft.com/office/officeart/2009/3/layout/HorizontalOrganizationChart"/>
    <dgm:cxn modelId="{B85D04EB-34B8-458B-A057-8350CD8F8959}" srcId="{57B22C49-9348-4133-8410-CE9CD378EA22}" destId="{00BE9AEF-0935-40FF-BA59-A51AEFE4885C}" srcOrd="0" destOrd="0" parTransId="{87D62D83-98BB-4790-A083-873E4AEC071D}" sibTransId="{E7A9904C-D315-4E5F-93D2-EE99DA4736FB}"/>
    <dgm:cxn modelId="{610459F8-9DCA-4A22-82DB-B87AE6EC0866}" srcId="{6A2B04D7-AB2F-4F79-9F2E-653C1F245D1F}" destId="{57B22C49-9348-4133-8410-CE9CD378EA22}" srcOrd="3" destOrd="0" parTransId="{6C12C5DA-4B62-4D9A-8914-E5E538AE8B1E}" sibTransId="{C6678168-84D6-4EAA-A91C-2E7290331FEC}"/>
    <dgm:cxn modelId="{02F9B1C8-FB31-4101-A896-C2BFB8D5AF83}" srcId="{6A2B04D7-AB2F-4F79-9F2E-653C1F245D1F}" destId="{172FEF29-53A2-4867-A91B-373CF4C0BBB0}" srcOrd="1" destOrd="0" parTransId="{190C00EC-0246-4598-9A3A-813D1284FB3E}" sibTransId="{55D419A1-CB5F-4157-B4C7-05EE0995A3B0}"/>
    <dgm:cxn modelId="{718141D8-2FCC-4EA0-9930-B8A0344B78D4}" srcId="{172FEF29-53A2-4867-A91B-373CF4C0BBB0}" destId="{4DC3F090-7C41-4F31-8723-8787E1ED148B}" srcOrd="0" destOrd="0" parTransId="{5D91B286-DDBD-4B64-B1A3-310752A59292}" sibTransId="{3268ED6A-75A4-49DE-B54C-E4ADB64B53F1}"/>
    <dgm:cxn modelId="{16882A8A-6F73-4EAC-86BE-0C307D5A5CFB}" type="presOf" srcId="{2D29C897-65EC-4DFE-AB46-0A278E0E24B3}" destId="{55468418-EEBE-4309-9763-463331E76D83}" srcOrd="0" destOrd="0" presId="urn:microsoft.com/office/officeart/2009/3/layout/HorizontalOrganizationChart"/>
    <dgm:cxn modelId="{5887746C-8379-47AE-AB98-C8320299E946}" type="presOf" srcId="{4EA6D222-3E0B-4AE9-B2A0-D5CC286D0DCB}" destId="{9FE2584F-BAD4-4B41-92CB-D0B30CDBC72D}" srcOrd="0" destOrd="0" presId="urn:microsoft.com/office/officeart/2009/3/layout/HorizontalOrganizationChart"/>
    <dgm:cxn modelId="{0C8A8262-21B2-435F-8A20-D9EDE4FA497A}" type="presOf" srcId="{534CA315-12FA-455B-BA51-9F973251F203}" destId="{B0B363F0-426F-4C14-A139-794F698BD66F}" srcOrd="0" destOrd="0" presId="urn:microsoft.com/office/officeart/2009/3/layout/HorizontalOrganizationChart"/>
    <dgm:cxn modelId="{D10762FC-8EDE-423E-BD16-11FEF5039871}" type="presOf" srcId="{00BE9AEF-0935-40FF-BA59-A51AEFE4885C}" destId="{51473D44-8564-489B-BB1F-1157AC3B72DD}" srcOrd="0" destOrd="0" presId="urn:microsoft.com/office/officeart/2009/3/layout/HorizontalOrganizationChart"/>
    <dgm:cxn modelId="{79334305-6DDB-4772-8713-543DB079F7F0}" type="presOf" srcId="{4C84C067-10A6-46DC-B330-D33B9B4723D7}" destId="{00A61314-A9E9-4015-A41B-DED576E7F12D}" srcOrd="0" destOrd="0" presId="urn:microsoft.com/office/officeart/2009/3/layout/HorizontalOrganizationChart"/>
    <dgm:cxn modelId="{B536DA54-DA6F-4E16-B814-CAF00924B6F9}" type="presOf" srcId="{5D91B286-DDBD-4B64-B1A3-310752A59292}" destId="{67CA6932-D5F8-4F21-B484-7C15FD159F1E}" srcOrd="0" destOrd="0" presId="urn:microsoft.com/office/officeart/2009/3/layout/HorizontalOrganizationChart"/>
    <dgm:cxn modelId="{E7CD2EF7-69C0-42F9-891C-DE1B83D9C05E}" type="presOf" srcId="{534CA315-12FA-455B-BA51-9F973251F203}" destId="{A2152B6F-9167-4757-B89F-BDEE2F228358}" srcOrd="1" destOrd="0" presId="urn:microsoft.com/office/officeart/2009/3/layout/HorizontalOrganizationChart"/>
    <dgm:cxn modelId="{FE1B8979-6518-4EEF-AE67-0F63DA8D965A}" type="presOf" srcId="{4DC3F090-7C41-4F31-8723-8787E1ED148B}" destId="{AAC51746-FE53-4D5F-9261-FE09CBC99066}" srcOrd="1" destOrd="0" presId="urn:microsoft.com/office/officeart/2009/3/layout/HorizontalOrganizationChart"/>
    <dgm:cxn modelId="{75BF5B1A-E194-4541-92C5-6BD370209B6D}" type="presOf" srcId="{578DB951-ED12-4BB8-A511-7225740DA159}" destId="{0EEF415B-4530-427B-A827-D194D1234BC5}" srcOrd="0" destOrd="0" presId="urn:microsoft.com/office/officeart/2009/3/layout/HorizontalOrganizationChart"/>
    <dgm:cxn modelId="{20E5C77A-3CDE-4A4D-8C60-79B9C3719B39}" type="presOf" srcId="{EE571CC6-A416-49EE-8BD6-D8E8FF8FCAE3}" destId="{7D677DE3-6D3F-4532-A376-365561FE1D92}" srcOrd="0" destOrd="0" presId="urn:microsoft.com/office/officeart/2009/3/layout/HorizontalOrganizationChart"/>
    <dgm:cxn modelId="{6D0314B5-A13B-4E7A-A577-98C31591A735}" type="presOf" srcId="{FA000409-4E35-4198-9F56-524ADCDD02CE}" destId="{77134313-3F6C-4C66-B2AB-36BBD44A638B}" srcOrd="1" destOrd="0" presId="urn:microsoft.com/office/officeart/2009/3/layout/HorizontalOrganizationChart"/>
    <dgm:cxn modelId="{AEE4E96C-0CAE-4A75-9BB0-37B788DCBA3E}" type="presOf" srcId="{6A2B04D7-AB2F-4F79-9F2E-653C1F245D1F}" destId="{A033CBBD-D4DE-4DB2-A449-CF5CE6B33E65}" srcOrd="1" destOrd="0" presId="urn:microsoft.com/office/officeart/2009/3/layout/HorizontalOrganizationChart"/>
    <dgm:cxn modelId="{92BF5A6C-AD36-4833-BEBE-F968FD7F0668}" type="presOf" srcId="{57B22C49-9348-4133-8410-CE9CD378EA22}" destId="{B37CA7AC-7DB6-4DB8-91A3-3FAFDE479608}" srcOrd="1" destOrd="0" presId="urn:microsoft.com/office/officeart/2009/3/layout/HorizontalOrganizationChart"/>
    <dgm:cxn modelId="{F8B63152-2230-4AF2-8672-299B71FE2BC8}" srcId="{534CA315-12FA-455B-BA51-9F973251F203}" destId="{A924D6AD-BD89-47F8-938D-6BEA932942C8}" srcOrd="0" destOrd="0" parTransId="{CFAA2B23-7181-4F0E-95B9-56AD28243F4D}" sibTransId="{7550C950-92FC-414D-A0E8-45419F318969}"/>
    <dgm:cxn modelId="{9B4A4B23-37A7-4CD9-B4A6-F30EB2FD9695}" type="presOf" srcId="{4DC3F090-7C41-4F31-8723-8787E1ED148B}" destId="{F5906256-78BB-48A9-8FC7-9CB3D1E93AD7}" srcOrd="0" destOrd="0" presId="urn:microsoft.com/office/officeart/2009/3/layout/HorizontalOrganizationChart"/>
    <dgm:cxn modelId="{CC8CFA55-8D13-45BC-A8C8-79499DB4046B}" type="presOf" srcId="{172FEF29-53A2-4867-A91B-373CF4C0BBB0}" destId="{96C8C151-90FC-4C37-9A37-5950963B1A74}" srcOrd="1" destOrd="0" presId="urn:microsoft.com/office/officeart/2009/3/layout/HorizontalOrganizationChart"/>
    <dgm:cxn modelId="{A6A22B71-82AB-45FD-9A2D-DAF76C61C5CD}" type="presParOf" srcId="{CA13E7CE-8D6F-41BC-80B5-961416DDB752}" destId="{CDA4F958-CD2F-48D3-A273-F804F249D330}" srcOrd="0" destOrd="0" presId="urn:microsoft.com/office/officeart/2009/3/layout/HorizontalOrganizationChart"/>
    <dgm:cxn modelId="{04A6ED15-DA4E-4E2A-82E5-1A11898A673A}" type="presParOf" srcId="{CDA4F958-CD2F-48D3-A273-F804F249D330}" destId="{24113749-9FF1-4145-9F9B-08C55F9CD023}" srcOrd="0" destOrd="0" presId="urn:microsoft.com/office/officeart/2009/3/layout/HorizontalOrganizationChart"/>
    <dgm:cxn modelId="{A95CA4CF-A461-4282-AA38-B4494DF7D071}" type="presParOf" srcId="{24113749-9FF1-4145-9F9B-08C55F9CD023}" destId="{EEBD632F-4E27-4D36-8380-E736CDE92C63}" srcOrd="0" destOrd="0" presId="urn:microsoft.com/office/officeart/2009/3/layout/HorizontalOrganizationChart"/>
    <dgm:cxn modelId="{17366DE5-5688-489D-B6A2-8B665147F3BD}" type="presParOf" srcId="{24113749-9FF1-4145-9F9B-08C55F9CD023}" destId="{A033CBBD-D4DE-4DB2-A449-CF5CE6B33E65}" srcOrd="1" destOrd="0" presId="urn:microsoft.com/office/officeart/2009/3/layout/HorizontalOrganizationChart"/>
    <dgm:cxn modelId="{DC008A02-B321-4DEE-BCB5-1EBF9F459F2E}" type="presParOf" srcId="{CDA4F958-CD2F-48D3-A273-F804F249D330}" destId="{F28201AE-410B-4914-83F8-646D22F84CDB}" srcOrd="1" destOrd="0" presId="urn:microsoft.com/office/officeart/2009/3/layout/HorizontalOrganizationChart"/>
    <dgm:cxn modelId="{98713C62-26B1-416C-880A-986D1B61690F}" type="presParOf" srcId="{F28201AE-410B-4914-83F8-646D22F84CDB}" destId="{0EEF415B-4530-427B-A827-D194D1234BC5}" srcOrd="0" destOrd="0" presId="urn:microsoft.com/office/officeart/2009/3/layout/HorizontalOrganizationChart"/>
    <dgm:cxn modelId="{5FF361C1-8A72-4E6B-841B-FED656BF8DA9}" type="presParOf" srcId="{F28201AE-410B-4914-83F8-646D22F84CDB}" destId="{8F8321B8-B195-4723-A77A-8425A4E0E9B4}" srcOrd="1" destOrd="0" presId="urn:microsoft.com/office/officeart/2009/3/layout/HorizontalOrganizationChart"/>
    <dgm:cxn modelId="{F13725B5-A11C-455F-AF06-DBB2C5F3B18C}" type="presParOf" srcId="{8F8321B8-B195-4723-A77A-8425A4E0E9B4}" destId="{BAB6A4C8-7E35-40B6-8F26-BA51E2AF340E}" srcOrd="0" destOrd="0" presId="urn:microsoft.com/office/officeart/2009/3/layout/HorizontalOrganizationChart"/>
    <dgm:cxn modelId="{6F96B1D9-A8B1-4760-9E6E-7A5C4E7E30B5}" type="presParOf" srcId="{BAB6A4C8-7E35-40B6-8F26-BA51E2AF340E}" destId="{9FE2584F-BAD4-4B41-92CB-D0B30CDBC72D}" srcOrd="0" destOrd="0" presId="urn:microsoft.com/office/officeart/2009/3/layout/HorizontalOrganizationChart"/>
    <dgm:cxn modelId="{AFAC3D6E-137E-4268-B21B-9CE617DFB9AD}" type="presParOf" srcId="{BAB6A4C8-7E35-40B6-8F26-BA51E2AF340E}" destId="{E5A7517D-E863-45F7-AEE5-79EA71F55AE3}" srcOrd="1" destOrd="0" presId="urn:microsoft.com/office/officeart/2009/3/layout/HorizontalOrganizationChart"/>
    <dgm:cxn modelId="{FBCB717F-9FF3-4F3A-8782-B30FDA7B70A8}" type="presParOf" srcId="{8F8321B8-B195-4723-A77A-8425A4E0E9B4}" destId="{B390D39A-C2C7-4640-8385-936AB224071F}" srcOrd="1" destOrd="0" presId="urn:microsoft.com/office/officeart/2009/3/layout/HorizontalOrganizationChart"/>
    <dgm:cxn modelId="{002DB827-FFB2-4714-84F9-8F154C4F322C}" type="presParOf" srcId="{B390D39A-C2C7-4640-8385-936AB224071F}" destId="{55468418-EEBE-4309-9763-463331E76D83}" srcOrd="0" destOrd="0" presId="urn:microsoft.com/office/officeart/2009/3/layout/HorizontalOrganizationChart"/>
    <dgm:cxn modelId="{695A211C-0651-4FE5-AFB0-A7C2DD7EA29A}" type="presParOf" srcId="{B390D39A-C2C7-4640-8385-936AB224071F}" destId="{9F57E553-1CAB-4F76-AC3B-334D99C6A8FF}" srcOrd="1" destOrd="0" presId="urn:microsoft.com/office/officeart/2009/3/layout/HorizontalOrganizationChart"/>
    <dgm:cxn modelId="{E80570C9-D242-4C9E-B5E4-F9C0D122B210}" type="presParOf" srcId="{9F57E553-1CAB-4F76-AC3B-334D99C6A8FF}" destId="{7866369E-F1BB-40FF-909A-DD2D92B51D8E}" srcOrd="0" destOrd="0" presId="urn:microsoft.com/office/officeart/2009/3/layout/HorizontalOrganizationChart"/>
    <dgm:cxn modelId="{7BD8FA01-A33A-485E-A2BE-31BCCD746564}" type="presParOf" srcId="{7866369E-F1BB-40FF-909A-DD2D92B51D8E}" destId="{7D677DE3-6D3F-4532-A376-365561FE1D92}" srcOrd="0" destOrd="0" presId="urn:microsoft.com/office/officeart/2009/3/layout/HorizontalOrganizationChart"/>
    <dgm:cxn modelId="{D56C48FD-7EE5-4097-B9D3-C0395DDDFB37}" type="presParOf" srcId="{7866369E-F1BB-40FF-909A-DD2D92B51D8E}" destId="{DABDC0A8-CE95-4BA3-9364-2522DAE4CECC}" srcOrd="1" destOrd="0" presId="urn:microsoft.com/office/officeart/2009/3/layout/HorizontalOrganizationChart"/>
    <dgm:cxn modelId="{B56E3489-EB88-4346-8D34-E1CF3D63BA90}" type="presParOf" srcId="{9F57E553-1CAB-4F76-AC3B-334D99C6A8FF}" destId="{D2BD3DF9-B07C-4B56-9025-4AC10ACB1962}" srcOrd="1" destOrd="0" presId="urn:microsoft.com/office/officeart/2009/3/layout/HorizontalOrganizationChart"/>
    <dgm:cxn modelId="{CE2D8707-2A12-49AC-9DF9-644A662FE945}" type="presParOf" srcId="{9F57E553-1CAB-4F76-AC3B-334D99C6A8FF}" destId="{D88BCF9C-BE71-46D3-BA44-28C557BB9C72}" srcOrd="2" destOrd="0" presId="urn:microsoft.com/office/officeart/2009/3/layout/HorizontalOrganizationChart"/>
    <dgm:cxn modelId="{62FD51B0-9D7B-4BD6-951C-E07B1E447540}" type="presParOf" srcId="{8F8321B8-B195-4723-A77A-8425A4E0E9B4}" destId="{8C5C2AB3-51EF-4742-AC75-AB0F829DE1DC}" srcOrd="2" destOrd="0" presId="urn:microsoft.com/office/officeart/2009/3/layout/HorizontalOrganizationChart"/>
    <dgm:cxn modelId="{020EF3D2-B459-4D4E-ABD1-8F8A8B99785E}" type="presParOf" srcId="{F28201AE-410B-4914-83F8-646D22F84CDB}" destId="{00616518-9929-4B3C-98D9-3021EE5B2918}" srcOrd="2" destOrd="0" presId="urn:microsoft.com/office/officeart/2009/3/layout/HorizontalOrganizationChart"/>
    <dgm:cxn modelId="{F93D1CBD-0DB9-4AFB-9B78-BDA093477031}" type="presParOf" srcId="{F28201AE-410B-4914-83F8-646D22F84CDB}" destId="{08406974-C545-477B-AA66-67F1D96BD8A7}" srcOrd="3" destOrd="0" presId="urn:microsoft.com/office/officeart/2009/3/layout/HorizontalOrganizationChart"/>
    <dgm:cxn modelId="{0B7FEF93-BE35-4AE7-B4E9-5B7FE51D9C1D}" type="presParOf" srcId="{08406974-C545-477B-AA66-67F1D96BD8A7}" destId="{F7ADB12C-682A-40D3-A511-4F848489F1CD}" srcOrd="0" destOrd="0" presId="urn:microsoft.com/office/officeart/2009/3/layout/HorizontalOrganizationChart"/>
    <dgm:cxn modelId="{7C673E78-595E-4133-9414-56F3F1F0520D}" type="presParOf" srcId="{F7ADB12C-682A-40D3-A511-4F848489F1CD}" destId="{0C679739-EA70-4551-9B7E-9BF59A228835}" srcOrd="0" destOrd="0" presId="urn:microsoft.com/office/officeart/2009/3/layout/HorizontalOrganizationChart"/>
    <dgm:cxn modelId="{0A0B2FCE-1CF7-48AB-AB29-851C4FE89A59}" type="presParOf" srcId="{F7ADB12C-682A-40D3-A511-4F848489F1CD}" destId="{96C8C151-90FC-4C37-9A37-5950963B1A74}" srcOrd="1" destOrd="0" presId="urn:microsoft.com/office/officeart/2009/3/layout/HorizontalOrganizationChart"/>
    <dgm:cxn modelId="{F3DBD7BB-F255-4BA9-88E2-FE4EB4274509}" type="presParOf" srcId="{08406974-C545-477B-AA66-67F1D96BD8A7}" destId="{62D02C48-A2C1-4AC0-B452-CB89B473680A}" srcOrd="1" destOrd="0" presId="urn:microsoft.com/office/officeart/2009/3/layout/HorizontalOrganizationChart"/>
    <dgm:cxn modelId="{FBE4C7A7-A7E6-4861-A405-C3FDE72573B2}" type="presParOf" srcId="{62D02C48-A2C1-4AC0-B452-CB89B473680A}" destId="{67CA6932-D5F8-4F21-B484-7C15FD159F1E}" srcOrd="0" destOrd="0" presId="urn:microsoft.com/office/officeart/2009/3/layout/HorizontalOrganizationChart"/>
    <dgm:cxn modelId="{EA55DBAD-C87F-4B6D-9DDA-A93F69B01B62}" type="presParOf" srcId="{62D02C48-A2C1-4AC0-B452-CB89B473680A}" destId="{3B6F3B4B-AFCC-4ED8-BBD1-BFE40D091485}" srcOrd="1" destOrd="0" presId="urn:microsoft.com/office/officeart/2009/3/layout/HorizontalOrganizationChart"/>
    <dgm:cxn modelId="{6ADD8E30-BF28-46E8-86E5-D1395AFBD1CC}" type="presParOf" srcId="{3B6F3B4B-AFCC-4ED8-BBD1-BFE40D091485}" destId="{5EAD581F-5C2D-47B3-A9EA-D34F3B359B0D}" srcOrd="0" destOrd="0" presId="urn:microsoft.com/office/officeart/2009/3/layout/HorizontalOrganizationChart"/>
    <dgm:cxn modelId="{AFBD3F1A-5AE1-4D28-AE59-40CF47239D01}" type="presParOf" srcId="{5EAD581F-5C2D-47B3-A9EA-D34F3B359B0D}" destId="{F5906256-78BB-48A9-8FC7-9CB3D1E93AD7}" srcOrd="0" destOrd="0" presId="urn:microsoft.com/office/officeart/2009/3/layout/HorizontalOrganizationChart"/>
    <dgm:cxn modelId="{FF476BE8-95EA-4265-92BC-A3B0AEC7DC7B}" type="presParOf" srcId="{5EAD581F-5C2D-47B3-A9EA-D34F3B359B0D}" destId="{AAC51746-FE53-4D5F-9261-FE09CBC99066}" srcOrd="1" destOrd="0" presId="urn:microsoft.com/office/officeart/2009/3/layout/HorizontalOrganizationChart"/>
    <dgm:cxn modelId="{C94DEA1D-CACD-43C3-A5B9-7A4ADF412C81}" type="presParOf" srcId="{3B6F3B4B-AFCC-4ED8-BBD1-BFE40D091485}" destId="{6ABC50AE-94A5-414A-8882-70AA11E7D2D2}" srcOrd="1" destOrd="0" presId="urn:microsoft.com/office/officeart/2009/3/layout/HorizontalOrganizationChart"/>
    <dgm:cxn modelId="{3171902A-7B3E-4CB2-871F-A23AE009B846}" type="presParOf" srcId="{3B6F3B4B-AFCC-4ED8-BBD1-BFE40D091485}" destId="{C4A767E5-7BFB-4C67-9269-967A9DDE23F5}" srcOrd="2" destOrd="0" presId="urn:microsoft.com/office/officeart/2009/3/layout/HorizontalOrganizationChart"/>
    <dgm:cxn modelId="{4F760DD6-221A-42D2-87C6-A49CD53EDB9D}" type="presParOf" srcId="{08406974-C545-477B-AA66-67F1D96BD8A7}" destId="{736601BF-3CFB-4BFD-82B0-9AE567C0CA35}" srcOrd="2" destOrd="0" presId="urn:microsoft.com/office/officeart/2009/3/layout/HorizontalOrganizationChart"/>
    <dgm:cxn modelId="{A2994DDB-598C-44B5-BB87-6D30F041856D}" type="presParOf" srcId="{F28201AE-410B-4914-83F8-646D22F84CDB}" destId="{5181A5EE-1E82-4618-A525-9DC514797EEE}" srcOrd="4" destOrd="0" presId="urn:microsoft.com/office/officeart/2009/3/layout/HorizontalOrganizationChart"/>
    <dgm:cxn modelId="{AC8A6053-2D3C-49CF-8A77-25429F84C86E}" type="presParOf" srcId="{F28201AE-410B-4914-83F8-646D22F84CDB}" destId="{BC224630-FBF9-4A68-A71B-28A67BF69A44}" srcOrd="5" destOrd="0" presId="urn:microsoft.com/office/officeart/2009/3/layout/HorizontalOrganizationChart"/>
    <dgm:cxn modelId="{96A79F48-9BBC-4F7E-A565-6E4BB85C1AC4}" type="presParOf" srcId="{BC224630-FBF9-4A68-A71B-28A67BF69A44}" destId="{FCF41800-E070-43FE-BB5E-CD19981491D3}" srcOrd="0" destOrd="0" presId="urn:microsoft.com/office/officeart/2009/3/layout/HorizontalOrganizationChart"/>
    <dgm:cxn modelId="{8A00B8E8-02A5-4F72-AEAF-A72C3EF89E74}" type="presParOf" srcId="{FCF41800-E070-43FE-BB5E-CD19981491D3}" destId="{B0B363F0-426F-4C14-A139-794F698BD66F}" srcOrd="0" destOrd="0" presId="urn:microsoft.com/office/officeart/2009/3/layout/HorizontalOrganizationChart"/>
    <dgm:cxn modelId="{9E7BF568-22AF-408F-808E-8D3BCD3F2008}" type="presParOf" srcId="{FCF41800-E070-43FE-BB5E-CD19981491D3}" destId="{A2152B6F-9167-4757-B89F-BDEE2F228358}" srcOrd="1" destOrd="0" presId="urn:microsoft.com/office/officeart/2009/3/layout/HorizontalOrganizationChart"/>
    <dgm:cxn modelId="{6D87AEEB-D1B2-495A-B56E-5518892C7C38}" type="presParOf" srcId="{BC224630-FBF9-4A68-A71B-28A67BF69A44}" destId="{9C97CAA8-F4BC-4305-AF6F-D520DE5F278F}" srcOrd="1" destOrd="0" presId="urn:microsoft.com/office/officeart/2009/3/layout/HorizontalOrganizationChart"/>
    <dgm:cxn modelId="{9D4A1CBA-9084-4B68-AC41-34C5136E7493}" type="presParOf" srcId="{9C97CAA8-F4BC-4305-AF6F-D520DE5F278F}" destId="{728F3CB3-6254-4835-B9F7-200146E91717}" srcOrd="0" destOrd="0" presId="urn:microsoft.com/office/officeart/2009/3/layout/HorizontalOrganizationChart"/>
    <dgm:cxn modelId="{AB26B37F-1A73-4DD4-820B-FDDFE9AEDC8C}" type="presParOf" srcId="{9C97CAA8-F4BC-4305-AF6F-D520DE5F278F}" destId="{7F1E74DE-5BBB-4270-9494-054477D52E8D}" srcOrd="1" destOrd="0" presId="urn:microsoft.com/office/officeart/2009/3/layout/HorizontalOrganizationChart"/>
    <dgm:cxn modelId="{4832EB27-DF3E-4F17-9F70-08DB12412F97}" type="presParOf" srcId="{7F1E74DE-5BBB-4270-9494-054477D52E8D}" destId="{8B092618-DDE3-462C-AB56-50B6A5E2EA38}" srcOrd="0" destOrd="0" presId="urn:microsoft.com/office/officeart/2009/3/layout/HorizontalOrganizationChart"/>
    <dgm:cxn modelId="{EB879CA0-45D3-4577-B151-28212534BAEB}" type="presParOf" srcId="{8B092618-DDE3-462C-AB56-50B6A5E2EA38}" destId="{9488971E-B115-43B0-8397-39E7C21E12C3}" srcOrd="0" destOrd="0" presId="urn:microsoft.com/office/officeart/2009/3/layout/HorizontalOrganizationChart"/>
    <dgm:cxn modelId="{770A0852-BD5B-4471-8D98-64D3156356B1}" type="presParOf" srcId="{8B092618-DDE3-462C-AB56-50B6A5E2EA38}" destId="{7904A437-FD18-4EA1-9D6E-53F869248A7F}" srcOrd="1" destOrd="0" presId="urn:microsoft.com/office/officeart/2009/3/layout/HorizontalOrganizationChart"/>
    <dgm:cxn modelId="{CA78E4CA-4E88-409A-A5DF-46EDB745674C}" type="presParOf" srcId="{7F1E74DE-5BBB-4270-9494-054477D52E8D}" destId="{2304CB3D-62A3-4D01-92E3-69A21B3A2DAF}" srcOrd="1" destOrd="0" presId="urn:microsoft.com/office/officeart/2009/3/layout/HorizontalOrganizationChart"/>
    <dgm:cxn modelId="{04D33426-F257-4A94-8516-48253FC19975}" type="presParOf" srcId="{7F1E74DE-5BBB-4270-9494-054477D52E8D}" destId="{DB3FEBF6-0325-44E1-B1FC-24745674E265}" srcOrd="2" destOrd="0" presId="urn:microsoft.com/office/officeart/2009/3/layout/HorizontalOrganizationChart"/>
    <dgm:cxn modelId="{D1541DF9-1A7B-45D9-AF88-22DDAC9BC3A3}" type="presParOf" srcId="{BC224630-FBF9-4A68-A71B-28A67BF69A44}" destId="{4ACC2780-EC65-4F8A-A4DA-D084397D2A0F}" srcOrd="2" destOrd="0" presId="urn:microsoft.com/office/officeart/2009/3/layout/HorizontalOrganizationChart"/>
    <dgm:cxn modelId="{89DD9D2B-43A7-427C-8A5D-A32C9ADF33E1}" type="presParOf" srcId="{F28201AE-410B-4914-83F8-646D22F84CDB}" destId="{CB6BA7F9-7156-4EF9-9604-BB5B88D6D4E0}" srcOrd="6" destOrd="0" presId="urn:microsoft.com/office/officeart/2009/3/layout/HorizontalOrganizationChart"/>
    <dgm:cxn modelId="{BDE534C7-D76C-47A0-8738-D0C223EE4599}" type="presParOf" srcId="{F28201AE-410B-4914-83F8-646D22F84CDB}" destId="{2324F33B-48F3-4FD2-92E2-ED76BED24E15}" srcOrd="7" destOrd="0" presId="urn:microsoft.com/office/officeart/2009/3/layout/HorizontalOrganizationChart"/>
    <dgm:cxn modelId="{16FFDD13-03C2-42F7-A979-A22F54C9A198}" type="presParOf" srcId="{2324F33B-48F3-4FD2-92E2-ED76BED24E15}" destId="{D66FC731-AE40-4851-B44A-85030C0FDF8D}" srcOrd="0" destOrd="0" presId="urn:microsoft.com/office/officeart/2009/3/layout/HorizontalOrganizationChart"/>
    <dgm:cxn modelId="{9374E015-3402-47E5-82CC-B6D8E541056B}" type="presParOf" srcId="{D66FC731-AE40-4851-B44A-85030C0FDF8D}" destId="{1E16AD46-4B04-4090-84AE-A5E0F8260B2B}" srcOrd="0" destOrd="0" presId="urn:microsoft.com/office/officeart/2009/3/layout/HorizontalOrganizationChart"/>
    <dgm:cxn modelId="{07523D82-4960-4F44-B622-2E4178B97A8C}" type="presParOf" srcId="{D66FC731-AE40-4851-B44A-85030C0FDF8D}" destId="{B37CA7AC-7DB6-4DB8-91A3-3FAFDE479608}" srcOrd="1" destOrd="0" presId="urn:microsoft.com/office/officeart/2009/3/layout/HorizontalOrganizationChart"/>
    <dgm:cxn modelId="{600A4B0A-E3C1-41F0-B0D4-29AE8D0AB86F}" type="presParOf" srcId="{2324F33B-48F3-4FD2-92E2-ED76BED24E15}" destId="{3C5B3685-5F9C-4C91-9303-9E0247E9CD6A}" srcOrd="1" destOrd="0" presId="urn:microsoft.com/office/officeart/2009/3/layout/HorizontalOrganizationChart"/>
    <dgm:cxn modelId="{E67C8E5F-03E2-4E7F-A7C1-B5A915FD5BDE}" type="presParOf" srcId="{3C5B3685-5F9C-4C91-9303-9E0247E9CD6A}" destId="{9DD0F85E-0E97-49FD-9FE7-F0FB98ACA4C8}" srcOrd="0" destOrd="0" presId="urn:microsoft.com/office/officeart/2009/3/layout/HorizontalOrganizationChart"/>
    <dgm:cxn modelId="{A92A606B-0601-4BDD-85E0-DFB2AC427CB8}" type="presParOf" srcId="{3C5B3685-5F9C-4C91-9303-9E0247E9CD6A}" destId="{89297BC3-F12E-4D3F-80A9-F81C38EA3660}" srcOrd="1" destOrd="0" presId="urn:microsoft.com/office/officeart/2009/3/layout/HorizontalOrganizationChart"/>
    <dgm:cxn modelId="{DDB53BA7-1A36-40A8-9852-CBD3A0CBD644}" type="presParOf" srcId="{89297BC3-F12E-4D3F-80A9-F81C38EA3660}" destId="{33EDE1B1-024E-4DA1-A517-EE06DEA6FE93}" srcOrd="0" destOrd="0" presId="urn:microsoft.com/office/officeart/2009/3/layout/HorizontalOrganizationChart"/>
    <dgm:cxn modelId="{A0B0C125-79DC-49EC-8E69-3FA09EADB7D4}" type="presParOf" srcId="{33EDE1B1-024E-4DA1-A517-EE06DEA6FE93}" destId="{51473D44-8564-489B-BB1F-1157AC3B72DD}" srcOrd="0" destOrd="0" presId="urn:microsoft.com/office/officeart/2009/3/layout/HorizontalOrganizationChart"/>
    <dgm:cxn modelId="{D97992C2-9D10-4D90-B998-A09A04A282F8}" type="presParOf" srcId="{33EDE1B1-024E-4DA1-A517-EE06DEA6FE93}" destId="{021DE5DA-BE7F-4F30-8AEE-B3EEB45AD4E9}" srcOrd="1" destOrd="0" presId="urn:microsoft.com/office/officeart/2009/3/layout/HorizontalOrganizationChart"/>
    <dgm:cxn modelId="{B1B6427C-4A18-4EC8-9A05-1EC2C6EE1304}" type="presParOf" srcId="{89297BC3-F12E-4D3F-80A9-F81C38EA3660}" destId="{1645C5AD-D6E5-4EC9-B717-DEF00D0C9594}" srcOrd="1" destOrd="0" presId="urn:microsoft.com/office/officeart/2009/3/layout/HorizontalOrganizationChart"/>
    <dgm:cxn modelId="{6B6FC8A7-5F33-4240-90C3-369DE7969745}" type="presParOf" srcId="{89297BC3-F12E-4D3F-80A9-F81C38EA3660}" destId="{9FFF3A23-271F-4A1E-930D-014A87ECE8D1}" srcOrd="2" destOrd="0" presId="urn:microsoft.com/office/officeart/2009/3/layout/HorizontalOrganizationChart"/>
    <dgm:cxn modelId="{09128F28-2A22-4DE2-98FB-E779329F2DA1}" type="presParOf" srcId="{3C5B3685-5F9C-4C91-9303-9E0247E9CD6A}" destId="{00A61314-A9E9-4015-A41B-DED576E7F12D}" srcOrd="2" destOrd="0" presId="urn:microsoft.com/office/officeart/2009/3/layout/HorizontalOrganizationChart"/>
    <dgm:cxn modelId="{EC9FBA22-02D3-43A1-9C0B-077A8F7DF791}" type="presParOf" srcId="{3C5B3685-5F9C-4C91-9303-9E0247E9CD6A}" destId="{3B2170D1-75B7-4058-A546-263FA025BDF5}" srcOrd="3" destOrd="0" presId="urn:microsoft.com/office/officeart/2009/3/layout/HorizontalOrganizationChart"/>
    <dgm:cxn modelId="{83ABA71A-7817-4F85-A3DF-B1BAF647D201}" type="presParOf" srcId="{3B2170D1-75B7-4058-A546-263FA025BDF5}" destId="{9FF2A66F-0CF9-43A3-ADDF-31375ECE9CFF}" srcOrd="0" destOrd="0" presId="urn:microsoft.com/office/officeart/2009/3/layout/HorizontalOrganizationChart"/>
    <dgm:cxn modelId="{EF039477-A67C-46CA-856A-D26CC82F513B}" type="presParOf" srcId="{9FF2A66F-0CF9-43A3-ADDF-31375ECE9CFF}" destId="{EDF0D3B4-7E71-4908-88FC-B328571BA474}" srcOrd="0" destOrd="0" presId="urn:microsoft.com/office/officeart/2009/3/layout/HorizontalOrganizationChart"/>
    <dgm:cxn modelId="{D5B58CBF-A235-45AE-88F2-B66F7E4EC2D1}" type="presParOf" srcId="{9FF2A66F-0CF9-43A3-ADDF-31375ECE9CFF}" destId="{77134313-3F6C-4C66-B2AB-36BBD44A638B}" srcOrd="1" destOrd="0" presId="urn:microsoft.com/office/officeart/2009/3/layout/HorizontalOrganizationChart"/>
    <dgm:cxn modelId="{44A004E6-39D2-4C9E-BC1C-987786D4D4FA}" type="presParOf" srcId="{3B2170D1-75B7-4058-A546-263FA025BDF5}" destId="{08E9EF21-7572-4691-8DF6-CB6F6801C370}" srcOrd="1" destOrd="0" presId="urn:microsoft.com/office/officeart/2009/3/layout/HorizontalOrganizationChart"/>
    <dgm:cxn modelId="{354178C0-329B-4EC6-B9F1-6C29D56666D6}" type="presParOf" srcId="{3B2170D1-75B7-4058-A546-263FA025BDF5}" destId="{AD4B944C-B5DC-45C2-A14A-BE704003B31E}" srcOrd="2" destOrd="0" presId="urn:microsoft.com/office/officeart/2009/3/layout/HorizontalOrganizationChart"/>
    <dgm:cxn modelId="{BF5AC57C-C371-438C-AC2E-C114C7ABD841}" type="presParOf" srcId="{2324F33B-48F3-4FD2-92E2-ED76BED24E15}" destId="{07764C9B-B89A-4643-9BAF-FD1D57973DDD}" srcOrd="2" destOrd="0" presId="urn:microsoft.com/office/officeart/2009/3/layout/HorizontalOrganizationChart"/>
    <dgm:cxn modelId="{C00717A0-1B97-4420-8DA1-4B00270D511B}" type="presParOf" srcId="{CDA4F958-CD2F-48D3-A273-F804F249D330}" destId="{24BD3950-F730-45FE-ACFE-5133E4FCD7E1}"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E98F9BC-9D49-4B2D-8CEB-28A5A8E498E5}" type="doc">
      <dgm:prSet loTypeId="urn:microsoft.com/office/officeart/2009/3/layout/HorizontalOrganizationChart" loCatId="hierarchy" qsTypeId="urn:microsoft.com/office/officeart/2005/8/quickstyle/3d1" qsCatId="3D" csTypeId="urn:microsoft.com/office/officeart/2005/8/colors/colorful1" csCatId="colorful" phldr="1"/>
      <dgm:spPr/>
      <dgm:t>
        <a:bodyPr/>
        <a:lstStyle/>
        <a:p>
          <a:endParaRPr lang="en-US"/>
        </a:p>
      </dgm:t>
    </dgm:pt>
    <dgm:pt modelId="{4EA6D222-3E0B-4AE9-B2A0-D5CC286D0DCB}">
      <dgm:prSet phldrT="[Text]" custT="1"/>
      <dgm:spPr/>
      <dgm:t>
        <a:bodyPr/>
        <a:lstStyle/>
        <a:p>
          <a:pPr rtl="1"/>
          <a:r>
            <a:rPr lang="fa-IR" sz="2200" b="1" dirty="0">
              <a:cs typeface="B Nazanin" panose="00000400000000000000" pitchFamily="2" charset="-78"/>
            </a:rPr>
            <a:t>عوامل موثر</a:t>
          </a:r>
          <a:endParaRPr lang="en-US" sz="2200" b="1" dirty="0">
            <a:cs typeface="B Nazanin" panose="00000400000000000000" pitchFamily="2" charset="-78"/>
          </a:endParaRPr>
        </a:p>
      </dgm:t>
    </dgm:pt>
    <dgm:pt modelId="{578DB951-ED12-4BB8-A511-7225740DA159}" type="parTrans" cxnId="{CD88620F-AB86-4192-8587-B17B40816C20}">
      <dgm:prSet/>
      <dgm:spPr/>
      <dgm:t>
        <a:bodyPr/>
        <a:lstStyle/>
        <a:p>
          <a:endParaRPr lang="en-US"/>
        </a:p>
      </dgm:t>
    </dgm:pt>
    <dgm:pt modelId="{7097ABC2-2151-4F69-A3B1-5FF14A59C006}" type="sibTrans" cxnId="{CD88620F-AB86-4192-8587-B17B40816C20}">
      <dgm:prSet/>
      <dgm:spPr/>
      <dgm:t>
        <a:bodyPr/>
        <a:lstStyle/>
        <a:p>
          <a:endParaRPr lang="en-US"/>
        </a:p>
      </dgm:t>
    </dgm:pt>
    <dgm:pt modelId="{6A2B04D7-AB2F-4F79-9F2E-653C1F245D1F}">
      <dgm:prSet phldrT="[Text]" custT="1"/>
      <dgm:spPr/>
      <dgm:t>
        <a:bodyPr/>
        <a:lstStyle/>
        <a:p>
          <a:pPr rtl="1"/>
          <a:r>
            <a:rPr lang="fa-IR" sz="2200" b="1" dirty="0">
              <a:cs typeface="B Nazanin" panose="00000400000000000000" pitchFamily="2" charset="-78"/>
            </a:rPr>
            <a:t>خواص الکتریکی و الکترونیکی مکسین‌ها</a:t>
          </a:r>
          <a:endParaRPr lang="en-US" sz="2200" b="1" dirty="0">
            <a:cs typeface="B Nazanin" panose="00000400000000000000" pitchFamily="2" charset="-78"/>
          </a:endParaRPr>
        </a:p>
      </dgm:t>
    </dgm:pt>
    <dgm:pt modelId="{BAA38B3C-E3B2-4359-B041-80B9A0380D26}" type="parTrans" cxnId="{FC817EC5-7456-4000-AD8C-B13533AABB00}">
      <dgm:prSet/>
      <dgm:spPr/>
      <dgm:t>
        <a:bodyPr/>
        <a:lstStyle/>
        <a:p>
          <a:endParaRPr lang="en-US"/>
        </a:p>
      </dgm:t>
    </dgm:pt>
    <dgm:pt modelId="{C04A71F3-BE77-417D-A000-245E7584C546}" type="sibTrans" cxnId="{FC817EC5-7456-4000-AD8C-B13533AABB00}">
      <dgm:prSet/>
      <dgm:spPr/>
      <dgm:t>
        <a:bodyPr/>
        <a:lstStyle/>
        <a:p>
          <a:endParaRPr lang="en-US"/>
        </a:p>
      </dgm:t>
    </dgm:pt>
    <dgm:pt modelId="{4AE2D126-3E3E-4C87-8827-9DCC484FFB44}">
      <dgm:prSet phldrT="[Text]" custT="1"/>
      <dgm:spPr/>
      <dgm:t>
        <a:bodyPr/>
        <a:lstStyle/>
        <a:p>
          <a:pPr rtl="1"/>
          <a:r>
            <a:rPr lang="fa-IR" sz="2200" b="1" dirty="0">
              <a:cs typeface="B Nazanin" panose="00000400000000000000" pitchFamily="2" charset="-78"/>
            </a:rPr>
            <a:t>ترکیب شیمیایی</a:t>
          </a:r>
          <a:endParaRPr lang="en-US" sz="2200" b="1" dirty="0">
            <a:cs typeface="B Nazanin" panose="00000400000000000000" pitchFamily="2" charset="-78"/>
          </a:endParaRPr>
        </a:p>
      </dgm:t>
    </dgm:pt>
    <dgm:pt modelId="{3E8C3E78-CE51-43C1-A042-89A774CF10BF}" type="parTrans" cxnId="{80035AD6-959C-45EE-B113-2ACD44AE98FE}">
      <dgm:prSet/>
      <dgm:spPr/>
      <dgm:t>
        <a:bodyPr/>
        <a:lstStyle/>
        <a:p>
          <a:endParaRPr lang="en-US"/>
        </a:p>
      </dgm:t>
    </dgm:pt>
    <dgm:pt modelId="{976F06F1-1DEF-4F36-8548-FCE31640BDFC}" type="sibTrans" cxnId="{80035AD6-959C-45EE-B113-2ACD44AE98FE}">
      <dgm:prSet/>
      <dgm:spPr/>
      <dgm:t>
        <a:bodyPr/>
        <a:lstStyle/>
        <a:p>
          <a:endParaRPr lang="en-US"/>
        </a:p>
      </dgm:t>
    </dgm:pt>
    <dgm:pt modelId="{DCC3EDEF-246D-41F9-A9B9-31573D649524}">
      <dgm:prSet phldrT="[Text]" custT="1"/>
      <dgm:spPr/>
      <dgm:t>
        <a:bodyPr/>
        <a:lstStyle/>
        <a:p>
          <a:pPr rtl="1"/>
          <a:r>
            <a:rPr lang="fa-IR" sz="2200" b="1" dirty="0">
              <a:cs typeface="B Nazanin" panose="00000400000000000000" pitchFamily="2" charset="-78"/>
            </a:rPr>
            <a:t>عوامل سطحی</a:t>
          </a:r>
          <a:endParaRPr lang="en-US" sz="2200" b="1" dirty="0">
            <a:cs typeface="B Nazanin" panose="00000400000000000000" pitchFamily="2" charset="-78"/>
          </a:endParaRPr>
        </a:p>
      </dgm:t>
    </dgm:pt>
    <dgm:pt modelId="{3FFE3C74-6EC4-460B-9899-8352292866FD}" type="parTrans" cxnId="{2FE02EA7-9550-447F-829A-41E7D9AEDD19}">
      <dgm:prSet/>
      <dgm:spPr/>
      <dgm:t>
        <a:bodyPr/>
        <a:lstStyle/>
        <a:p>
          <a:endParaRPr lang="en-US"/>
        </a:p>
      </dgm:t>
    </dgm:pt>
    <dgm:pt modelId="{5310F20C-5524-4B64-A48D-2628BFEA119B}" type="sibTrans" cxnId="{2FE02EA7-9550-447F-829A-41E7D9AEDD19}">
      <dgm:prSet/>
      <dgm:spPr/>
      <dgm:t>
        <a:bodyPr/>
        <a:lstStyle/>
        <a:p>
          <a:endParaRPr lang="en-US"/>
        </a:p>
      </dgm:t>
    </dgm:pt>
    <dgm:pt modelId="{227FA402-9E0D-4E48-89BE-CDE9503890A1}">
      <dgm:prSet phldrT="[Text]" custT="1"/>
      <dgm:spPr/>
      <dgm:t>
        <a:bodyPr/>
        <a:lstStyle/>
        <a:p>
          <a:pPr rtl="1"/>
          <a:r>
            <a:rPr lang="fa-IR" sz="2200" b="1" dirty="0">
              <a:cs typeface="B Nazanin" panose="00000400000000000000" pitchFamily="2" charset="-78"/>
            </a:rPr>
            <a:t>تابع کار و گاف انرژی قابل تنظیم</a:t>
          </a:r>
          <a:endParaRPr lang="en-US" sz="2200" b="1" dirty="0">
            <a:cs typeface="B Nazanin" panose="00000400000000000000" pitchFamily="2" charset="-78"/>
          </a:endParaRPr>
        </a:p>
      </dgm:t>
    </dgm:pt>
    <dgm:pt modelId="{0501CBA3-4A43-4C0B-A964-C2046882DA38}" type="parTrans" cxnId="{1EA9D676-B25E-4562-BBF0-97AFEA90FEBA}">
      <dgm:prSet/>
      <dgm:spPr/>
      <dgm:t>
        <a:bodyPr/>
        <a:lstStyle/>
        <a:p>
          <a:endParaRPr lang="en-US"/>
        </a:p>
      </dgm:t>
    </dgm:pt>
    <dgm:pt modelId="{7E720918-0152-432B-88F0-8C74E103256E}" type="sibTrans" cxnId="{1EA9D676-B25E-4562-BBF0-97AFEA90FEBA}">
      <dgm:prSet/>
      <dgm:spPr/>
      <dgm:t>
        <a:bodyPr/>
        <a:lstStyle/>
        <a:p>
          <a:endParaRPr lang="en-US"/>
        </a:p>
      </dgm:t>
    </dgm:pt>
    <dgm:pt modelId="{534CA315-12FA-455B-BA51-9F973251F203}">
      <dgm:prSet phldrT="[Text]" custT="1"/>
      <dgm:spPr/>
      <dgm:t>
        <a:bodyPr/>
        <a:lstStyle/>
        <a:p>
          <a:pPr rtl="1"/>
          <a:r>
            <a:rPr lang="fa-IR" sz="2200" b="1" dirty="0">
              <a:cs typeface="B Nazanin" panose="00000400000000000000" pitchFamily="2" charset="-78"/>
            </a:rPr>
            <a:t>رسانا</a:t>
          </a:r>
          <a:endParaRPr lang="en-US" sz="2200" b="1" dirty="0">
            <a:cs typeface="B Nazanin" panose="00000400000000000000" pitchFamily="2" charset="-78"/>
          </a:endParaRPr>
        </a:p>
      </dgm:t>
    </dgm:pt>
    <dgm:pt modelId="{399EF1B0-8E56-42A1-AD63-C2F078DA4BAE}" type="parTrans" cxnId="{5C033D77-F0DF-4A69-B080-9A43046A8C4E}">
      <dgm:prSet/>
      <dgm:spPr/>
      <dgm:t>
        <a:bodyPr/>
        <a:lstStyle/>
        <a:p>
          <a:endParaRPr lang="en-US"/>
        </a:p>
      </dgm:t>
    </dgm:pt>
    <dgm:pt modelId="{7FEBA903-FC7C-4391-892C-38E22252288A}" type="sibTrans" cxnId="{5C033D77-F0DF-4A69-B080-9A43046A8C4E}">
      <dgm:prSet/>
      <dgm:spPr/>
      <dgm:t>
        <a:bodyPr/>
        <a:lstStyle/>
        <a:p>
          <a:endParaRPr lang="en-US"/>
        </a:p>
      </dgm:t>
    </dgm:pt>
    <dgm:pt modelId="{57B22C49-9348-4133-8410-CE9CD378EA22}">
      <dgm:prSet phldrT="[Text]" custT="1"/>
      <dgm:spPr/>
      <dgm:t>
        <a:bodyPr/>
        <a:lstStyle/>
        <a:p>
          <a:pPr rtl="1"/>
          <a:r>
            <a:rPr lang="fa-IR" sz="2200" b="1" dirty="0">
              <a:cs typeface="B Nazanin" panose="00000400000000000000" pitchFamily="2" charset="-78"/>
            </a:rPr>
            <a:t>نیمه رسانا</a:t>
          </a:r>
          <a:endParaRPr lang="en-US" sz="2200" b="1" dirty="0">
            <a:cs typeface="B Nazanin" panose="00000400000000000000" pitchFamily="2" charset="-78"/>
          </a:endParaRPr>
        </a:p>
      </dgm:t>
    </dgm:pt>
    <dgm:pt modelId="{6C12C5DA-4B62-4D9A-8914-E5E538AE8B1E}" type="parTrans" cxnId="{610459F8-9DCA-4A22-82DB-B87AE6EC0866}">
      <dgm:prSet/>
      <dgm:spPr/>
      <dgm:t>
        <a:bodyPr/>
        <a:lstStyle/>
        <a:p>
          <a:endParaRPr lang="en-US"/>
        </a:p>
      </dgm:t>
    </dgm:pt>
    <dgm:pt modelId="{C6678168-84D6-4EAA-A91C-2E7290331FEC}" type="sibTrans" cxnId="{610459F8-9DCA-4A22-82DB-B87AE6EC0866}">
      <dgm:prSet/>
      <dgm:spPr/>
      <dgm:t>
        <a:bodyPr/>
        <a:lstStyle/>
        <a:p>
          <a:endParaRPr lang="en-US"/>
        </a:p>
      </dgm:t>
    </dgm:pt>
    <dgm:pt modelId="{DD743057-4977-4FF3-A40D-7490D4B7C7D3}">
      <dgm:prSet phldrT="[Text]" custT="1"/>
      <dgm:spPr/>
      <dgm:t>
        <a:bodyPr/>
        <a:lstStyle/>
        <a:p>
          <a:pPr rtl="1"/>
          <a:r>
            <a:rPr lang="fa-IR" sz="2200" b="1" dirty="0">
              <a:cs typeface="B Nazanin" panose="00000400000000000000" pitchFamily="2" charset="-78"/>
            </a:rPr>
            <a:t>ابررسانا</a:t>
          </a:r>
          <a:endParaRPr lang="en-US" sz="2200" b="1" dirty="0">
            <a:cs typeface="B Nazanin" panose="00000400000000000000" pitchFamily="2" charset="-78"/>
          </a:endParaRPr>
        </a:p>
      </dgm:t>
    </dgm:pt>
    <dgm:pt modelId="{38E83618-182B-4639-82B8-C8956D5157E5}" type="parTrans" cxnId="{2FBB7DDD-09CD-41C7-ADF9-276D9906E5C9}">
      <dgm:prSet/>
      <dgm:spPr/>
      <dgm:t>
        <a:bodyPr/>
        <a:lstStyle/>
        <a:p>
          <a:endParaRPr lang="en-US"/>
        </a:p>
      </dgm:t>
    </dgm:pt>
    <dgm:pt modelId="{EBA936E3-AED1-41AD-9B2C-384422885818}" type="sibTrans" cxnId="{2FBB7DDD-09CD-41C7-ADF9-276D9906E5C9}">
      <dgm:prSet/>
      <dgm:spPr/>
      <dgm:t>
        <a:bodyPr/>
        <a:lstStyle/>
        <a:p>
          <a:endParaRPr lang="en-US"/>
        </a:p>
      </dgm:t>
    </dgm:pt>
    <dgm:pt modelId="{172FEF29-53A2-4867-A91B-373CF4C0BBB0}">
      <dgm:prSet phldrT="[Text]" custT="1"/>
      <dgm:spPr/>
      <dgm:t>
        <a:bodyPr/>
        <a:lstStyle/>
        <a:p>
          <a:pPr rtl="1"/>
          <a:r>
            <a:rPr lang="fa-IR" sz="2200" b="1" dirty="0">
              <a:cs typeface="B Nazanin" panose="00000400000000000000" pitchFamily="2" charset="-78"/>
            </a:rPr>
            <a:t>پارامترهای فرایند سنتز</a:t>
          </a:r>
          <a:endParaRPr lang="en-US" sz="2200" b="1" dirty="0">
            <a:cs typeface="B Nazanin" panose="00000400000000000000" pitchFamily="2" charset="-78"/>
          </a:endParaRPr>
        </a:p>
      </dgm:t>
    </dgm:pt>
    <dgm:pt modelId="{190C00EC-0246-4598-9A3A-813D1284FB3E}" type="parTrans" cxnId="{02F9B1C8-FB31-4101-A896-C2BFB8D5AF83}">
      <dgm:prSet/>
      <dgm:spPr/>
      <dgm:t>
        <a:bodyPr/>
        <a:lstStyle/>
        <a:p>
          <a:endParaRPr lang="en-US"/>
        </a:p>
      </dgm:t>
    </dgm:pt>
    <dgm:pt modelId="{55D419A1-CB5F-4157-B4C7-05EE0995A3B0}" type="sibTrans" cxnId="{02F9B1C8-FB31-4101-A896-C2BFB8D5AF83}">
      <dgm:prSet/>
      <dgm:spPr/>
      <dgm:t>
        <a:bodyPr/>
        <a:lstStyle/>
        <a:p>
          <a:endParaRPr lang="en-US"/>
        </a:p>
      </dgm:t>
    </dgm:pt>
    <dgm:pt modelId="{CA13E7CE-8D6F-41BC-80B5-961416DDB752}" type="pres">
      <dgm:prSet presAssocID="{5E98F9BC-9D49-4B2D-8CEB-28A5A8E498E5}" presName="hierChild1" presStyleCnt="0">
        <dgm:presLayoutVars>
          <dgm:orgChart val="1"/>
          <dgm:chPref val="1"/>
          <dgm:dir val="rev"/>
          <dgm:animOne val="branch"/>
          <dgm:animLvl val="lvl"/>
          <dgm:resizeHandles/>
        </dgm:presLayoutVars>
      </dgm:prSet>
      <dgm:spPr/>
      <dgm:t>
        <a:bodyPr/>
        <a:lstStyle/>
        <a:p>
          <a:endParaRPr lang="en-US"/>
        </a:p>
      </dgm:t>
    </dgm:pt>
    <dgm:pt modelId="{CDA4F958-CD2F-48D3-A273-F804F249D330}" type="pres">
      <dgm:prSet presAssocID="{6A2B04D7-AB2F-4F79-9F2E-653C1F245D1F}" presName="hierRoot1" presStyleCnt="0">
        <dgm:presLayoutVars>
          <dgm:hierBranch val="init"/>
        </dgm:presLayoutVars>
      </dgm:prSet>
      <dgm:spPr/>
    </dgm:pt>
    <dgm:pt modelId="{24113749-9FF1-4145-9F9B-08C55F9CD023}" type="pres">
      <dgm:prSet presAssocID="{6A2B04D7-AB2F-4F79-9F2E-653C1F245D1F}" presName="rootComposite1" presStyleCnt="0"/>
      <dgm:spPr/>
    </dgm:pt>
    <dgm:pt modelId="{EEBD632F-4E27-4D36-8380-E736CDE92C63}" type="pres">
      <dgm:prSet presAssocID="{6A2B04D7-AB2F-4F79-9F2E-653C1F245D1F}" presName="rootText1" presStyleLbl="node0" presStyleIdx="0" presStyleCnt="1" custScaleX="115053" custScaleY="176314">
        <dgm:presLayoutVars>
          <dgm:chPref val="3"/>
        </dgm:presLayoutVars>
      </dgm:prSet>
      <dgm:spPr/>
      <dgm:t>
        <a:bodyPr/>
        <a:lstStyle/>
        <a:p>
          <a:endParaRPr lang="en-US"/>
        </a:p>
      </dgm:t>
    </dgm:pt>
    <dgm:pt modelId="{A033CBBD-D4DE-4DB2-A449-CF5CE6B33E65}" type="pres">
      <dgm:prSet presAssocID="{6A2B04D7-AB2F-4F79-9F2E-653C1F245D1F}" presName="rootConnector1" presStyleLbl="node1" presStyleIdx="0" presStyleCnt="0"/>
      <dgm:spPr/>
      <dgm:t>
        <a:bodyPr/>
        <a:lstStyle/>
        <a:p>
          <a:endParaRPr lang="en-US"/>
        </a:p>
      </dgm:t>
    </dgm:pt>
    <dgm:pt modelId="{F28201AE-410B-4914-83F8-646D22F84CDB}" type="pres">
      <dgm:prSet presAssocID="{6A2B04D7-AB2F-4F79-9F2E-653C1F245D1F}" presName="hierChild2" presStyleCnt="0"/>
      <dgm:spPr/>
    </dgm:pt>
    <dgm:pt modelId="{0EEF415B-4530-427B-A827-D194D1234BC5}" type="pres">
      <dgm:prSet presAssocID="{578DB951-ED12-4BB8-A511-7225740DA159}" presName="Name66" presStyleLbl="parChTrans1D2" presStyleIdx="0" presStyleCnt="2"/>
      <dgm:spPr/>
      <dgm:t>
        <a:bodyPr/>
        <a:lstStyle/>
        <a:p>
          <a:endParaRPr lang="en-US"/>
        </a:p>
      </dgm:t>
    </dgm:pt>
    <dgm:pt modelId="{8F8321B8-B195-4723-A77A-8425A4E0E9B4}" type="pres">
      <dgm:prSet presAssocID="{4EA6D222-3E0B-4AE9-B2A0-D5CC286D0DCB}" presName="hierRoot2" presStyleCnt="0">
        <dgm:presLayoutVars>
          <dgm:hierBranch val="init"/>
        </dgm:presLayoutVars>
      </dgm:prSet>
      <dgm:spPr/>
    </dgm:pt>
    <dgm:pt modelId="{BAB6A4C8-7E35-40B6-8F26-BA51E2AF340E}" type="pres">
      <dgm:prSet presAssocID="{4EA6D222-3E0B-4AE9-B2A0-D5CC286D0DCB}" presName="rootComposite" presStyleCnt="0"/>
      <dgm:spPr/>
    </dgm:pt>
    <dgm:pt modelId="{9FE2584F-BAD4-4B41-92CB-D0B30CDBC72D}" type="pres">
      <dgm:prSet presAssocID="{4EA6D222-3E0B-4AE9-B2A0-D5CC286D0DCB}" presName="rootText" presStyleLbl="node2" presStyleIdx="0" presStyleCnt="2" custScaleY="106025">
        <dgm:presLayoutVars>
          <dgm:chPref val="3"/>
        </dgm:presLayoutVars>
      </dgm:prSet>
      <dgm:spPr/>
      <dgm:t>
        <a:bodyPr/>
        <a:lstStyle/>
        <a:p>
          <a:endParaRPr lang="en-US"/>
        </a:p>
      </dgm:t>
    </dgm:pt>
    <dgm:pt modelId="{E5A7517D-E863-45F7-AEE5-79EA71F55AE3}" type="pres">
      <dgm:prSet presAssocID="{4EA6D222-3E0B-4AE9-B2A0-D5CC286D0DCB}" presName="rootConnector" presStyleLbl="node2" presStyleIdx="0" presStyleCnt="2"/>
      <dgm:spPr/>
      <dgm:t>
        <a:bodyPr/>
        <a:lstStyle/>
        <a:p>
          <a:endParaRPr lang="en-US"/>
        </a:p>
      </dgm:t>
    </dgm:pt>
    <dgm:pt modelId="{B390D39A-C2C7-4640-8385-936AB224071F}" type="pres">
      <dgm:prSet presAssocID="{4EA6D222-3E0B-4AE9-B2A0-D5CC286D0DCB}" presName="hierChild4" presStyleCnt="0"/>
      <dgm:spPr/>
    </dgm:pt>
    <dgm:pt modelId="{9E868702-51F5-497E-8498-F2507B1C0763}" type="pres">
      <dgm:prSet presAssocID="{3E8C3E78-CE51-43C1-A042-89A774CF10BF}" presName="Name66" presStyleLbl="parChTrans1D3" presStyleIdx="0" presStyleCnt="6"/>
      <dgm:spPr/>
      <dgm:t>
        <a:bodyPr/>
        <a:lstStyle/>
        <a:p>
          <a:endParaRPr lang="en-US"/>
        </a:p>
      </dgm:t>
    </dgm:pt>
    <dgm:pt modelId="{AF012CB3-6732-4DE0-ACAD-94CA75A7D9B3}" type="pres">
      <dgm:prSet presAssocID="{4AE2D126-3E3E-4C87-8827-9DCC484FFB44}" presName="hierRoot2" presStyleCnt="0">
        <dgm:presLayoutVars>
          <dgm:hierBranch val="init"/>
        </dgm:presLayoutVars>
      </dgm:prSet>
      <dgm:spPr/>
    </dgm:pt>
    <dgm:pt modelId="{67AFD9BB-6210-4B04-8806-7C287358B3A1}" type="pres">
      <dgm:prSet presAssocID="{4AE2D126-3E3E-4C87-8827-9DCC484FFB44}" presName="rootComposite" presStyleCnt="0"/>
      <dgm:spPr/>
    </dgm:pt>
    <dgm:pt modelId="{3F103D95-9D42-4D94-8407-5BC416373931}" type="pres">
      <dgm:prSet presAssocID="{4AE2D126-3E3E-4C87-8827-9DCC484FFB44}" presName="rootText" presStyleLbl="node3" presStyleIdx="0" presStyleCnt="6">
        <dgm:presLayoutVars>
          <dgm:chPref val="3"/>
        </dgm:presLayoutVars>
      </dgm:prSet>
      <dgm:spPr/>
      <dgm:t>
        <a:bodyPr/>
        <a:lstStyle/>
        <a:p>
          <a:endParaRPr lang="en-US"/>
        </a:p>
      </dgm:t>
    </dgm:pt>
    <dgm:pt modelId="{92283B8F-7339-465D-92E9-324D5C2BDD56}" type="pres">
      <dgm:prSet presAssocID="{4AE2D126-3E3E-4C87-8827-9DCC484FFB44}" presName="rootConnector" presStyleLbl="node3" presStyleIdx="0" presStyleCnt="6"/>
      <dgm:spPr/>
      <dgm:t>
        <a:bodyPr/>
        <a:lstStyle/>
        <a:p>
          <a:endParaRPr lang="en-US"/>
        </a:p>
      </dgm:t>
    </dgm:pt>
    <dgm:pt modelId="{498F9EE4-FB9B-4143-82D4-FC7C7B338F8C}" type="pres">
      <dgm:prSet presAssocID="{4AE2D126-3E3E-4C87-8827-9DCC484FFB44}" presName="hierChild4" presStyleCnt="0"/>
      <dgm:spPr/>
    </dgm:pt>
    <dgm:pt modelId="{3D429633-B458-4A8D-96A2-00E51ACA4F81}" type="pres">
      <dgm:prSet presAssocID="{4AE2D126-3E3E-4C87-8827-9DCC484FFB44}" presName="hierChild5" presStyleCnt="0"/>
      <dgm:spPr/>
    </dgm:pt>
    <dgm:pt modelId="{5377C607-8F28-4BF4-A79B-FFAAE04F8DDB}" type="pres">
      <dgm:prSet presAssocID="{3FFE3C74-6EC4-460B-9899-8352292866FD}" presName="Name66" presStyleLbl="parChTrans1D3" presStyleIdx="1" presStyleCnt="6"/>
      <dgm:spPr/>
      <dgm:t>
        <a:bodyPr/>
        <a:lstStyle/>
        <a:p>
          <a:endParaRPr lang="en-US"/>
        </a:p>
      </dgm:t>
    </dgm:pt>
    <dgm:pt modelId="{9FB85C57-DAD2-4870-9876-9FFF30B4D576}" type="pres">
      <dgm:prSet presAssocID="{DCC3EDEF-246D-41F9-A9B9-31573D649524}" presName="hierRoot2" presStyleCnt="0">
        <dgm:presLayoutVars>
          <dgm:hierBranch val="init"/>
        </dgm:presLayoutVars>
      </dgm:prSet>
      <dgm:spPr/>
    </dgm:pt>
    <dgm:pt modelId="{44CDCAD1-FC38-4094-B0C1-E40BF0BC3717}" type="pres">
      <dgm:prSet presAssocID="{DCC3EDEF-246D-41F9-A9B9-31573D649524}" presName="rootComposite" presStyleCnt="0"/>
      <dgm:spPr/>
    </dgm:pt>
    <dgm:pt modelId="{E332026F-D9B7-47C3-AFD4-6BC4818B90E4}" type="pres">
      <dgm:prSet presAssocID="{DCC3EDEF-246D-41F9-A9B9-31573D649524}" presName="rootText" presStyleLbl="node3" presStyleIdx="1" presStyleCnt="6" custScaleX="97332">
        <dgm:presLayoutVars>
          <dgm:chPref val="3"/>
        </dgm:presLayoutVars>
      </dgm:prSet>
      <dgm:spPr/>
      <dgm:t>
        <a:bodyPr/>
        <a:lstStyle/>
        <a:p>
          <a:endParaRPr lang="en-US"/>
        </a:p>
      </dgm:t>
    </dgm:pt>
    <dgm:pt modelId="{FB93542D-B9F1-427F-A801-B4326A63BBA5}" type="pres">
      <dgm:prSet presAssocID="{DCC3EDEF-246D-41F9-A9B9-31573D649524}" presName="rootConnector" presStyleLbl="node3" presStyleIdx="1" presStyleCnt="6"/>
      <dgm:spPr/>
      <dgm:t>
        <a:bodyPr/>
        <a:lstStyle/>
        <a:p>
          <a:endParaRPr lang="en-US"/>
        </a:p>
      </dgm:t>
    </dgm:pt>
    <dgm:pt modelId="{5D5B7D97-DC5B-4962-B404-4BD89D10CBCE}" type="pres">
      <dgm:prSet presAssocID="{DCC3EDEF-246D-41F9-A9B9-31573D649524}" presName="hierChild4" presStyleCnt="0"/>
      <dgm:spPr/>
    </dgm:pt>
    <dgm:pt modelId="{2638BCF5-2B42-4149-B4FC-D80E49BC939A}" type="pres">
      <dgm:prSet presAssocID="{DCC3EDEF-246D-41F9-A9B9-31573D649524}" presName="hierChild5" presStyleCnt="0"/>
      <dgm:spPr/>
    </dgm:pt>
    <dgm:pt modelId="{00616518-9929-4B3C-98D9-3021EE5B2918}" type="pres">
      <dgm:prSet presAssocID="{190C00EC-0246-4598-9A3A-813D1284FB3E}" presName="Name66" presStyleLbl="parChTrans1D3" presStyleIdx="2" presStyleCnt="6"/>
      <dgm:spPr/>
      <dgm:t>
        <a:bodyPr/>
        <a:lstStyle/>
        <a:p>
          <a:endParaRPr lang="en-US"/>
        </a:p>
      </dgm:t>
    </dgm:pt>
    <dgm:pt modelId="{08406974-C545-477B-AA66-67F1D96BD8A7}" type="pres">
      <dgm:prSet presAssocID="{172FEF29-53A2-4867-A91B-373CF4C0BBB0}" presName="hierRoot2" presStyleCnt="0">
        <dgm:presLayoutVars>
          <dgm:hierBranch val="init"/>
        </dgm:presLayoutVars>
      </dgm:prSet>
      <dgm:spPr/>
    </dgm:pt>
    <dgm:pt modelId="{F7ADB12C-682A-40D3-A511-4F848489F1CD}" type="pres">
      <dgm:prSet presAssocID="{172FEF29-53A2-4867-A91B-373CF4C0BBB0}" presName="rootComposite" presStyleCnt="0"/>
      <dgm:spPr/>
    </dgm:pt>
    <dgm:pt modelId="{0C679739-EA70-4551-9B7E-9BF59A228835}" type="pres">
      <dgm:prSet presAssocID="{172FEF29-53A2-4867-A91B-373CF4C0BBB0}" presName="rootText" presStyleLbl="node3" presStyleIdx="2" presStyleCnt="6" custScaleY="135004">
        <dgm:presLayoutVars>
          <dgm:chPref val="3"/>
        </dgm:presLayoutVars>
      </dgm:prSet>
      <dgm:spPr/>
      <dgm:t>
        <a:bodyPr/>
        <a:lstStyle/>
        <a:p>
          <a:endParaRPr lang="en-US"/>
        </a:p>
      </dgm:t>
    </dgm:pt>
    <dgm:pt modelId="{96C8C151-90FC-4C37-9A37-5950963B1A74}" type="pres">
      <dgm:prSet presAssocID="{172FEF29-53A2-4867-A91B-373CF4C0BBB0}" presName="rootConnector" presStyleLbl="node3" presStyleIdx="2" presStyleCnt="6"/>
      <dgm:spPr/>
      <dgm:t>
        <a:bodyPr/>
        <a:lstStyle/>
        <a:p>
          <a:endParaRPr lang="en-US"/>
        </a:p>
      </dgm:t>
    </dgm:pt>
    <dgm:pt modelId="{62D02C48-A2C1-4AC0-B452-CB89B473680A}" type="pres">
      <dgm:prSet presAssocID="{172FEF29-53A2-4867-A91B-373CF4C0BBB0}" presName="hierChild4" presStyleCnt="0"/>
      <dgm:spPr/>
    </dgm:pt>
    <dgm:pt modelId="{736601BF-3CFB-4BFD-82B0-9AE567C0CA35}" type="pres">
      <dgm:prSet presAssocID="{172FEF29-53A2-4867-A91B-373CF4C0BBB0}" presName="hierChild5" presStyleCnt="0"/>
      <dgm:spPr/>
    </dgm:pt>
    <dgm:pt modelId="{8C5C2AB3-51EF-4742-AC75-AB0F829DE1DC}" type="pres">
      <dgm:prSet presAssocID="{4EA6D222-3E0B-4AE9-B2A0-D5CC286D0DCB}" presName="hierChild5" presStyleCnt="0"/>
      <dgm:spPr/>
    </dgm:pt>
    <dgm:pt modelId="{7FC70816-2D17-4B37-A2A3-959C3AC450CD}" type="pres">
      <dgm:prSet presAssocID="{0501CBA3-4A43-4C0B-A964-C2046882DA38}" presName="Name66" presStyleLbl="parChTrans1D2" presStyleIdx="1" presStyleCnt="2"/>
      <dgm:spPr/>
      <dgm:t>
        <a:bodyPr/>
        <a:lstStyle/>
        <a:p>
          <a:endParaRPr lang="en-US"/>
        </a:p>
      </dgm:t>
    </dgm:pt>
    <dgm:pt modelId="{645147A6-C5A3-45DF-A323-1D6A7EC6D196}" type="pres">
      <dgm:prSet presAssocID="{227FA402-9E0D-4E48-89BE-CDE9503890A1}" presName="hierRoot2" presStyleCnt="0">
        <dgm:presLayoutVars>
          <dgm:hierBranch val="init"/>
        </dgm:presLayoutVars>
      </dgm:prSet>
      <dgm:spPr/>
    </dgm:pt>
    <dgm:pt modelId="{7DDDBC0E-6718-4BC6-BE32-35A8A9EB6EAF}" type="pres">
      <dgm:prSet presAssocID="{227FA402-9E0D-4E48-89BE-CDE9503890A1}" presName="rootComposite" presStyleCnt="0"/>
      <dgm:spPr/>
    </dgm:pt>
    <dgm:pt modelId="{6F67B02A-8820-447F-B88F-A2A720D7940D}" type="pres">
      <dgm:prSet presAssocID="{227FA402-9E0D-4E48-89BE-CDE9503890A1}" presName="rootText" presStyleLbl="node2" presStyleIdx="1" presStyleCnt="2" custScaleY="182666">
        <dgm:presLayoutVars>
          <dgm:chPref val="3"/>
        </dgm:presLayoutVars>
      </dgm:prSet>
      <dgm:spPr/>
      <dgm:t>
        <a:bodyPr/>
        <a:lstStyle/>
        <a:p>
          <a:endParaRPr lang="en-US"/>
        </a:p>
      </dgm:t>
    </dgm:pt>
    <dgm:pt modelId="{34E0EEC2-E64B-4369-B077-5AB20BC68D57}" type="pres">
      <dgm:prSet presAssocID="{227FA402-9E0D-4E48-89BE-CDE9503890A1}" presName="rootConnector" presStyleLbl="node2" presStyleIdx="1" presStyleCnt="2"/>
      <dgm:spPr/>
      <dgm:t>
        <a:bodyPr/>
        <a:lstStyle/>
        <a:p>
          <a:endParaRPr lang="en-US"/>
        </a:p>
      </dgm:t>
    </dgm:pt>
    <dgm:pt modelId="{9DDBB7A7-F588-44BC-99DA-F946B6791E97}" type="pres">
      <dgm:prSet presAssocID="{227FA402-9E0D-4E48-89BE-CDE9503890A1}" presName="hierChild4" presStyleCnt="0"/>
      <dgm:spPr/>
    </dgm:pt>
    <dgm:pt modelId="{5181A5EE-1E82-4618-A525-9DC514797EEE}" type="pres">
      <dgm:prSet presAssocID="{399EF1B0-8E56-42A1-AD63-C2F078DA4BAE}" presName="Name66" presStyleLbl="parChTrans1D3" presStyleIdx="3" presStyleCnt="6"/>
      <dgm:spPr/>
      <dgm:t>
        <a:bodyPr/>
        <a:lstStyle/>
        <a:p>
          <a:endParaRPr lang="en-US"/>
        </a:p>
      </dgm:t>
    </dgm:pt>
    <dgm:pt modelId="{BC224630-FBF9-4A68-A71B-28A67BF69A44}" type="pres">
      <dgm:prSet presAssocID="{534CA315-12FA-455B-BA51-9F973251F203}" presName="hierRoot2" presStyleCnt="0">
        <dgm:presLayoutVars>
          <dgm:hierBranch val="init"/>
        </dgm:presLayoutVars>
      </dgm:prSet>
      <dgm:spPr/>
    </dgm:pt>
    <dgm:pt modelId="{FCF41800-E070-43FE-BB5E-CD19981491D3}" type="pres">
      <dgm:prSet presAssocID="{534CA315-12FA-455B-BA51-9F973251F203}" presName="rootComposite" presStyleCnt="0"/>
      <dgm:spPr/>
    </dgm:pt>
    <dgm:pt modelId="{B0B363F0-426F-4C14-A139-794F698BD66F}" type="pres">
      <dgm:prSet presAssocID="{534CA315-12FA-455B-BA51-9F973251F203}" presName="rootText" presStyleLbl="node3" presStyleIdx="3" presStyleCnt="6">
        <dgm:presLayoutVars>
          <dgm:chPref val="3"/>
        </dgm:presLayoutVars>
      </dgm:prSet>
      <dgm:spPr/>
      <dgm:t>
        <a:bodyPr/>
        <a:lstStyle/>
        <a:p>
          <a:endParaRPr lang="en-US"/>
        </a:p>
      </dgm:t>
    </dgm:pt>
    <dgm:pt modelId="{A2152B6F-9167-4757-B89F-BDEE2F228358}" type="pres">
      <dgm:prSet presAssocID="{534CA315-12FA-455B-BA51-9F973251F203}" presName="rootConnector" presStyleLbl="node3" presStyleIdx="3" presStyleCnt="6"/>
      <dgm:spPr/>
      <dgm:t>
        <a:bodyPr/>
        <a:lstStyle/>
        <a:p>
          <a:endParaRPr lang="en-US"/>
        </a:p>
      </dgm:t>
    </dgm:pt>
    <dgm:pt modelId="{9C97CAA8-F4BC-4305-AF6F-D520DE5F278F}" type="pres">
      <dgm:prSet presAssocID="{534CA315-12FA-455B-BA51-9F973251F203}" presName="hierChild4" presStyleCnt="0"/>
      <dgm:spPr/>
    </dgm:pt>
    <dgm:pt modelId="{4ACC2780-EC65-4F8A-A4DA-D084397D2A0F}" type="pres">
      <dgm:prSet presAssocID="{534CA315-12FA-455B-BA51-9F973251F203}" presName="hierChild5" presStyleCnt="0"/>
      <dgm:spPr/>
    </dgm:pt>
    <dgm:pt modelId="{CB6BA7F9-7156-4EF9-9604-BB5B88D6D4E0}" type="pres">
      <dgm:prSet presAssocID="{6C12C5DA-4B62-4D9A-8914-E5E538AE8B1E}" presName="Name66" presStyleLbl="parChTrans1D3" presStyleIdx="4" presStyleCnt="6"/>
      <dgm:spPr/>
      <dgm:t>
        <a:bodyPr/>
        <a:lstStyle/>
        <a:p>
          <a:endParaRPr lang="en-US"/>
        </a:p>
      </dgm:t>
    </dgm:pt>
    <dgm:pt modelId="{2324F33B-48F3-4FD2-92E2-ED76BED24E15}" type="pres">
      <dgm:prSet presAssocID="{57B22C49-9348-4133-8410-CE9CD378EA22}" presName="hierRoot2" presStyleCnt="0">
        <dgm:presLayoutVars>
          <dgm:hierBranch val="init"/>
        </dgm:presLayoutVars>
      </dgm:prSet>
      <dgm:spPr/>
    </dgm:pt>
    <dgm:pt modelId="{D66FC731-AE40-4851-B44A-85030C0FDF8D}" type="pres">
      <dgm:prSet presAssocID="{57B22C49-9348-4133-8410-CE9CD378EA22}" presName="rootComposite" presStyleCnt="0"/>
      <dgm:spPr/>
    </dgm:pt>
    <dgm:pt modelId="{1E16AD46-4B04-4090-84AE-A5E0F8260B2B}" type="pres">
      <dgm:prSet presAssocID="{57B22C49-9348-4133-8410-CE9CD378EA22}" presName="rootText" presStyleLbl="node3" presStyleIdx="4" presStyleCnt="6">
        <dgm:presLayoutVars>
          <dgm:chPref val="3"/>
        </dgm:presLayoutVars>
      </dgm:prSet>
      <dgm:spPr/>
      <dgm:t>
        <a:bodyPr/>
        <a:lstStyle/>
        <a:p>
          <a:endParaRPr lang="en-US"/>
        </a:p>
      </dgm:t>
    </dgm:pt>
    <dgm:pt modelId="{B37CA7AC-7DB6-4DB8-91A3-3FAFDE479608}" type="pres">
      <dgm:prSet presAssocID="{57B22C49-9348-4133-8410-CE9CD378EA22}" presName="rootConnector" presStyleLbl="node3" presStyleIdx="4" presStyleCnt="6"/>
      <dgm:spPr/>
      <dgm:t>
        <a:bodyPr/>
        <a:lstStyle/>
        <a:p>
          <a:endParaRPr lang="en-US"/>
        </a:p>
      </dgm:t>
    </dgm:pt>
    <dgm:pt modelId="{3C5B3685-5F9C-4C91-9303-9E0247E9CD6A}" type="pres">
      <dgm:prSet presAssocID="{57B22C49-9348-4133-8410-CE9CD378EA22}" presName="hierChild4" presStyleCnt="0"/>
      <dgm:spPr/>
    </dgm:pt>
    <dgm:pt modelId="{07764C9B-B89A-4643-9BAF-FD1D57973DDD}" type="pres">
      <dgm:prSet presAssocID="{57B22C49-9348-4133-8410-CE9CD378EA22}" presName="hierChild5" presStyleCnt="0"/>
      <dgm:spPr/>
    </dgm:pt>
    <dgm:pt modelId="{42A7D1AA-5ABD-4AAF-AC40-ECBC28F6F4E2}" type="pres">
      <dgm:prSet presAssocID="{38E83618-182B-4639-82B8-C8956D5157E5}" presName="Name66" presStyleLbl="parChTrans1D3" presStyleIdx="5" presStyleCnt="6"/>
      <dgm:spPr/>
      <dgm:t>
        <a:bodyPr/>
        <a:lstStyle/>
        <a:p>
          <a:endParaRPr lang="en-US"/>
        </a:p>
      </dgm:t>
    </dgm:pt>
    <dgm:pt modelId="{F1E0DD55-CA4F-40E3-A7FE-18C9586E17E5}" type="pres">
      <dgm:prSet presAssocID="{DD743057-4977-4FF3-A40D-7490D4B7C7D3}" presName="hierRoot2" presStyleCnt="0">
        <dgm:presLayoutVars>
          <dgm:hierBranch val="init"/>
        </dgm:presLayoutVars>
      </dgm:prSet>
      <dgm:spPr/>
    </dgm:pt>
    <dgm:pt modelId="{D01B1B29-F490-4E5F-842B-3A60D2EB1A11}" type="pres">
      <dgm:prSet presAssocID="{DD743057-4977-4FF3-A40D-7490D4B7C7D3}" presName="rootComposite" presStyleCnt="0"/>
      <dgm:spPr/>
    </dgm:pt>
    <dgm:pt modelId="{881251F1-337B-4ADA-B783-70730825E388}" type="pres">
      <dgm:prSet presAssocID="{DD743057-4977-4FF3-A40D-7490D4B7C7D3}" presName="rootText" presStyleLbl="node3" presStyleIdx="5" presStyleCnt="6">
        <dgm:presLayoutVars>
          <dgm:chPref val="3"/>
        </dgm:presLayoutVars>
      </dgm:prSet>
      <dgm:spPr/>
      <dgm:t>
        <a:bodyPr/>
        <a:lstStyle/>
        <a:p>
          <a:endParaRPr lang="en-US"/>
        </a:p>
      </dgm:t>
    </dgm:pt>
    <dgm:pt modelId="{C8C02067-0B04-4333-AB81-093B10477010}" type="pres">
      <dgm:prSet presAssocID="{DD743057-4977-4FF3-A40D-7490D4B7C7D3}" presName="rootConnector" presStyleLbl="node3" presStyleIdx="5" presStyleCnt="6"/>
      <dgm:spPr/>
      <dgm:t>
        <a:bodyPr/>
        <a:lstStyle/>
        <a:p>
          <a:endParaRPr lang="en-US"/>
        </a:p>
      </dgm:t>
    </dgm:pt>
    <dgm:pt modelId="{D632A3B6-DD82-4000-8328-F1FB0690087A}" type="pres">
      <dgm:prSet presAssocID="{DD743057-4977-4FF3-A40D-7490D4B7C7D3}" presName="hierChild4" presStyleCnt="0"/>
      <dgm:spPr/>
    </dgm:pt>
    <dgm:pt modelId="{B2F1D46B-8681-42BE-A1D5-2ABDDC0EBA2B}" type="pres">
      <dgm:prSet presAssocID="{DD743057-4977-4FF3-A40D-7490D4B7C7D3}" presName="hierChild5" presStyleCnt="0"/>
      <dgm:spPr/>
    </dgm:pt>
    <dgm:pt modelId="{1D09D9A8-04E6-428A-9EC7-FF0B947F3CE2}" type="pres">
      <dgm:prSet presAssocID="{227FA402-9E0D-4E48-89BE-CDE9503890A1}" presName="hierChild5" presStyleCnt="0"/>
      <dgm:spPr/>
    </dgm:pt>
    <dgm:pt modelId="{24BD3950-F730-45FE-ACFE-5133E4FCD7E1}" type="pres">
      <dgm:prSet presAssocID="{6A2B04D7-AB2F-4F79-9F2E-653C1F245D1F}" presName="hierChild3" presStyleCnt="0"/>
      <dgm:spPr/>
    </dgm:pt>
  </dgm:ptLst>
  <dgm:cxnLst>
    <dgm:cxn modelId="{CD88620F-AB86-4192-8587-B17B40816C20}" srcId="{6A2B04D7-AB2F-4F79-9F2E-653C1F245D1F}" destId="{4EA6D222-3E0B-4AE9-B2A0-D5CC286D0DCB}" srcOrd="0" destOrd="0" parTransId="{578DB951-ED12-4BB8-A511-7225740DA159}" sibTransId="{7097ABC2-2151-4F69-A3B1-5FF14A59C006}"/>
    <dgm:cxn modelId="{1F660C69-D5F1-45AC-8A64-27BCBB449E16}" type="presOf" srcId="{3E8C3E78-CE51-43C1-A042-89A774CF10BF}" destId="{9E868702-51F5-497E-8498-F2507B1C0763}" srcOrd="0" destOrd="0" presId="urn:microsoft.com/office/officeart/2009/3/layout/HorizontalOrganizationChart"/>
    <dgm:cxn modelId="{E9CD2F0E-1D19-40B1-9831-D2574C52B17E}" type="presOf" srcId="{399EF1B0-8E56-42A1-AD63-C2F078DA4BAE}" destId="{5181A5EE-1E82-4618-A525-9DC514797EEE}" srcOrd="0" destOrd="0" presId="urn:microsoft.com/office/officeart/2009/3/layout/HorizontalOrganizationChart"/>
    <dgm:cxn modelId="{A7E3D3EF-D613-47D9-996C-A376F8E92AD6}" type="presOf" srcId="{172FEF29-53A2-4867-A91B-373CF4C0BBB0}" destId="{0C679739-EA70-4551-9B7E-9BF59A228835}" srcOrd="0" destOrd="0" presId="urn:microsoft.com/office/officeart/2009/3/layout/HorizontalOrganizationChart"/>
    <dgm:cxn modelId="{A2D41D70-4793-4170-9F3D-7BD209CD001E}" type="presOf" srcId="{DCC3EDEF-246D-41F9-A9B9-31573D649524}" destId="{FB93542D-B9F1-427F-A801-B4326A63BBA5}" srcOrd="1" destOrd="0" presId="urn:microsoft.com/office/officeart/2009/3/layout/HorizontalOrganizationChart"/>
    <dgm:cxn modelId="{610459F8-9DCA-4A22-82DB-B87AE6EC0866}" srcId="{227FA402-9E0D-4E48-89BE-CDE9503890A1}" destId="{57B22C49-9348-4133-8410-CE9CD378EA22}" srcOrd="1" destOrd="0" parTransId="{6C12C5DA-4B62-4D9A-8914-E5E538AE8B1E}" sibTransId="{C6678168-84D6-4EAA-A91C-2E7290331FEC}"/>
    <dgm:cxn modelId="{986CB8C8-F291-44CF-B7A4-18E9E88ABCA4}" type="presOf" srcId="{227FA402-9E0D-4E48-89BE-CDE9503890A1}" destId="{6F67B02A-8820-447F-B88F-A2A720D7940D}" srcOrd="0" destOrd="0" presId="urn:microsoft.com/office/officeart/2009/3/layout/HorizontalOrganizationChart"/>
    <dgm:cxn modelId="{40E3FE57-BF5E-4D9B-8680-1733A98C4A74}" type="presOf" srcId="{DCC3EDEF-246D-41F9-A9B9-31573D649524}" destId="{E332026F-D9B7-47C3-AFD4-6BC4818B90E4}" srcOrd="0" destOrd="0" presId="urn:microsoft.com/office/officeart/2009/3/layout/HorizontalOrganizationChart"/>
    <dgm:cxn modelId="{02F9B1C8-FB31-4101-A896-C2BFB8D5AF83}" srcId="{4EA6D222-3E0B-4AE9-B2A0-D5CC286D0DCB}" destId="{172FEF29-53A2-4867-A91B-373CF4C0BBB0}" srcOrd="2" destOrd="0" parTransId="{190C00EC-0246-4598-9A3A-813D1284FB3E}" sibTransId="{55D419A1-CB5F-4157-B4C7-05EE0995A3B0}"/>
    <dgm:cxn modelId="{0B3DF422-DDB9-4C13-A068-4A421054D9DB}" type="presOf" srcId="{6C12C5DA-4B62-4D9A-8914-E5E538AE8B1E}" destId="{CB6BA7F9-7156-4EF9-9604-BB5B88D6D4E0}" srcOrd="0" destOrd="0" presId="urn:microsoft.com/office/officeart/2009/3/layout/HorizontalOrganizationChart"/>
    <dgm:cxn modelId="{2FBB7DDD-09CD-41C7-ADF9-276D9906E5C9}" srcId="{227FA402-9E0D-4E48-89BE-CDE9503890A1}" destId="{DD743057-4977-4FF3-A40D-7490D4B7C7D3}" srcOrd="2" destOrd="0" parTransId="{38E83618-182B-4639-82B8-C8956D5157E5}" sibTransId="{EBA936E3-AED1-41AD-9B2C-384422885818}"/>
    <dgm:cxn modelId="{5887746C-8379-47AE-AB98-C8320299E946}" type="presOf" srcId="{4EA6D222-3E0B-4AE9-B2A0-D5CC286D0DCB}" destId="{9FE2584F-BAD4-4B41-92CB-D0B30CDBC72D}" srcOrd="0" destOrd="0" presId="urn:microsoft.com/office/officeart/2009/3/layout/HorizontalOrganizationChart"/>
    <dgm:cxn modelId="{5C033D77-F0DF-4A69-B080-9A43046A8C4E}" srcId="{227FA402-9E0D-4E48-89BE-CDE9503890A1}" destId="{534CA315-12FA-455B-BA51-9F973251F203}" srcOrd="0" destOrd="0" parTransId="{399EF1B0-8E56-42A1-AD63-C2F078DA4BAE}" sibTransId="{7FEBA903-FC7C-4391-892C-38E22252288A}"/>
    <dgm:cxn modelId="{A56C623C-3B72-4B43-81C7-44B7B1C71FF1}" type="presOf" srcId="{172FEF29-53A2-4867-A91B-373CF4C0BBB0}" destId="{96C8C151-90FC-4C37-9A37-5950963B1A74}" srcOrd="1" destOrd="0" presId="urn:microsoft.com/office/officeart/2009/3/layout/HorizontalOrganizationChart"/>
    <dgm:cxn modelId="{80035AD6-959C-45EE-B113-2ACD44AE98FE}" srcId="{4EA6D222-3E0B-4AE9-B2A0-D5CC286D0DCB}" destId="{4AE2D126-3E3E-4C87-8827-9DCC484FFB44}" srcOrd="0" destOrd="0" parTransId="{3E8C3E78-CE51-43C1-A042-89A774CF10BF}" sibTransId="{976F06F1-1DEF-4F36-8548-FCE31640BDFC}"/>
    <dgm:cxn modelId="{20AB2975-98C0-4174-B1D8-0D39EB7E2141}" type="presOf" srcId="{4AE2D126-3E3E-4C87-8827-9DCC484FFB44}" destId="{3F103D95-9D42-4D94-8407-5BC416373931}" srcOrd="0" destOrd="0" presId="urn:microsoft.com/office/officeart/2009/3/layout/HorizontalOrganizationChart"/>
    <dgm:cxn modelId="{404A4726-54AF-479F-A4F7-C5776C857DFE}" type="presOf" srcId="{190C00EC-0246-4598-9A3A-813D1284FB3E}" destId="{00616518-9929-4B3C-98D9-3021EE5B2918}" srcOrd="0" destOrd="0" presId="urn:microsoft.com/office/officeart/2009/3/layout/HorizontalOrganizationChart"/>
    <dgm:cxn modelId="{769F2802-2215-4ACA-9B23-91DF41D4D8E6}" type="presOf" srcId="{4AE2D126-3E3E-4C87-8827-9DCC484FFB44}" destId="{92283B8F-7339-465D-92E9-324D5C2BDD56}" srcOrd="1" destOrd="0" presId="urn:microsoft.com/office/officeart/2009/3/layout/HorizontalOrganizationChart"/>
    <dgm:cxn modelId="{94794FC6-B772-41BE-AC57-7973121D3657}" type="presOf" srcId="{DD743057-4977-4FF3-A40D-7490D4B7C7D3}" destId="{C8C02067-0B04-4333-AB81-093B10477010}" srcOrd="1" destOrd="0" presId="urn:microsoft.com/office/officeart/2009/3/layout/HorizontalOrganizationChart"/>
    <dgm:cxn modelId="{1C10E957-BE45-4EA2-B27D-8A96E7206811}" type="presOf" srcId="{57B22C49-9348-4133-8410-CE9CD378EA22}" destId="{B37CA7AC-7DB6-4DB8-91A3-3FAFDE479608}" srcOrd="1" destOrd="0" presId="urn:microsoft.com/office/officeart/2009/3/layout/HorizontalOrganizationChart"/>
    <dgm:cxn modelId="{1EA9D676-B25E-4562-BBF0-97AFEA90FEBA}" srcId="{6A2B04D7-AB2F-4F79-9F2E-653C1F245D1F}" destId="{227FA402-9E0D-4E48-89BE-CDE9503890A1}" srcOrd="1" destOrd="0" parTransId="{0501CBA3-4A43-4C0B-A964-C2046882DA38}" sibTransId="{7E720918-0152-432B-88F0-8C74E103256E}"/>
    <dgm:cxn modelId="{316595CA-75F7-4259-82C4-20320424726A}" type="presOf" srcId="{6A2B04D7-AB2F-4F79-9F2E-653C1F245D1F}" destId="{EEBD632F-4E27-4D36-8380-E736CDE92C63}" srcOrd="0" destOrd="0" presId="urn:microsoft.com/office/officeart/2009/3/layout/HorizontalOrganizationChart"/>
    <dgm:cxn modelId="{FC817EC5-7456-4000-AD8C-B13533AABB00}" srcId="{5E98F9BC-9D49-4B2D-8CEB-28A5A8E498E5}" destId="{6A2B04D7-AB2F-4F79-9F2E-653C1F245D1F}" srcOrd="0" destOrd="0" parTransId="{BAA38B3C-E3B2-4359-B041-80B9A0380D26}" sibTransId="{C04A71F3-BE77-417D-A000-245E7584C546}"/>
    <dgm:cxn modelId="{896F5212-EA96-4FD6-9C11-9BAB72721C15}" type="presOf" srcId="{DD743057-4977-4FF3-A40D-7490D4B7C7D3}" destId="{881251F1-337B-4ADA-B783-70730825E388}" srcOrd="0" destOrd="0" presId="urn:microsoft.com/office/officeart/2009/3/layout/HorizontalOrganizationChart"/>
    <dgm:cxn modelId="{9702EDAC-7EFD-4A09-91D5-E01189FDDBE0}" type="presOf" srcId="{534CA315-12FA-455B-BA51-9F973251F203}" destId="{A2152B6F-9167-4757-B89F-BDEE2F228358}" srcOrd="1" destOrd="0" presId="urn:microsoft.com/office/officeart/2009/3/layout/HorizontalOrganizationChart"/>
    <dgm:cxn modelId="{2B99B403-1CDF-4C18-9985-91951B3371BA}" type="presOf" srcId="{5E98F9BC-9D49-4B2D-8CEB-28A5A8E498E5}" destId="{CA13E7CE-8D6F-41BC-80B5-961416DDB752}" srcOrd="0" destOrd="0" presId="urn:microsoft.com/office/officeart/2009/3/layout/HorizontalOrganizationChart"/>
    <dgm:cxn modelId="{9B9FACEB-7AF7-4A33-A9C4-F7F86C01C46C}" type="presOf" srcId="{227FA402-9E0D-4E48-89BE-CDE9503890A1}" destId="{34E0EEC2-E64B-4369-B077-5AB20BC68D57}" srcOrd="1" destOrd="0" presId="urn:microsoft.com/office/officeart/2009/3/layout/HorizontalOrganizationChart"/>
    <dgm:cxn modelId="{A80755CA-E42F-456D-9BB6-4BDF46BC06AF}" type="presOf" srcId="{4EA6D222-3E0B-4AE9-B2A0-D5CC286D0DCB}" destId="{E5A7517D-E863-45F7-AEE5-79EA71F55AE3}" srcOrd="1" destOrd="0" presId="urn:microsoft.com/office/officeart/2009/3/layout/HorizontalOrganizationChart"/>
    <dgm:cxn modelId="{A1A7AE0A-C376-4F34-A2B3-1A8306C90725}" type="presOf" srcId="{3FFE3C74-6EC4-460B-9899-8352292866FD}" destId="{5377C607-8F28-4BF4-A79B-FFAAE04F8DDB}" srcOrd="0" destOrd="0" presId="urn:microsoft.com/office/officeart/2009/3/layout/HorizontalOrganizationChart"/>
    <dgm:cxn modelId="{A313304A-C2B4-4F9B-9352-CF8B6E14EC69}" type="presOf" srcId="{0501CBA3-4A43-4C0B-A964-C2046882DA38}" destId="{7FC70816-2D17-4B37-A2A3-959C3AC450CD}" srcOrd="0" destOrd="0" presId="urn:microsoft.com/office/officeart/2009/3/layout/HorizontalOrganizationChart"/>
    <dgm:cxn modelId="{2FE02EA7-9550-447F-829A-41E7D9AEDD19}" srcId="{4EA6D222-3E0B-4AE9-B2A0-D5CC286D0DCB}" destId="{DCC3EDEF-246D-41F9-A9B9-31573D649524}" srcOrd="1" destOrd="0" parTransId="{3FFE3C74-6EC4-460B-9899-8352292866FD}" sibTransId="{5310F20C-5524-4B64-A48D-2628BFEA119B}"/>
    <dgm:cxn modelId="{AEE4E96C-0CAE-4A75-9BB0-37B788DCBA3E}" type="presOf" srcId="{6A2B04D7-AB2F-4F79-9F2E-653C1F245D1F}" destId="{A033CBBD-D4DE-4DB2-A449-CF5CE6B33E65}" srcOrd="1" destOrd="0" presId="urn:microsoft.com/office/officeart/2009/3/layout/HorizontalOrganizationChart"/>
    <dgm:cxn modelId="{A70D76A2-386D-4800-9064-A75CE1886DBA}" type="presOf" srcId="{38E83618-182B-4639-82B8-C8956D5157E5}" destId="{42A7D1AA-5ABD-4AAF-AC40-ECBC28F6F4E2}" srcOrd="0" destOrd="0" presId="urn:microsoft.com/office/officeart/2009/3/layout/HorizontalOrganizationChart"/>
    <dgm:cxn modelId="{75BF5B1A-E194-4541-92C5-6BD370209B6D}" type="presOf" srcId="{578DB951-ED12-4BB8-A511-7225740DA159}" destId="{0EEF415B-4530-427B-A827-D194D1234BC5}" srcOrd="0" destOrd="0" presId="urn:microsoft.com/office/officeart/2009/3/layout/HorizontalOrganizationChart"/>
    <dgm:cxn modelId="{87072B0D-0101-45D8-A2EF-67588B3C4FA8}" type="presOf" srcId="{534CA315-12FA-455B-BA51-9F973251F203}" destId="{B0B363F0-426F-4C14-A139-794F698BD66F}" srcOrd="0" destOrd="0" presId="urn:microsoft.com/office/officeart/2009/3/layout/HorizontalOrganizationChart"/>
    <dgm:cxn modelId="{D24F82EC-EEE6-4254-AF3A-B6F3482955BE}" type="presOf" srcId="{57B22C49-9348-4133-8410-CE9CD378EA22}" destId="{1E16AD46-4B04-4090-84AE-A5E0F8260B2B}" srcOrd="0" destOrd="0" presId="urn:microsoft.com/office/officeart/2009/3/layout/HorizontalOrganizationChart"/>
    <dgm:cxn modelId="{A6A22B71-82AB-45FD-9A2D-DAF76C61C5CD}" type="presParOf" srcId="{CA13E7CE-8D6F-41BC-80B5-961416DDB752}" destId="{CDA4F958-CD2F-48D3-A273-F804F249D330}" srcOrd="0" destOrd="0" presId="urn:microsoft.com/office/officeart/2009/3/layout/HorizontalOrganizationChart"/>
    <dgm:cxn modelId="{04A6ED15-DA4E-4E2A-82E5-1A11898A673A}" type="presParOf" srcId="{CDA4F958-CD2F-48D3-A273-F804F249D330}" destId="{24113749-9FF1-4145-9F9B-08C55F9CD023}" srcOrd="0" destOrd="0" presId="urn:microsoft.com/office/officeart/2009/3/layout/HorizontalOrganizationChart"/>
    <dgm:cxn modelId="{A95CA4CF-A461-4282-AA38-B4494DF7D071}" type="presParOf" srcId="{24113749-9FF1-4145-9F9B-08C55F9CD023}" destId="{EEBD632F-4E27-4D36-8380-E736CDE92C63}" srcOrd="0" destOrd="0" presId="urn:microsoft.com/office/officeart/2009/3/layout/HorizontalOrganizationChart"/>
    <dgm:cxn modelId="{17366DE5-5688-489D-B6A2-8B665147F3BD}" type="presParOf" srcId="{24113749-9FF1-4145-9F9B-08C55F9CD023}" destId="{A033CBBD-D4DE-4DB2-A449-CF5CE6B33E65}" srcOrd="1" destOrd="0" presId="urn:microsoft.com/office/officeart/2009/3/layout/HorizontalOrganizationChart"/>
    <dgm:cxn modelId="{DC008A02-B321-4DEE-BCB5-1EBF9F459F2E}" type="presParOf" srcId="{CDA4F958-CD2F-48D3-A273-F804F249D330}" destId="{F28201AE-410B-4914-83F8-646D22F84CDB}" srcOrd="1" destOrd="0" presId="urn:microsoft.com/office/officeart/2009/3/layout/HorizontalOrganizationChart"/>
    <dgm:cxn modelId="{98713C62-26B1-416C-880A-986D1B61690F}" type="presParOf" srcId="{F28201AE-410B-4914-83F8-646D22F84CDB}" destId="{0EEF415B-4530-427B-A827-D194D1234BC5}" srcOrd="0" destOrd="0" presId="urn:microsoft.com/office/officeart/2009/3/layout/HorizontalOrganizationChart"/>
    <dgm:cxn modelId="{5FF361C1-8A72-4E6B-841B-FED656BF8DA9}" type="presParOf" srcId="{F28201AE-410B-4914-83F8-646D22F84CDB}" destId="{8F8321B8-B195-4723-A77A-8425A4E0E9B4}" srcOrd="1" destOrd="0" presId="urn:microsoft.com/office/officeart/2009/3/layout/HorizontalOrganizationChart"/>
    <dgm:cxn modelId="{F13725B5-A11C-455F-AF06-DBB2C5F3B18C}" type="presParOf" srcId="{8F8321B8-B195-4723-A77A-8425A4E0E9B4}" destId="{BAB6A4C8-7E35-40B6-8F26-BA51E2AF340E}" srcOrd="0" destOrd="0" presId="urn:microsoft.com/office/officeart/2009/3/layout/HorizontalOrganizationChart"/>
    <dgm:cxn modelId="{6F96B1D9-A8B1-4760-9E6E-7A5C4E7E30B5}" type="presParOf" srcId="{BAB6A4C8-7E35-40B6-8F26-BA51E2AF340E}" destId="{9FE2584F-BAD4-4B41-92CB-D0B30CDBC72D}" srcOrd="0" destOrd="0" presId="urn:microsoft.com/office/officeart/2009/3/layout/HorizontalOrganizationChart"/>
    <dgm:cxn modelId="{AFAC3D6E-137E-4268-B21B-9CE617DFB9AD}" type="presParOf" srcId="{BAB6A4C8-7E35-40B6-8F26-BA51E2AF340E}" destId="{E5A7517D-E863-45F7-AEE5-79EA71F55AE3}" srcOrd="1" destOrd="0" presId="urn:microsoft.com/office/officeart/2009/3/layout/HorizontalOrganizationChart"/>
    <dgm:cxn modelId="{FBCB717F-9FF3-4F3A-8782-B30FDA7B70A8}" type="presParOf" srcId="{8F8321B8-B195-4723-A77A-8425A4E0E9B4}" destId="{B390D39A-C2C7-4640-8385-936AB224071F}" srcOrd="1" destOrd="0" presId="urn:microsoft.com/office/officeart/2009/3/layout/HorizontalOrganizationChart"/>
    <dgm:cxn modelId="{E44B5A64-FE4B-451E-8FE8-6394E600ABD9}" type="presParOf" srcId="{B390D39A-C2C7-4640-8385-936AB224071F}" destId="{9E868702-51F5-497E-8498-F2507B1C0763}" srcOrd="0" destOrd="0" presId="urn:microsoft.com/office/officeart/2009/3/layout/HorizontalOrganizationChart"/>
    <dgm:cxn modelId="{1D49DF74-8D1A-4143-94E8-6F2B141973DA}" type="presParOf" srcId="{B390D39A-C2C7-4640-8385-936AB224071F}" destId="{AF012CB3-6732-4DE0-ACAD-94CA75A7D9B3}" srcOrd="1" destOrd="0" presId="urn:microsoft.com/office/officeart/2009/3/layout/HorizontalOrganizationChart"/>
    <dgm:cxn modelId="{F832399C-419F-4D74-A5B9-38A9C22D22CA}" type="presParOf" srcId="{AF012CB3-6732-4DE0-ACAD-94CA75A7D9B3}" destId="{67AFD9BB-6210-4B04-8806-7C287358B3A1}" srcOrd="0" destOrd="0" presId="urn:microsoft.com/office/officeart/2009/3/layout/HorizontalOrganizationChart"/>
    <dgm:cxn modelId="{C465CB39-69C9-4467-A872-7987858B51B1}" type="presParOf" srcId="{67AFD9BB-6210-4B04-8806-7C287358B3A1}" destId="{3F103D95-9D42-4D94-8407-5BC416373931}" srcOrd="0" destOrd="0" presId="urn:microsoft.com/office/officeart/2009/3/layout/HorizontalOrganizationChart"/>
    <dgm:cxn modelId="{E719F181-670D-4F64-8306-A11E70BF3D88}" type="presParOf" srcId="{67AFD9BB-6210-4B04-8806-7C287358B3A1}" destId="{92283B8F-7339-465D-92E9-324D5C2BDD56}" srcOrd="1" destOrd="0" presId="urn:microsoft.com/office/officeart/2009/3/layout/HorizontalOrganizationChart"/>
    <dgm:cxn modelId="{18D6A0DD-3007-4C1E-B102-A21AE88F388D}" type="presParOf" srcId="{AF012CB3-6732-4DE0-ACAD-94CA75A7D9B3}" destId="{498F9EE4-FB9B-4143-82D4-FC7C7B338F8C}" srcOrd="1" destOrd="0" presId="urn:microsoft.com/office/officeart/2009/3/layout/HorizontalOrganizationChart"/>
    <dgm:cxn modelId="{CA76B7DF-ED3A-4F85-A765-112C841BE8E3}" type="presParOf" srcId="{AF012CB3-6732-4DE0-ACAD-94CA75A7D9B3}" destId="{3D429633-B458-4A8D-96A2-00E51ACA4F81}" srcOrd="2" destOrd="0" presId="urn:microsoft.com/office/officeart/2009/3/layout/HorizontalOrganizationChart"/>
    <dgm:cxn modelId="{CC49FF61-0812-435C-94EE-7ADE3DBC1B6F}" type="presParOf" srcId="{B390D39A-C2C7-4640-8385-936AB224071F}" destId="{5377C607-8F28-4BF4-A79B-FFAAE04F8DDB}" srcOrd="2" destOrd="0" presId="urn:microsoft.com/office/officeart/2009/3/layout/HorizontalOrganizationChart"/>
    <dgm:cxn modelId="{807EB65A-D00A-4B22-BDA5-924A917D04BC}" type="presParOf" srcId="{B390D39A-C2C7-4640-8385-936AB224071F}" destId="{9FB85C57-DAD2-4870-9876-9FFF30B4D576}" srcOrd="3" destOrd="0" presId="urn:microsoft.com/office/officeart/2009/3/layout/HorizontalOrganizationChart"/>
    <dgm:cxn modelId="{8752316F-C242-4D5F-A6A0-CF68049B33E7}" type="presParOf" srcId="{9FB85C57-DAD2-4870-9876-9FFF30B4D576}" destId="{44CDCAD1-FC38-4094-B0C1-E40BF0BC3717}" srcOrd="0" destOrd="0" presId="urn:microsoft.com/office/officeart/2009/3/layout/HorizontalOrganizationChart"/>
    <dgm:cxn modelId="{AC331619-9FF0-4833-A7EE-083E07CBC9B2}" type="presParOf" srcId="{44CDCAD1-FC38-4094-B0C1-E40BF0BC3717}" destId="{E332026F-D9B7-47C3-AFD4-6BC4818B90E4}" srcOrd="0" destOrd="0" presId="urn:microsoft.com/office/officeart/2009/3/layout/HorizontalOrganizationChart"/>
    <dgm:cxn modelId="{A1365D33-93D5-43FE-8BCB-D0D53E22E596}" type="presParOf" srcId="{44CDCAD1-FC38-4094-B0C1-E40BF0BC3717}" destId="{FB93542D-B9F1-427F-A801-B4326A63BBA5}" srcOrd="1" destOrd="0" presId="urn:microsoft.com/office/officeart/2009/3/layout/HorizontalOrganizationChart"/>
    <dgm:cxn modelId="{9BD87727-077E-474D-92EB-692947AC72FD}" type="presParOf" srcId="{9FB85C57-DAD2-4870-9876-9FFF30B4D576}" destId="{5D5B7D97-DC5B-4962-B404-4BD89D10CBCE}" srcOrd="1" destOrd="0" presId="urn:microsoft.com/office/officeart/2009/3/layout/HorizontalOrganizationChart"/>
    <dgm:cxn modelId="{BBEBF63E-CAF5-48F6-A52B-ACF54CB89EA2}" type="presParOf" srcId="{9FB85C57-DAD2-4870-9876-9FFF30B4D576}" destId="{2638BCF5-2B42-4149-B4FC-D80E49BC939A}" srcOrd="2" destOrd="0" presId="urn:microsoft.com/office/officeart/2009/3/layout/HorizontalOrganizationChart"/>
    <dgm:cxn modelId="{B5618F0F-C137-402D-AB3A-1AD08BB5C4F0}" type="presParOf" srcId="{B390D39A-C2C7-4640-8385-936AB224071F}" destId="{00616518-9929-4B3C-98D9-3021EE5B2918}" srcOrd="4" destOrd="0" presId="urn:microsoft.com/office/officeart/2009/3/layout/HorizontalOrganizationChart"/>
    <dgm:cxn modelId="{3F06F0EA-7D98-4589-AE6F-B90960641996}" type="presParOf" srcId="{B390D39A-C2C7-4640-8385-936AB224071F}" destId="{08406974-C545-477B-AA66-67F1D96BD8A7}" srcOrd="5" destOrd="0" presId="urn:microsoft.com/office/officeart/2009/3/layout/HorizontalOrganizationChart"/>
    <dgm:cxn modelId="{F4191736-4E66-47F0-9344-3F8CABD55BC9}" type="presParOf" srcId="{08406974-C545-477B-AA66-67F1D96BD8A7}" destId="{F7ADB12C-682A-40D3-A511-4F848489F1CD}" srcOrd="0" destOrd="0" presId="urn:microsoft.com/office/officeart/2009/3/layout/HorizontalOrganizationChart"/>
    <dgm:cxn modelId="{03E041E2-EE7C-443C-8FE9-124DC383D5FB}" type="presParOf" srcId="{F7ADB12C-682A-40D3-A511-4F848489F1CD}" destId="{0C679739-EA70-4551-9B7E-9BF59A228835}" srcOrd="0" destOrd="0" presId="urn:microsoft.com/office/officeart/2009/3/layout/HorizontalOrganizationChart"/>
    <dgm:cxn modelId="{638B15BE-519F-42AF-8B76-AAE3FE1DB092}" type="presParOf" srcId="{F7ADB12C-682A-40D3-A511-4F848489F1CD}" destId="{96C8C151-90FC-4C37-9A37-5950963B1A74}" srcOrd="1" destOrd="0" presId="urn:microsoft.com/office/officeart/2009/3/layout/HorizontalOrganizationChart"/>
    <dgm:cxn modelId="{435DF204-5B15-4ED6-B759-E5CF828CAC72}" type="presParOf" srcId="{08406974-C545-477B-AA66-67F1D96BD8A7}" destId="{62D02C48-A2C1-4AC0-B452-CB89B473680A}" srcOrd="1" destOrd="0" presId="urn:microsoft.com/office/officeart/2009/3/layout/HorizontalOrganizationChart"/>
    <dgm:cxn modelId="{93B11CD3-2ECF-41F3-BAF4-BAF4DB7FA195}" type="presParOf" srcId="{08406974-C545-477B-AA66-67F1D96BD8A7}" destId="{736601BF-3CFB-4BFD-82B0-9AE567C0CA35}" srcOrd="2" destOrd="0" presId="urn:microsoft.com/office/officeart/2009/3/layout/HorizontalOrganizationChart"/>
    <dgm:cxn modelId="{62FD51B0-9D7B-4BD6-951C-E07B1E447540}" type="presParOf" srcId="{8F8321B8-B195-4723-A77A-8425A4E0E9B4}" destId="{8C5C2AB3-51EF-4742-AC75-AB0F829DE1DC}" srcOrd="2" destOrd="0" presId="urn:microsoft.com/office/officeart/2009/3/layout/HorizontalOrganizationChart"/>
    <dgm:cxn modelId="{6486789C-7627-4D54-A9C4-FA509AB128EA}" type="presParOf" srcId="{F28201AE-410B-4914-83F8-646D22F84CDB}" destId="{7FC70816-2D17-4B37-A2A3-959C3AC450CD}" srcOrd="2" destOrd="0" presId="urn:microsoft.com/office/officeart/2009/3/layout/HorizontalOrganizationChart"/>
    <dgm:cxn modelId="{5F3C305E-9954-4B82-8576-20286B6230B6}" type="presParOf" srcId="{F28201AE-410B-4914-83F8-646D22F84CDB}" destId="{645147A6-C5A3-45DF-A323-1D6A7EC6D196}" srcOrd="3" destOrd="0" presId="urn:microsoft.com/office/officeart/2009/3/layout/HorizontalOrganizationChart"/>
    <dgm:cxn modelId="{683D89B8-EA64-4A43-B4FD-8CF0E832A5C2}" type="presParOf" srcId="{645147A6-C5A3-45DF-A323-1D6A7EC6D196}" destId="{7DDDBC0E-6718-4BC6-BE32-35A8A9EB6EAF}" srcOrd="0" destOrd="0" presId="urn:microsoft.com/office/officeart/2009/3/layout/HorizontalOrganizationChart"/>
    <dgm:cxn modelId="{5CFFE54A-11EA-4E0C-B44E-299698B29538}" type="presParOf" srcId="{7DDDBC0E-6718-4BC6-BE32-35A8A9EB6EAF}" destId="{6F67B02A-8820-447F-B88F-A2A720D7940D}" srcOrd="0" destOrd="0" presId="urn:microsoft.com/office/officeart/2009/3/layout/HorizontalOrganizationChart"/>
    <dgm:cxn modelId="{E303AB39-9F97-465D-AC83-A69EB99DE001}" type="presParOf" srcId="{7DDDBC0E-6718-4BC6-BE32-35A8A9EB6EAF}" destId="{34E0EEC2-E64B-4369-B077-5AB20BC68D57}" srcOrd="1" destOrd="0" presId="urn:microsoft.com/office/officeart/2009/3/layout/HorizontalOrganizationChart"/>
    <dgm:cxn modelId="{09F7D2A8-9A62-467F-84AA-F121310C3756}" type="presParOf" srcId="{645147A6-C5A3-45DF-A323-1D6A7EC6D196}" destId="{9DDBB7A7-F588-44BC-99DA-F946B6791E97}" srcOrd="1" destOrd="0" presId="urn:microsoft.com/office/officeart/2009/3/layout/HorizontalOrganizationChart"/>
    <dgm:cxn modelId="{D87C6F66-17FF-4EE7-B07F-4F640A4B1395}" type="presParOf" srcId="{9DDBB7A7-F588-44BC-99DA-F946B6791E97}" destId="{5181A5EE-1E82-4618-A525-9DC514797EEE}" srcOrd="0" destOrd="0" presId="urn:microsoft.com/office/officeart/2009/3/layout/HorizontalOrganizationChart"/>
    <dgm:cxn modelId="{9F08118B-644D-4458-91FF-1F3A225FB597}" type="presParOf" srcId="{9DDBB7A7-F588-44BC-99DA-F946B6791E97}" destId="{BC224630-FBF9-4A68-A71B-28A67BF69A44}" srcOrd="1" destOrd="0" presId="urn:microsoft.com/office/officeart/2009/3/layout/HorizontalOrganizationChart"/>
    <dgm:cxn modelId="{B5AC2521-C27C-4D45-A803-6F67F854C85F}" type="presParOf" srcId="{BC224630-FBF9-4A68-A71B-28A67BF69A44}" destId="{FCF41800-E070-43FE-BB5E-CD19981491D3}" srcOrd="0" destOrd="0" presId="urn:microsoft.com/office/officeart/2009/3/layout/HorizontalOrganizationChart"/>
    <dgm:cxn modelId="{B092E837-C5C1-4842-937C-B767A9F6F11D}" type="presParOf" srcId="{FCF41800-E070-43FE-BB5E-CD19981491D3}" destId="{B0B363F0-426F-4C14-A139-794F698BD66F}" srcOrd="0" destOrd="0" presId="urn:microsoft.com/office/officeart/2009/3/layout/HorizontalOrganizationChart"/>
    <dgm:cxn modelId="{861DD14E-162B-4024-8D91-32EF3E20EB3B}" type="presParOf" srcId="{FCF41800-E070-43FE-BB5E-CD19981491D3}" destId="{A2152B6F-9167-4757-B89F-BDEE2F228358}" srcOrd="1" destOrd="0" presId="urn:microsoft.com/office/officeart/2009/3/layout/HorizontalOrganizationChart"/>
    <dgm:cxn modelId="{CE4C12D9-1E8B-49B8-8D93-34A751768DA7}" type="presParOf" srcId="{BC224630-FBF9-4A68-A71B-28A67BF69A44}" destId="{9C97CAA8-F4BC-4305-AF6F-D520DE5F278F}" srcOrd="1" destOrd="0" presId="urn:microsoft.com/office/officeart/2009/3/layout/HorizontalOrganizationChart"/>
    <dgm:cxn modelId="{DE62E247-37C0-4AC9-A60D-49CA120BD60E}" type="presParOf" srcId="{BC224630-FBF9-4A68-A71B-28A67BF69A44}" destId="{4ACC2780-EC65-4F8A-A4DA-D084397D2A0F}" srcOrd="2" destOrd="0" presId="urn:microsoft.com/office/officeart/2009/3/layout/HorizontalOrganizationChart"/>
    <dgm:cxn modelId="{78E63678-6F4D-4B3A-A63C-F2AF211BD024}" type="presParOf" srcId="{9DDBB7A7-F588-44BC-99DA-F946B6791E97}" destId="{CB6BA7F9-7156-4EF9-9604-BB5B88D6D4E0}" srcOrd="2" destOrd="0" presId="urn:microsoft.com/office/officeart/2009/3/layout/HorizontalOrganizationChart"/>
    <dgm:cxn modelId="{65ADE27E-C861-4EF5-9A44-F6830DF6B297}" type="presParOf" srcId="{9DDBB7A7-F588-44BC-99DA-F946B6791E97}" destId="{2324F33B-48F3-4FD2-92E2-ED76BED24E15}" srcOrd="3" destOrd="0" presId="urn:microsoft.com/office/officeart/2009/3/layout/HorizontalOrganizationChart"/>
    <dgm:cxn modelId="{78997A0A-CA41-4228-8469-CD048571EE74}" type="presParOf" srcId="{2324F33B-48F3-4FD2-92E2-ED76BED24E15}" destId="{D66FC731-AE40-4851-B44A-85030C0FDF8D}" srcOrd="0" destOrd="0" presId="urn:microsoft.com/office/officeart/2009/3/layout/HorizontalOrganizationChart"/>
    <dgm:cxn modelId="{0FD8EB51-D696-4299-A0B8-0FC34D91BE0D}" type="presParOf" srcId="{D66FC731-AE40-4851-B44A-85030C0FDF8D}" destId="{1E16AD46-4B04-4090-84AE-A5E0F8260B2B}" srcOrd="0" destOrd="0" presId="urn:microsoft.com/office/officeart/2009/3/layout/HorizontalOrganizationChart"/>
    <dgm:cxn modelId="{CFF0E6D8-3738-44DD-9917-7DA11BD1082B}" type="presParOf" srcId="{D66FC731-AE40-4851-B44A-85030C0FDF8D}" destId="{B37CA7AC-7DB6-4DB8-91A3-3FAFDE479608}" srcOrd="1" destOrd="0" presId="urn:microsoft.com/office/officeart/2009/3/layout/HorizontalOrganizationChart"/>
    <dgm:cxn modelId="{8660D5A0-3EEF-4617-8CD8-21B42243D91E}" type="presParOf" srcId="{2324F33B-48F3-4FD2-92E2-ED76BED24E15}" destId="{3C5B3685-5F9C-4C91-9303-9E0247E9CD6A}" srcOrd="1" destOrd="0" presId="urn:microsoft.com/office/officeart/2009/3/layout/HorizontalOrganizationChart"/>
    <dgm:cxn modelId="{1A32328B-376B-46C6-9D8B-5EAC7ECB19FE}" type="presParOf" srcId="{2324F33B-48F3-4FD2-92E2-ED76BED24E15}" destId="{07764C9B-B89A-4643-9BAF-FD1D57973DDD}" srcOrd="2" destOrd="0" presId="urn:microsoft.com/office/officeart/2009/3/layout/HorizontalOrganizationChart"/>
    <dgm:cxn modelId="{3CB97688-91FC-4844-8BC2-AED7A6EB1F21}" type="presParOf" srcId="{9DDBB7A7-F588-44BC-99DA-F946B6791E97}" destId="{42A7D1AA-5ABD-4AAF-AC40-ECBC28F6F4E2}" srcOrd="4" destOrd="0" presId="urn:microsoft.com/office/officeart/2009/3/layout/HorizontalOrganizationChart"/>
    <dgm:cxn modelId="{37019A56-04E8-4CE6-83A3-9732B2D1180A}" type="presParOf" srcId="{9DDBB7A7-F588-44BC-99DA-F946B6791E97}" destId="{F1E0DD55-CA4F-40E3-A7FE-18C9586E17E5}" srcOrd="5" destOrd="0" presId="urn:microsoft.com/office/officeart/2009/3/layout/HorizontalOrganizationChart"/>
    <dgm:cxn modelId="{655FA37D-5CA3-4344-BA23-D5644F8A3AF0}" type="presParOf" srcId="{F1E0DD55-CA4F-40E3-A7FE-18C9586E17E5}" destId="{D01B1B29-F490-4E5F-842B-3A60D2EB1A11}" srcOrd="0" destOrd="0" presId="urn:microsoft.com/office/officeart/2009/3/layout/HorizontalOrganizationChart"/>
    <dgm:cxn modelId="{3E3AF173-A9CB-4D64-9974-AAB5EE6AFA08}" type="presParOf" srcId="{D01B1B29-F490-4E5F-842B-3A60D2EB1A11}" destId="{881251F1-337B-4ADA-B783-70730825E388}" srcOrd="0" destOrd="0" presId="urn:microsoft.com/office/officeart/2009/3/layout/HorizontalOrganizationChart"/>
    <dgm:cxn modelId="{A05F33DA-957A-480C-B779-DB27EAA80692}" type="presParOf" srcId="{D01B1B29-F490-4E5F-842B-3A60D2EB1A11}" destId="{C8C02067-0B04-4333-AB81-093B10477010}" srcOrd="1" destOrd="0" presId="urn:microsoft.com/office/officeart/2009/3/layout/HorizontalOrganizationChart"/>
    <dgm:cxn modelId="{96DD0515-8F13-44CB-8C12-A95BB264EF21}" type="presParOf" srcId="{F1E0DD55-CA4F-40E3-A7FE-18C9586E17E5}" destId="{D632A3B6-DD82-4000-8328-F1FB0690087A}" srcOrd="1" destOrd="0" presId="urn:microsoft.com/office/officeart/2009/3/layout/HorizontalOrganizationChart"/>
    <dgm:cxn modelId="{6A7ED973-2FBB-4B9F-BE23-AC49DC7FD883}" type="presParOf" srcId="{F1E0DD55-CA4F-40E3-A7FE-18C9586E17E5}" destId="{B2F1D46B-8681-42BE-A1D5-2ABDDC0EBA2B}" srcOrd="2" destOrd="0" presId="urn:microsoft.com/office/officeart/2009/3/layout/HorizontalOrganizationChart"/>
    <dgm:cxn modelId="{0E2DA110-75BB-4840-AEF5-0ECD9321BE30}" type="presParOf" srcId="{645147A6-C5A3-45DF-A323-1D6A7EC6D196}" destId="{1D09D9A8-04E6-428A-9EC7-FF0B947F3CE2}" srcOrd="2" destOrd="0" presId="urn:microsoft.com/office/officeart/2009/3/layout/HorizontalOrganizationChart"/>
    <dgm:cxn modelId="{C00717A0-1B97-4420-8DA1-4B00270D511B}" type="presParOf" srcId="{CDA4F958-CD2F-48D3-A273-F804F249D330}" destId="{24BD3950-F730-45FE-ACFE-5133E4FCD7E1}"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B000F1A-4000-4459-8846-41663110E476}" type="doc">
      <dgm:prSet loTypeId="urn:microsoft.com/office/officeart/2005/8/layout/lProcess2" loCatId="list" qsTypeId="urn:microsoft.com/office/officeart/2005/8/quickstyle/3d4" qsCatId="3D" csTypeId="urn:microsoft.com/office/officeart/2005/8/colors/accent3_2" csCatId="accent3" phldr="1"/>
      <dgm:spPr/>
      <dgm:t>
        <a:bodyPr/>
        <a:lstStyle/>
        <a:p>
          <a:endParaRPr lang="en-US"/>
        </a:p>
      </dgm:t>
    </dgm:pt>
    <dgm:pt modelId="{99E9778E-957A-4C6A-9CCE-AA81724D3D19}">
      <dgm:prSet phldrT="[Text]" custT="1"/>
      <dgm:spPr/>
      <dgm:t>
        <a:bodyPr/>
        <a:lstStyle/>
        <a:p>
          <a:r>
            <a:rPr lang="fa-IR" sz="2800" b="1" dirty="0">
              <a:solidFill>
                <a:schemeClr val="tx2"/>
              </a:solidFill>
              <a:cs typeface="B Nazanin" panose="00000400000000000000" pitchFamily="2" charset="-78"/>
            </a:rPr>
            <a:t>مهم‌ترین خاصیت مکسین‌ها</a:t>
          </a:r>
        </a:p>
      </dgm:t>
    </dgm:pt>
    <dgm:pt modelId="{2ED9B9E5-86B1-42EF-B0CE-F9E56563C02A}" type="parTrans" cxnId="{34BA4CEE-8FDB-493A-840B-6AB009B3AA72}">
      <dgm:prSet/>
      <dgm:spPr/>
      <dgm:t>
        <a:bodyPr/>
        <a:lstStyle/>
        <a:p>
          <a:endParaRPr lang="en-US"/>
        </a:p>
      </dgm:t>
    </dgm:pt>
    <dgm:pt modelId="{BB7206E2-245B-4B3D-81F9-74B5083A64C3}" type="sibTrans" cxnId="{34BA4CEE-8FDB-493A-840B-6AB009B3AA72}">
      <dgm:prSet/>
      <dgm:spPr/>
      <dgm:t>
        <a:bodyPr/>
        <a:lstStyle/>
        <a:p>
          <a:endParaRPr lang="en-US"/>
        </a:p>
      </dgm:t>
    </dgm:pt>
    <dgm:pt modelId="{F2B3E240-B6B8-4C24-8975-8844AA6F20F7}">
      <dgm:prSet phldrT="[Text]" custT="1"/>
      <dgm:spPr/>
      <dgm:t>
        <a:bodyPr/>
        <a:lstStyle/>
        <a:p>
          <a:r>
            <a:rPr lang="fa-IR" sz="2400" b="0" dirty="0">
              <a:solidFill>
                <a:schemeClr val="tx2"/>
              </a:solidFill>
              <a:latin typeface="Times New Roman" panose="02020603050405020304" pitchFamily="18" charset="0"/>
              <a:cs typeface="B Nazanin" panose="00000400000000000000" pitchFamily="2" charset="-78"/>
            </a:rPr>
            <a:t>با اصلاح فرایند اچ</a:t>
          </a:r>
          <a:endParaRPr lang="en-US" sz="2400" b="0" dirty="0">
            <a:solidFill>
              <a:schemeClr val="tx2"/>
            </a:solidFill>
            <a:latin typeface="Times New Roman" panose="02020603050405020304" pitchFamily="18" charset="0"/>
            <a:cs typeface="B Nazanin" panose="00000400000000000000" pitchFamily="2" charset="-78"/>
          </a:endParaRPr>
        </a:p>
        <a:p>
          <a:r>
            <a:rPr lang="en-US" sz="2400" b="0" dirty="0">
              <a:solidFill>
                <a:schemeClr val="tx2"/>
              </a:solidFill>
              <a:latin typeface="Times New Roman" panose="02020603050405020304" pitchFamily="18" charset="0"/>
              <a:cs typeface="Times New Roman" panose="02020603050405020304" pitchFamily="18" charset="0"/>
            </a:rPr>
            <a:t>Ti3C2Tx: </a:t>
          </a:r>
        </a:p>
        <a:p>
          <a:r>
            <a:rPr lang="en-US" sz="2400" b="0" dirty="0">
              <a:solidFill>
                <a:schemeClr val="tx2"/>
              </a:solidFill>
              <a:latin typeface="Times New Roman" panose="02020603050405020304" pitchFamily="18" charset="0"/>
              <a:cs typeface="Times New Roman" panose="02020603050405020304" pitchFamily="18" charset="0"/>
            </a:rPr>
            <a:t>24000 S cm-1</a:t>
          </a:r>
        </a:p>
      </dgm:t>
    </dgm:pt>
    <dgm:pt modelId="{718F8D45-8605-4E26-97BE-9DB7B5453D2A}" type="parTrans" cxnId="{9254D07F-0B17-4166-9775-56720557121E}">
      <dgm:prSet/>
      <dgm:spPr/>
      <dgm:t>
        <a:bodyPr/>
        <a:lstStyle/>
        <a:p>
          <a:endParaRPr lang="en-US"/>
        </a:p>
      </dgm:t>
    </dgm:pt>
    <dgm:pt modelId="{8F1038C5-7031-4DBF-A550-E93701CFB812}" type="sibTrans" cxnId="{9254D07F-0B17-4166-9775-56720557121E}">
      <dgm:prSet/>
      <dgm:spPr/>
      <dgm:t>
        <a:bodyPr/>
        <a:lstStyle/>
        <a:p>
          <a:endParaRPr lang="en-US"/>
        </a:p>
      </dgm:t>
    </dgm:pt>
    <dgm:pt modelId="{3A846A7E-A2BA-41D2-AC38-975284D76212}">
      <dgm:prSet phldrT="[Text]" custT="1"/>
      <dgm:spPr/>
      <dgm:t>
        <a:bodyPr/>
        <a:lstStyle/>
        <a:p>
          <a:r>
            <a:rPr lang="fa-IR" sz="2400" dirty="0">
              <a:solidFill>
                <a:schemeClr val="tx1"/>
              </a:solidFill>
              <a:cs typeface="B Nazanin" panose="00000400000000000000" pitchFamily="2" charset="-78"/>
            </a:rPr>
            <a:t>رسانایی الکتریکی</a:t>
          </a:r>
          <a:endParaRPr lang="en-US" sz="2400" dirty="0">
            <a:solidFill>
              <a:schemeClr val="tx1"/>
            </a:solidFill>
            <a:latin typeface="Times New Roman" panose="02020603050405020304" pitchFamily="18" charset="0"/>
            <a:cs typeface="B Nazanin" panose="00000400000000000000" pitchFamily="2" charset="-78"/>
          </a:endParaRPr>
        </a:p>
      </dgm:t>
    </dgm:pt>
    <dgm:pt modelId="{29A6FC3D-8ED1-47F2-A753-B556873C426D}" type="parTrans" cxnId="{358F0D56-7A98-4631-83FE-2E2B8F1D1888}">
      <dgm:prSet/>
      <dgm:spPr/>
      <dgm:t>
        <a:bodyPr/>
        <a:lstStyle/>
        <a:p>
          <a:endParaRPr lang="en-US"/>
        </a:p>
      </dgm:t>
    </dgm:pt>
    <dgm:pt modelId="{F6247675-2369-4F32-86BC-A77253A74344}" type="sibTrans" cxnId="{358F0D56-7A98-4631-83FE-2E2B8F1D1888}">
      <dgm:prSet/>
      <dgm:spPr/>
      <dgm:t>
        <a:bodyPr/>
        <a:lstStyle/>
        <a:p>
          <a:endParaRPr lang="en-US"/>
        </a:p>
      </dgm:t>
    </dgm:pt>
    <dgm:pt modelId="{7A37160E-FF80-40B7-A1E5-F2FCA8099E1A}" type="pres">
      <dgm:prSet presAssocID="{CB000F1A-4000-4459-8846-41663110E476}" presName="theList" presStyleCnt="0">
        <dgm:presLayoutVars>
          <dgm:dir/>
          <dgm:animLvl val="lvl"/>
          <dgm:resizeHandles val="exact"/>
        </dgm:presLayoutVars>
      </dgm:prSet>
      <dgm:spPr/>
      <dgm:t>
        <a:bodyPr/>
        <a:lstStyle/>
        <a:p>
          <a:endParaRPr lang="en-US"/>
        </a:p>
      </dgm:t>
    </dgm:pt>
    <dgm:pt modelId="{F7E7736A-6918-4FB9-A4EB-C87A5E84D78A}" type="pres">
      <dgm:prSet presAssocID="{99E9778E-957A-4C6A-9CCE-AA81724D3D19}" presName="compNode" presStyleCnt="0"/>
      <dgm:spPr/>
    </dgm:pt>
    <dgm:pt modelId="{F5522B2E-45CB-4541-AE0C-3CEEAF82138B}" type="pres">
      <dgm:prSet presAssocID="{99E9778E-957A-4C6A-9CCE-AA81724D3D19}" presName="aNode" presStyleLbl="bgShp" presStyleIdx="0" presStyleCnt="1" custLinFactNeighborX="-4453" custLinFactNeighborY="10324"/>
      <dgm:spPr/>
      <dgm:t>
        <a:bodyPr/>
        <a:lstStyle/>
        <a:p>
          <a:endParaRPr lang="en-US"/>
        </a:p>
      </dgm:t>
    </dgm:pt>
    <dgm:pt modelId="{DD11C33D-AA7D-4CA7-B3BC-996147C6CA41}" type="pres">
      <dgm:prSet presAssocID="{99E9778E-957A-4C6A-9CCE-AA81724D3D19}" presName="textNode" presStyleLbl="bgShp" presStyleIdx="0" presStyleCnt="1"/>
      <dgm:spPr/>
      <dgm:t>
        <a:bodyPr/>
        <a:lstStyle/>
        <a:p>
          <a:endParaRPr lang="en-US"/>
        </a:p>
      </dgm:t>
    </dgm:pt>
    <dgm:pt modelId="{D4EEE293-8D08-41C4-A8F0-05DD2561D877}" type="pres">
      <dgm:prSet presAssocID="{99E9778E-957A-4C6A-9CCE-AA81724D3D19}" presName="compChildNode" presStyleCnt="0"/>
      <dgm:spPr/>
    </dgm:pt>
    <dgm:pt modelId="{9FDC3B4A-D312-4D70-A412-15E542BFD8F9}" type="pres">
      <dgm:prSet presAssocID="{99E9778E-957A-4C6A-9CCE-AA81724D3D19}" presName="theInnerList" presStyleCnt="0"/>
      <dgm:spPr/>
    </dgm:pt>
    <dgm:pt modelId="{3F535F9F-4963-4C45-A0B9-0874C53A557D}" type="pres">
      <dgm:prSet presAssocID="{3A846A7E-A2BA-41D2-AC38-975284D76212}" presName="childNode" presStyleLbl="node1" presStyleIdx="0" presStyleCnt="2">
        <dgm:presLayoutVars>
          <dgm:bulletEnabled val="1"/>
        </dgm:presLayoutVars>
      </dgm:prSet>
      <dgm:spPr/>
      <dgm:t>
        <a:bodyPr/>
        <a:lstStyle/>
        <a:p>
          <a:endParaRPr lang="en-US"/>
        </a:p>
      </dgm:t>
    </dgm:pt>
    <dgm:pt modelId="{905E206E-7560-4A9F-834E-739D4DEE6662}" type="pres">
      <dgm:prSet presAssocID="{3A846A7E-A2BA-41D2-AC38-975284D76212}" presName="aSpace2" presStyleCnt="0"/>
      <dgm:spPr/>
    </dgm:pt>
    <dgm:pt modelId="{B4AB869E-6C8B-4C38-818F-5090AF55B793}" type="pres">
      <dgm:prSet presAssocID="{F2B3E240-B6B8-4C24-8975-8844AA6F20F7}" presName="childNode" presStyleLbl="node1" presStyleIdx="1" presStyleCnt="2" custScaleY="177483">
        <dgm:presLayoutVars>
          <dgm:bulletEnabled val="1"/>
        </dgm:presLayoutVars>
      </dgm:prSet>
      <dgm:spPr/>
      <dgm:t>
        <a:bodyPr/>
        <a:lstStyle/>
        <a:p>
          <a:endParaRPr lang="en-US"/>
        </a:p>
      </dgm:t>
    </dgm:pt>
  </dgm:ptLst>
  <dgm:cxnLst>
    <dgm:cxn modelId="{C33E0FC4-A117-47D7-9D38-61EC15E5F002}" type="presOf" srcId="{99E9778E-957A-4C6A-9CCE-AA81724D3D19}" destId="{DD11C33D-AA7D-4CA7-B3BC-996147C6CA41}" srcOrd="1" destOrd="0" presId="urn:microsoft.com/office/officeart/2005/8/layout/lProcess2"/>
    <dgm:cxn modelId="{429A5278-4B32-451C-B30A-EA07C2F8E9C3}" type="presOf" srcId="{99E9778E-957A-4C6A-9CCE-AA81724D3D19}" destId="{F5522B2E-45CB-4541-AE0C-3CEEAF82138B}" srcOrd="0" destOrd="0" presId="urn:microsoft.com/office/officeart/2005/8/layout/lProcess2"/>
    <dgm:cxn modelId="{34BA4CEE-8FDB-493A-840B-6AB009B3AA72}" srcId="{CB000F1A-4000-4459-8846-41663110E476}" destId="{99E9778E-957A-4C6A-9CCE-AA81724D3D19}" srcOrd="0" destOrd="0" parTransId="{2ED9B9E5-86B1-42EF-B0CE-F9E56563C02A}" sibTransId="{BB7206E2-245B-4B3D-81F9-74B5083A64C3}"/>
    <dgm:cxn modelId="{D9CB0BA5-6DE5-4773-8535-C3EE854D863F}" type="presOf" srcId="{F2B3E240-B6B8-4C24-8975-8844AA6F20F7}" destId="{B4AB869E-6C8B-4C38-818F-5090AF55B793}" srcOrd="0" destOrd="0" presId="urn:microsoft.com/office/officeart/2005/8/layout/lProcess2"/>
    <dgm:cxn modelId="{A0EB3720-CFD2-4727-B47B-2795EFCDCE33}" type="presOf" srcId="{CB000F1A-4000-4459-8846-41663110E476}" destId="{7A37160E-FF80-40B7-A1E5-F2FCA8099E1A}" srcOrd="0" destOrd="0" presId="urn:microsoft.com/office/officeart/2005/8/layout/lProcess2"/>
    <dgm:cxn modelId="{358F0D56-7A98-4631-83FE-2E2B8F1D1888}" srcId="{99E9778E-957A-4C6A-9CCE-AA81724D3D19}" destId="{3A846A7E-A2BA-41D2-AC38-975284D76212}" srcOrd="0" destOrd="0" parTransId="{29A6FC3D-8ED1-47F2-A753-B556873C426D}" sibTransId="{F6247675-2369-4F32-86BC-A77253A74344}"/>
    <dgm:cxn modelId="{9254D07F-0B17-4166-9775-56720557121E}" srcId="{99E9778E-957A-4C6A-9CCE-AA81724D3D19}" destId="{F2B3E240-B6B8-4C24-8975-8844AA6F20F7}" srcOrd="1" destOrd="0" parTransId="{718F8D45-8605-4E26-97BE-9DB7B5453D2A}" sibTransId="{8F1038C5-7031-4DBF-A550-E93701CFB812}"/>
    <dgm:cxn modelId="{032758D6-FB06-4CA4-95D9-69773C631AA8}" type="presOf" srcId="{3A846A7E-A2BA-41D2-AC38-975284D76212}" destId="{3F535F9F-4963-4C45-A0B9-0874C53A557D}" srcOrd="0" destOrd="0" presId="urn:microsoft.com/office/officeart/2005/8/layout/lProcess2"/>
    <dgm:cxn modelId="{84367515-4437-497F-BF02-4D3942408827}" type="presParOf" srcId="{7A37160E-FF80-40B7-A1E5-F2FCA8099E1A}" destId="{F7E7736A-6918-4FB9-A4EB-C87A5E84D78A}" srcOrd="0" destOrd="0" presId="urn:microsoft.com/office/officeart/2005/8/layout/lProcess2"/>
    <dgm:cxn modelId="{372343B9-5EEC-41B5-A687-06F7CA907CA7}" type="presParOf" srcId="{F7E7736A-6918-4FB9-A4EB-C87A5E84D78A}" destId="{F5522B2E-45CB-4541-AE0C-3CEEAF82138B}" srcOrd="0" destOrd="0" presId="urn:microsoft.com/office/officeart/2005/8/layout/lProcess2"/>
    <dgm:cxn modelId="{75A09170-651C-474F-9CA0-902D61B6A879}" type="presParOf" srcId="{F7E7736A-6918-4FB9-A4EB-C87A5E84D78A}" destId="{DD11C33D-AA7D-4CA7-B3BC-996147C6CA41}" srcOrd="1" destOrd="0" presId="urn:microsoft.com/office/officeart/2005/8/layout/lProcess2"/>
    <dgm:cxn modelId="{2A5BC042-CA0E-4C6F-8F3E-7DA0A011D859}" type="presParOf" srcId="{F7E7736A-6918-4FB9-A4EB-C87A5E84D78A}" destId="{D4EEE293-8D08-41C4-A8F0-05DD2561D877}" srcOrd="2" destOrd="0" presId="urn:microsoft.com/office/officeart/2005/8/layout/lProcess2"/>
    <dgm:cxn modelId="{76AEBF43-E1A8-405C-9799-9352728D72A6}" type="presParOf" srcId="{D4EEE293-8D08-41C4-A8F0-05DD2561D877}" destId="{9FDC3B4A-D312-4D70-A412-15E542BFD8F9}" srcOrd="0" destOrd="0" presId="urn:microsoft.com/office/officeart/2005/8/layout/lProcess2"/>
    <dgm:cxn modelId="{2016369E-A820-49C3-86B0-B45CC4CA4827}" type="presParOf" srcId="{9FDC3B4A-D312-4D70-A412-15E542BFD8F9}" destId="{3F535F9F-4963-4C45-A0B9-0874C53A557D}" srcOrd="0" destOrd="0" presId="urn:microsoft.com/office/officeart/2005/8/layout/lProcess2"/>
    <dgm:cxn modelId="{657F5BEC-CD33-4BB4-8DAA-7B4455223342}" type="presParOf" srcId="{9FDC3B4A-D312-4D70-A412-15E542BFD8F9}" destId="{905E206E-7560-4A9F-834E-739D4DEE6662}" srcOrd="1" destOrd="0" presId="urn:microsoft.com/office/officeart/2005/8/layout/lProcess2"/>
    <dgm:cxn modelId="{8EF4D689-63D6-4336-AFFA-58BBCC084CC2}" type="presParOf" srcId="{9FDC3B4A-D312-4D70-A412-15E542BFD8F9}" destId="{B4AB869E-6C8B-4C38-818F-5090AF55B793}" srcOrd="2" destOrd="0" presId="urn:microsoft.com/office/officeart/2005/8/layout/l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E98F9BC-9D49-4B2D-8CEB-28A5A8E498E5}" type="doc">
      <dgm:prSet loTypeId="urn:microsoft.com/office/officeart/2009/3/layout/HorizontalOrganizationChart" loCatId="hierarchy" qsTypeId="urn:microsoft.com/office/officeart/2005/8/quickstyle/3d1" qsCatId="3D" csTypeId="urn:microsoft.com/office/officeart/2005/8/colors/colorful1" csCatId="colorful" phldr="1"/>
      <dgm:spPr/>
      <dgm:t>
        <a:bodyPr/>
        <a:lstStyle/>
        <a:p>
          <a:endParaRPr lang="en-US"/>
        </a:p>
      </dgm:t>
    </dgm:pt>
    <dgm:pt modelId="{4EA6D222-3E0B-4AE9-B2A0-D5CC286D0DCB}">
      <dgm:prSet phldrT="[Text]" custT="1"/>
      <dgm:spPr/>
      <dgm:t>
        <a:bodyPr/>
        <a:lstStyle/>
        <a:p>
          <a:pPr rtl="1"/>
          <a:r>
            <a:rPr lang="en-US" sz="1800" b="1" dirty="0">
              <a:latin typeface="Times New Roman" panose="02020603050405020304" pitchFamily="18" charset="0"/>
              <a:cs typeface="Times New Roman" panose="02020603050405020304" pitchFamily="18" charset="0"/>
            </a:rPr>
            <a:t>Ti3C2Tx</a:t>
          </a:r>
          <a:r>
            <a:rPr lang="fa-IR" sz="2000" b="1" dirty="0">
              <a:cs typeface="B Nazanin" panose="00000400000000000000" pitchFamily="2" charset="-78"/>
            </a:rPr>
            <a:t> محدوده </a:t>
          </a:r>
          <a:r>
            <a:rPr lang="en-US" sz="1800" b="1" dirty="0">
              <a:latin typeface="Times New Roman" panose="02020603050405020304" pitchFamily="18" charset="0"/>
              <a:cs typeface="Times New Roman" panose="02020603050405020304" pitchFamily="18" charset="0"/>
            </a:rPr>
            <a:t>300-500 nm</a:t>
          </a:r>
          <a:r>
            <a:rPr lang="fa-IR" sz="1800" b="1" dirty="0">
              <a:cs typeface="B Nazanin" panose="00000400000000000000" pitchFamily="2" charset="-78"/>
            </a:rPr>
            <a:t> </a:t>
          </a:r>
          <a:r>
            <a:rPr lang="fa-IR" sz="2000" b="1" dirty="0">
              <a:cs typeface="B Nazanin" panose="00000400000000000000" pitchFamily="2" charset="-78"/>
            </a:rPr>
            <a:t>را جذب می‌کند.</a:t>
          </a:r>
          <a:endParaRPr lang="en-US" sz="2000" b="1" dirty="0">
            <a:cs typeface="B Nazanin" panose="00000400000000000000" pitchFamily="2" charset="-78"/>
          </a:endParaRPr>
        </a:p>
      </dgm:t>
    </dgm:pt>
    <dgm:pt modelId="{578DB951-ED12-4BB8-A511-7225740DA159}" type="parTrans" cxnId="{CD88620F-AB86-4192-8587-B17B40816C20}">
      <dgm:prSet/>
      <dgm:spPr/>
      <dgm:t>
        <a:bodyPr/>
        <a:lstStyle/>
        <a:p>
          <a:endParaRPr lang="en-US"/>
        </a:p>
      </dgm:t>
    </dgm:pt>
    <dgm:pt modelId="{7097ABC2-2151-4F69-A3B1-5FF14A59C006}" type="sibTrans" cxnId="{CD88620F-AB86-4192-8587-B17B40816C20}">
      <dgm:prSet/>
      <dgm:spPr/>
      <dgm:t>
        <a:bodyPr/>
        <a:lstStyle/>
        <a:p>
          <a:endParaRPr lang="en-US"/>
        </a:p>
      </dgm:t>
    </dgm:pt>
    <dgm:pt modelId="{6A2B04D7-AB2F-4F79-9F2E-653C1F245D1F}">
      <dgm:prSet phldrT="[Text]" custT="1"/>
      <dgm:spPr/>
      <dgm:t>
        <a:bodyPr/>
        <a:lstStyle/>
        <a:p>
          <a:pPr rtl="1"/>
          <a:r>
            <a:rPr lang="fa-IR" sz="2400" b="1" dirty="0">
              <a:cs typeface="B Nazanin" panose="00000400000000000000" pitchFamily="2" charset="-78"/>
            </a:rPr>
            <a:t>خواص نوری مکسین‌ها</a:t>
          </a:r>
          <a:endParaRPr lang="en-US" sz="2400" b="1" dirty="0">
            <a:cs typeface="B Nazanin" panose="00000400000000000000" pitchFamily="2" charset="-78"/>
          </a:endParaRPr>
        </a:p>
      </dgm:t>
    </dgm:pt>
    <dgm:pt modelId="{BAA38B3C-E3B2-4359-B041-80B9A0380D26}" type="parTrans" cxnId="{FC817EC5-7456-4000-AD8C-B13533AABB00}">
      <dgm:prSet/>
      <dgm:spPr/>
      <dgm:t>
        <a:bodyPr/>
        <a:lstStyle/>
        <a:p>
          <a:endParaRPr lang="en-US"/>
        </a:p>
      </dgm:t>
    </dgm:pt>
    <dgm:pt modelId="{C04A71F3-BE77-417D-A000-245E7584C546}" type="sibTrans" cxnId="{FC817EC5-7456-4000-AD8C-B13533AABB00}">
      <dgm:prSet/>
      <dgm:spPr/>
      <dgm:t>
        <a:bodyPr/>
        <a:lstStyle/>
        <a:p>
          <a:endParaRPr lang="en-US"/>
        </a:p>
      </dgm:t>
    </dgm:pt>
    <dgm:pt modelId="{227FA402-9E0D-4E48-89BE-CDE9503890A1}">
      <dgm:prSet phldrT="[Text]" custT="1"/>
      <dgm:spPr/>
      <dgm:t>
        <a:bodyPr/>
        <a:lstStyle/>
        <a:p>
          <a:pPr rtl="1"/>
          <a:r>
            <a:rPr lang="fa-IR" sz="2400" b="1" dirty="0">
              <a:cs typeface="B Nazanin" panose="00000400000000000000" pitchFamily="2" charset="-78"/>
            </a:rPr>
            <a:t>تابع کار و گاف انرژی قابل تنظیم</a:t>
          </a:r>
          <a:endParaRPr lang="en-US" sz="2400" b="1" dirty="0">
            <a:cs typeface="B Nazanin" panose="00000400000000000000" pitchFamily="2" charset="-78"/>
          </a:endParaRPr>
        </a:p>
      </dgm:t>
    </dgm:pt>
    <dgm:pt modelId="{0501CBA3-4A43-4C0B-A964-C2046882DA38}" type="parTrans" cxnId="{1EA9D676-B25E-4562-BBF0-97AFEA90FEBA}">
      <dgm:prSet/>
      <dgm:spPr/>
      <dgm:t>
        <a:bodyPr/>
        <a:lstStyle/>
        <a:p>
          <a:endParaRPr lang="en-US"/>
        </a:p>
      </dgm:t>
    </dgm:pt>
    <dgm:pt modelId="{7E720918-0152-432B-88F0-8C74E103256E}" type="sibTrans" cxnId="{1EA9D676-B25E-4562-BBF0-97AFEA90FEBA}">
      <dgm:prSet/>
      <dgm:spPr/>
      <dgm:t>
        <a:bodyPr/>
        <a:lstStyle/>
        <a:p>
          <a:endParaRPr lang="en-US"/>
        </a:p>
      </dgm:t>
    </dgm:pt>
    <dgm:pt modelId="{A20C16E2-07C2-4C02-A250-4A64FD294247}">
      <dgm:prSet phldrT="[Text]" custT="1"/>
      <dgm:spPr/>
      <dgm:t>
        <a:bodyPr/>
        <a:lstStyle/>
        <a:p>
          <a:pPr rtl="1"/>
          <a:r>
            <a:rPr lang="fa-IR" sz="2400" b="1" dirty="0">
              <a:cs typeface="B Nazanin" panose="00000400000000000000" pitchFamily="2" charset="-78"/>
            </a:rPr>
            <a:t>امکان تنظیم درصد عبور نور</a:t>
          </a:r>
          <a:endParaRPr lang="en-US" sz="2400" b="1" dirty="0">
            <a:cs typeface="B Nazanin" panose="00000400000000000000" pitchFamily="2" charset="-78"/>
          </a:endParaRPr>
        </a:p>
      </dgm:t>
    </dgm:pt>
    <dgm:pt modelId="{2A7E327C-8E25-4690-8A9F-BB8BE8AC34A5}" type="parTrans" cxnId="{4D1DAACA-C743-486D-8EDB-1567676DC463}">
      <dgm:prSet/>
      <dgm:spPr/>
      <dgm:t>
        <a:bodyPr/>
        <a:lstStyle/>
        <a:p>
          <a:endParaRPr lang="en-US"/>
        </a:p>
      </dgm:t>
    </dgm:pt>
    <dgm:pt modelId="{9ED8EE0F-509D-4C5C-92BB-499658802A17}" type="sibTrans" cxnId="{4D1DAACA-C743-486D-8EDB-1567676DC463}">
      <dgm:prSet/>
      <dgm:spPr/>
      <dgm:t>
        <a:bodyPr/>
        <a:lstStyle/>
        <a:p>
          <a:endParaRPr lang="en-US"/>
        </a:p>
      </dgm:t>
    </dgm:pt>
    <dgm:pt modelId="{020862EA-312C-477F-B3BD-673A057E3956}">
      <dgm:prSet phldrT="[Text]" custT="1"/>
      <dgm:spPr/>
      <dgm:t>
        <a:bodyPr/>
        <a:lstStyle/>
        <a:p>
          <a:pPr rtl="1"/>
          <a:r>
            <a:rPr lang="fa-IR" sz="2000" b="1" dirty="0">
              <a:cs typeface="B Nazanin" panose="00000400000000000000" pitchFamily="2" charset="-78"/>
            </a:rPr>
            <a:t>تغییر ضخامت مکسین</a:t>
          </a:r>
          <a:endParaRPr lang="en-US" sz="2000" b="1" dirty="0">
            <a:cs typeface="B Nazanin" panose="00000400000000000000" pitchFamily="2" charset="-78"/>
          </a:endParaRPr>
        </a:p>
      </dgm:t>
    </dgm:pt>
    <dgm:pt modelId="{D29873ED-BDA2-4FBA-B9E2-8DEAF16B4572}" type="parTrans" cxnId="{5A54112F-3518-415F-ADCE-933C238F4E32}">
      <dgm:prSet/>
      <dgm:spPr/>
      <dgm:t>
        <a:bodyPr/>
        <a:lstStyle/>
        <a:p>
          <a:endParaRPr lang="en-US"/>
        </a:p>
      </dgm:t>
    </dgm:pt>
    <dgm:pt modelId="{1792ACBC-A77E-44B9-98AF-44DAA8B00F20}" type="sibTrans" cxnId="{5A54112F-3518-415F-ADCE-933C238F4E32}">
      <dgm:prSet/>
      <dgm:spPr/>
      <dgm:t>
        <a:bodyPr/>
        <a:lstStyle/>
        <a:p>
          <a:endParaRPr lang="en-US"/>
        </a:p>
      </dgm:t>
    </dgm:pt>
    <dgm:pt modelId="{AC724633-9998-41FE-9A4A-8852F9A54F74}">
      <dgm:prSet phldrT="[Text]" custT="1"/>
      <dgm:spPr/>
      <dgm:t>
        <a:bodyPr/>
        <a:lstStyle/>
        <a:p>
          <a:pPr rtl="1"/>
          <a:r>
            <a:rPr lang="fa-IR" sz="2000" b="1" dirty="0">
              <a:cs typeface="B Nazanin" panose="00000400000000000000" pitchFamily="2" charset="-78"/>
            </a:rPr>
            <a:t>افزایش یون‌ها</a:t>
          </a:r>
          <a:endParaRPr lang="en-US" sz="2000" b="1" dirty="0">
            <a:cs typeface="B Nazanin" panose="00000400000000000000" pitchFamily="2" charset="-78"/>
          </a:endParaRPr>
        </a:p>
      </dgm:t>
    </dgm:pt>
    <dgm:pt modelId="{E7D07B2C-631B-4CEE-9BBE-C09345D49F57}" type="parTrans" cxnId="{92BBA037-FEDD-4777-AB3A-EAD64066CBF0}">
      <dgm:prSet/>
      <dgm:spPr/>
      <dgm:t>
        <a:bodyPr/>
        <a:lstStyle/>
        <a:p>
          <a:endParaRPr lang="en-US"/>
        </a:p>
      </dgm:t>
    </dgm:pt>
    <dgm:pt modelId="{01096640-09F5-4A1F-8EC4-108217A6EBF3}" type="sibTrans" cxnId="{92BBA037-FEDD-4777-AB3A-EAD64066CBF0}">
      <dgm:prSet/>
      <dgm:spPr/>
      <dgm:t>
        <a:bodyPr/>
        <a:lstStyle/>
        <a:p>
          <a:endParaRPr lang="en-US"/>
        </a:p>
      </dgm:t>
    </dgm:pt>
    <dgm:pt modelId="{0BE5841D-FAC5-4574-B5BB-DE8D6E9A6186}">
      <dgm:prSet phldrT="[Text]" custT="1"/>
      <dgm:spPr/>
      <dgm:t>
        <a:bodyPr/>
        <a:lstStyle/>
        <a:p>
          <a:pPr rtl="1"/>
          <a:r>
            <a:rPr lang="fa-IR" sz="2000" b="1" dirty="0">
              <a:cs typeface="B Nazanin" panose="00000400000000000000" pitchFamily="2" charset="-78"/>
            </a:rPr>
            <a:t>افزودن اوره، هیدرازین، </a:t>
          </a:r>
          <a:r>
            <a:rPr lang="en-US" sz="1800" b="1" dirty="0">
              <a:latin typeface="Times New Roman" panose="02020603050405020304" pitchFamily="18" charset="0"/>
              <a:cs typeface="Times New Roman" panose="02020603050405020304" pitchFamily="18" charset="0"/>
            </a:rPr>
            <a:t>DMSO</a:t>
          </a:r>
          <a:r>
            <a:rPr lang="fa-IR" sz="2000" b="1" dirty="0">
              <a:cs typeface="B Nazanin" panose="00000400000000000000" pitchFamily="2" charset="-78"/>
            </a:rPr>
            <a:t>: کاهش شفافیت لایه نازک </a:t>
          </a:r>
          <a:r>
            <a:rPr lang="en-US" sz="1800" b="1" dirty="0">
              <a:latin typeface="Times New Roman" panose="02020603050405020304" pitchFamily="18" charset="0"/>
              <a:cs typeface="Times New Roman" panose="02020603050405020304" pitchFamily="18" charset="0"/>
            </a:rPr>
            <a:t>Ti3C2Tx</a:t>
          </a:r>
          <a:r>
            <a:rPr lang="fa-IR" sz="2000" b="1" dirty="0">
              <a:cs typeface="B Nazanin" panose="00000400000000000000" pitchFamily="2" charset="-78"/>
            </a:rPr>
            <a:t> </a:t>
          </a:r>
          <a:endParaRPr lang="en-US" sz="2000" b="1" dirty="0">
            <a:cs typeface="B Nazanin" panose="00000400000000000000" pitchFamily="2" charset="-78"/>
          </a:endParaRPr>
        </a:p>
      </dgm:t>
    </dgm:pt>
    <dgm:pt modelId="{6E95B092-A2A0-4767-B02D-DFB5BDD928C9}" type="parTrans" cxnId="{5AF3548C-B75A-4230-9866-6BDB423B6716}">
      <dgm:prSet/>
      <dgm:spPr/>
      <dgm:t>
        <a:bodyPr/>
        <a:lstStyle/>
        <a:p>
          <a:endParaRPr lang="en-US"/>
        </a:p>
      </dgm:t>
    </dgm:pt>
    <dgm:pt modelId="{4EC2CC63-AF00-4F6F-A613-54202F5B7943}" type="sibTrans" cxnId="{5AF3548C-B75A-4230-9866-6BDB423B6716}">
      <dgm:prSet/>
      <dgm:spPr/>
      <dgm:t>
        <a:bodyPr/>
        <a:lstStyle/>
        <a:p>
          <a:endParaRPr lang="en-US"/>
        </a:p>
      </dgm:t>
    </dgm:pt>
    <dgm:pt modelId="{E92D6E00-7B4A-4A86-8A34-D83BBD2CD32B}">
      <dgm:prSet phldrT="[Text]" custT="1"/>
      <dgm:spPr/>
      <dgm:t>
        <a:bodyPr/>
        <a:lstStyle/>
        <a:p>
          <a:pPr rtl="1"/>
          <a:r>
            <a:rPr lang="fa-IR" sz="2000" b="1" dirty="0">
              <a:cs typeface="B Nazanin" panose="00000400000000000000" pitchFamily="2" charset="-78"/>
            </a:rPr>
            <a:t>افزودن تترامتیل آمونیوم هیدروکسید: افزایش شفافیت از 75% به 92%</a:t>
          </a:r>
          <a:endParaRPr lang="en-US" sz="2000" b="1" dirty="0">
            <a:cs typeface="B Nazanin" panose="00000400000000000000" pitchFamily="2" charset="-78"/>
          </a:endParaRPr>
        </a:p>
      </dgm:t>
    </dgm:pt>
    <dgm:pt modelId="{169A6EF4-CF37-488B-8E3E-AADCE1E7E5A3}" type="parTrans" cxnId="{2C56A7FE-0C9D-40B8-B4A6-16A38D651DAD}">
      <dgm:prSet/>
      <dgm:spPr/>
      <dgm:t>
        <a:bodyPr/>
        <a:lstStyle/>
        <a:p>
          <a:endParaRPr lang="en-US"/>
        </a:p>
      </dgm:t>
    </dgm:pt>
    <dgm:pt modelId="{2FABB18D-8811-4407-B06F-C60050D7CD36}" type="sibTrans" cxnId="{2C56A7FE-0C9D-40B8-B4A6-16A38D651DAD}">
      <dgm:prSet/>
      <dgm:spPr/>
      <dgm:t>
        <a:bodyPr/>
        <a:lstStyle/>
        <a:p>
          <a:endParaRPr lang="en-US"/>
        </a:p>
      </dgm:t>
    </dgm:pt>
    <dgm:pt modelId="{A0F0106A-29F5-426E-A509-1982F5B15D10}">
      <dgm:prSet phldrT="[Text]" custT="1"/>
      <dgm:spPr/>
      <dgm:t>
        <a:bodyPr/>
        <a:lstStyle/>
        <a:p>
          <a:pPr rtl="1"/>
          <a:r>
            <a:rPr lang="fa-IR" sz="1800" b="1" dirty="0">
              <a:cs typeface="B Nazanin" panose="00000400000000000000" pitchFamily="2" charset="-78"/>
            </a:rPr>
            <a:t>امکان جذب در محدوده </a:t>
          </a:r>
          <a:r>
            <a:rPr lang="en-US" sz="1800" b="1" dirty="0">
              <a:latin typeface="Times New Roman" panose="02020603050405020304" pitchFamily="18" charset="0"/>
              <a:cs typeface="Times New Roman" panose="02020603050405020304" pitchFamily="18" charset="0"/>
            </a:rPr>
            <a:t>700-800nm</a:t>
          </a:r>
          <a:r>
            <a:rPr lang="fa-IR" sz="1800" b="1" dirty="0">
              <a:cs typeface="B Nazanin" panose="00000400000000000000" pitchFamily="2" charset="-78"/>
            </a:rPr>
            <a:t> با توجه به ضخامت وجود دارد.</a:t>
          </a:r>
          <a:endParaRPr lang="en-US" sz="1800" b="1" dirty="0">
            <a:cs typeface="B Nazanin" panose="00000400000000000000" pitchFamily="2" charset="-78"/>
          </a:endParaRPr>
        </a:p>
      </dgm:t>
    </dgm:pt>
    <dgm:pt modelId="{76DD06C4-9F57-413E-AD69-87799630E484}" type="parTrans" cxnId="{C6873442-A5E0-4A75-B42C-80271869A131}">
      <dgm:prSet/>
      <dgm:spPr/>
      <dgm:t>
        <a:bodyPr/>
        <a:lstStyle/>
        <a:p>
          <a:endParaRPr lang="en-US"/>
        </a:p>
      </dgm:t>
    </dgm:pt>
    <dgm:pt modelId="{4ADB1B86-56B9-4D33-A308-155A2AF5F16C}" type="sibTrans" cxnId="{C6873442-A5E0-4A75-B42C-80271869A131}">
      <dgm:prSet/>
      <dgm:spPr/>
      <dgm:t>
        <a:bodyPr/>
        <a:lstStyle/>
        <a:p>
          <a:endParaRPr lang="en-US"/>
        </a:p>
      </dgm:t>
    </dgm:pt>
    <dgm:pt modelId="{CA13E7CE-8D6F-41BC-80B5-961416DDB752}" type="pres">
      <dgm:prSet presAssocID="{5E98F9BC-9D49-4B2D-8CEB-28A5A8E498E5}" presName="hierChild1" presStyleCnt="0">
        <dgm:presLayoutVars>
          <dgm:orgChart val="1"/>
          <dgm:chPref val="1"/>
          <dgm:dir val="rev"/>
          <dgm:animOne val="branch"/>
          <dgm:animLvl val="lvl"/>
          <dgm:resizeHandles/>
        </dgm:presLayoutVars>
      </dgm:prSet>
      <dgm:spPr/>
      <dgm:t>
        <a:bodyPr/>
        <a:lstStyle/>
        <a:p>
          <a:endParaRPr lang="en-US"/>
        </a:p>
      </dgm:t>
    </dgm:pt>
    <dgm:pt modelId="{CDA4F958-CD2F-48D3-A273-F804F249D330}" type="pres">
      <dgm:prSet presAssocID="{6A2B04D7-AB2F-4F79-9F2E-653C1F245D1F}" presName="hierRoot1" presStyleCnt="0">
        <dgm:presLayoutVars>
          <dgm:hierBranch val="init"/>
        </dgm:presLayoutVars>
      </dgm:prSet>
      <dgm:spPr/>
    </dgm:pt>
    <dgm:pt modelId="{24113749-9FF1-4145-9F9B-08C55F9CD023}" type="pres">
      <dgm:prSet presAssocID="{6A2B04D7-AB2F-4F79-9F2E-653C1F245D1F}" presName="rootComposite1" presStyleCnt="0"/>
      <dgm:spPr/>
    </dgm:pt>
    <dgm:pt modelId="{EEBD632F-4E27-4D36-8380-E736CDE92C63}" type="pres">
      <dgm:prSet presAssocID="{6A2B04D7-AB2F-4F79-9F2E-653C1F245D1F}" presName="rootText1" presStyleLbl="node0" presStyleIdx="0" presStyleCnt="1" custScaleX="101834" custScaleY="148117">
        <dgm:presLayoutVars>
          <dgm:chPref val="3"/>
        </dgm:presLayoutVars>
      </dgm:prSet>
      <dgm:spPr/>
      <dgm:t>
        <a:bodyPr/>
        <a:lstStyle/>
        <a:p>
          <a:endParaRPr lang="en-US"/>
        </a:p>
      </dgm:t>
    </dgm:pt>
    <dgm:pt modelId="{A033CBBD-D4DE-4DB2-A449-CF5CE6B33E65}" type="pres">
      <dgm:prSet presAssocID="{6A2B04D7-AB2F-4F79-9F2E-653C1F245D1F}" presName="rootConnector1" presStyleLbl="node1" presStyleIdx="0" presStyleCnt="0"/>
      <dgm:spPr/>
      <dgm:t>
        <a:bodyPr/>
        <a:lstStyle/>
        <a:p>
          <a:endParaRPr lang="en-US"/>
        </a:p>
      </dgm:t>
    </dgm:pt>
    <dgm:pt modelId="{F28201AE-410B-4914-83F8-646D22F84CDB}" type="pres">
      <dgm:prSet presAssocID="{6A2B04D7-AB2F-4F79-9F2E-653C1F245D1F}" presName="hierChild2" presStyleCnt="0"/>
      <dgm:spPr/>
    </dgm:pt>
    <dgm:pt modelId="{0EEF415B-4530-427B-A827-D194D1234BC5}" type="pres">
      <dgm:prSet presAssocID="{578DB951-ED12-4BB8-A511-7225740DA159}" presName="Name66" presStyleLbl="parChTrans1D2" presStyleIdx="0" presStyleCnt="4"/>
      <dgm:spPr/>
      <dgm:t>
        <a:bodyPr/>
        <a:lstStyle/>
        <a:p>
          <a:endParaRPr lang="en-US"/>
        </a:p>
      </dgm:t>
    </dgm:pt>
    <dgm:pt modelId="{8F8321B8-B195-4723-A77A-8425A4E0E9B4}" type="pres">
      <dgm:prSet presAssocID="{4EA6D222-3E0B-4AE9-B2A0-D5CC286D0DCB}" presName="hierRoot2" presStyleCnt="0">
        <dgm:presLayoutVars>
          <dgm:hierBranch val="init"/>
        </dgm:presLayoutVars>
      </dgm:prSet>
      <dgm:spPr/>
    </dgm:pt>
    <dgm:pt modelId="{BAB6A4C8-7E35-40B6-8F26-BA51E2AF340E}" type="pres">
      <dgm:prSet presAssocID="{4EA6D222-3E0B-4AE9-B2A0-D5CC286D0DCB}" presName="rootComposite" presStyleCnt="0"/>
      <dgm:spPr/>
    </dgm:pt>
    <dgm:pt modelId="{9FE2584F-BAD4-4B41-92CB-D0B30CDBC72D}" type="pres">
      <dgm:prSet presAssocID="{4EA6D222-3E0B-4AE9-B2A0-D5CC286D0DCB}" presName="rootText" presStyleLbl="node2" presStyleIdx="0" presStyleCnt="4" custScaleY="162973">
        <dgm:presLayoutVars>
          <dgm:chPref val="3"/>
        </dgm:presLayoutVars>
      </dgm:prSet>
      <dgm:spPr/>
      <dgm:t>
        <a:bodyPr/>
        <a:lstStyle/>
        <a:p>
          <a:endParaRPr lang="en-US"/>
        </a:p>
      </dgm:t>
    </dgm:pt>
    <dgm:pt modelId="{E5A7517D-E863-45F7-AEE5-79EA71F55AE3}" type="pres">
      <dgm:prSet presAssocID="{4EA6D222-3E0B-4AE9-B2A0-D5CC286D0DCB}" presName="rootConnector" presStyleLbl="node2" presStyleIdx="0" presStyleCnt="4"/>
      <dgm:spPr/>
      <dgm:t>
        <a:bodyPr/>
        <a:lstStyle/>
        <a:p>
          <a:endParaRPr lang="en-US"/>
        </a:p>
      </dgm:t>
    </dgm:pt>
    <dgm:pt modelId="{B390D39A-C2C7-4640-8385-936AB224071F}" type="pres">
      <dgm:prSet presAssocID="{4EA6D222-3E0B-4AE9-B2A0-D5CC286D0DCB}" presName="hierChild4" presStyleCnt="0"/>
      <dgm:spPr/>
    </dgm:pt>
    <dgm:pt modelId="{8C5C2AB3-51EF-4742-AC75-AB0F829DE1DC}" type="pres">
      <dgm:prSet presAssocID="{4EA6D222-3E0B-4AE9-B2A0-D5CC286D0DCB}" presName="hierChild5" presStyleCnt="0"/>
      <dgm:spPr/>
    </dgm:pt>
    <dgm:pt modelId="{7FC70816-2D17-4B37-A2A3-959C3AC450CD}" type="pres">
      <dgm:prSet presAssocID="{0501CBA3-4A43-4C0B-A964-C2046882DA38}" presName="Name66" presStyleLbl="parChTrans1D2" presStyleIdx="1" presStyleCnt="4"/>
      <dgm:spPr/>
      <dgm:t>
        <a:bodyPr/>
        <a:lstStyle/>
        <a:p>
          <a:endParaRPr lang="en-US"/>
        </a:p>
      </dgm:t>
    </dgm:pt>
    <dgm:pt modelId="{645147A6-C5A3-45DF-A323-1D6A7EC6D196}" type="pres">
      <dgm:prSet presAssocID="{227FA402-9E0D-4E48-89BE-CDE9503890A1}" presName="hierRoot2" presStyleCnt="0">
        <dgm:presLayoutVars>
          <dgm:hierBranch val="init"/>
        </dgm:presLayoutVars>
      </dgm:prSet>
      <dgm:spPr/>
    </dgm:pt>
    <dgm:pt modelId="{7DDDBC0E-6718-4BC6-BE32-35A8A9EB6EAF}" type="pres">
      <dgm:prSet presAssocID="{227FA402-9E0D-4E48-89BE-CDE9503890A1}" presName="rootComposite" presStyleCnt="0"/>
      <dgm:spPr/>
    </dgm:pt>
    <dgm:pt modelId="{6F67B02A-8820-447F-B88F-A2A720D7940D}" type="pres">
      <dgm:prSet presAssocID="{227FA402-9E0D-4E48-89BE-CDE9503890A1}" presName="rootText" presStyleLbl="node2" presStyleIdx="1" presStyleCnt="4" custScaleY="137735">
        <dgm:presLayoutVars>
          <dgm:chPref val="3"/>
        </dgm:presLayoutVars>
      </dgm:prSet>
      <dgm:spPr/>
      <dgm:t>
        <a:bodyPr/>
        <a:lstStyle/>
        <a:p>
          <a:endParaRPr lang="en-US"/>
        </a:p>
      </dgm:t>
    </dgm:pt>
    <dgm:pt modelId="{34E0EEC2-E64B-4369-B077-5AB20BC68D57}" type="pres">
      <dgm:prSet presAssocID="{227FA402-9E0D-4E48-89BE-CDE9503890A1}" presName="rootConnector" presStyleLbl="node2" presStyleIdx="1" presStyleCnt="4"/>
      <dgm:spPr/>
      <dgm:t>
        <a:bodyPr/>
        <a:lstStyle/>
        <a:p>
          <a:endParaRPr lang="en-US"/>
        </a:p>
      </dgm:t>
    </dgm:pt>
    <dgm:pt modelId="{9DDBB7A7-F588-44BC-99DA-F946B6791E97}" type="pres">
      <dgm:prSet presAssocID="{227FA402-9E0D-4E48-89BE-CDE9503890A1}" presName="hierChild4" presStyleCnt="0"/>
      <dgm:spPr/>
    </dgm:pt>
    <dgm:pt modelId="{1D09D9A8-04E6-428A-9EC7-FF0B947F3CE2}" type="pres">
      <dgm:prSet presAssocID="{227FA402-9E0D-4E48-89BE-CDE9503890A1}" presName="hierChild5" presStyleCnt="0"/>
      <dgm:spPr/>
    </dgm:pt>
    <dgm:pt modelId="{0AA0F791-E522-4D26-AABA-975D2CD193F4}" type="pres">
      <dgm:prSet presAssocID="{2A7E327C-8E25-4690-8A9F-BB8BE8AC34A5}" presName="Name66" presStyleLbl="parChTrans1D2" presStyleIdx="2" presStyleCnt="4"/>
      <dgm:spPr/>
      <dgm:t>
        <a:bodyPr/>
        <a:lstStyle/>
        <a:p>
          <a:endParaRPr lang="en-US"/>
        </a:p>
      </dgm:t>
    </dgm:pt>
    <dgm:pt modelId="{AA65023B-B0CC-4008-8B40-FFD00780974D}" type="pres">
      <dgm:prSet presAssocID="{A20C16E2-07C2-4C02-A250-4A64FD294247}" presName="hierRoot2" presStyleCnt="0">
        <dgm:presLayoutVars>
          <dgm:hierBranch val="init"/>
        </dgm:presLayoutVars>
      </dgm:prSet>
      <dgm:spPr/>
    </dgm:pt>
    <dgm:pt modelId="{033865A4-B393-40B3-999B-00F27675DC4B}" type="pres">
      <dgm:prSet presAssocID="{A20C16E2-07C2-4C02-A250-4A64FD294247}" presName="rootComposite" presStyleCnt="0"/>
      <dgm:spPr/>
    </dgm:pt>
    <dgm:pt modelId="{28C7FB91-5FA6-4B27-A3B8-5DFE90B76AD0}" type="pres">
      <dgm:prSet presAssocID="{A20C16E2-07C2-4C02-A250-4A64FD294247}" presName="rootText" presStyleLbl="node2" presStyleIdx="2" presStyleCnt="4" custScaleY="125245">
        <dgm:presLayoutVars>
          <dgm:chPref val="3"/>
        </dgm:presLayoutVars>
      </dgm:prSet>
      <dgm:spPr/>
      <dgm:t>
        <a:bodyPr/>
        <a:lstStyle/>
        <a:p>
          <a:endParaRPr lang="en-US"/>
        </a:p>
      </dgm:t>
    </dgm:pt>
    <dgm:pt modelId="{D481EAD5-A48B-4E7D-AE66-F27F4F63D4AD}" type="pres">
      <dgm:prSet presAssocID="{A20C16E2-07C2-4C02-A250-4A64FD294247}" presName="rootConnector" presStyleLbl="node2" presStyleIdx="2" presStyleCnt="4"/>
      <dgm:spPr/>
      <dgm:t>
        <a:bodyPr/>
        <a:lstStyle/>
        <a:p>
          <a:endParaRPr lang="en-US"/>
        </a:p>
      </dgm:t>
    </dgm:pt>
    <dgm:pt modelId="{6C5E9D44-6706-4300-BB50-8ACA488570D5}" type="pres">
      <dgm:prSet presAssocID="{A20C16E2-07C2-4C02-A250-4A64FD294247}" presName="hierChild4" presStyleCnt="0"/>
      <dgm:spPr/>
    </dgm:pt>
    <dgm:pt modelId="{398E7959-C78F-4D79-B355-BFE63644C0E5}" type="pres">
      <dgm:prSet presAssocID="{D29873ED-BDA2-4FBA-B9E2-8DEAF16B4572}" presName="Name66" presStyleLbl="parChTrans1D3" presStyleIdx="0" presStyleCnt="2"/>
      <dgm:spPr/>
      <dgm:t>
        <a:bodyPr/>
        <a:lstStyle/>
        <a:p>
          <a:endParaRPr lang="en-US"/>
        </a:p>
      </dgm:t>
    </dgm:pt>
    <dgm:pt modelId="{E2171CB4-3D9C-4A94-9F2F-C3BFC3D3E48E}" type="pres">
      <dgm:prSet presAssocID="{020862EA-312C-477F-B3BD-673A057E3956}" presName="hierRoot2" presStyleCnt="0">
        <dgm:presLayoutVars>
          <dgm:hierBranch val="init"/>
        </dgm:presLayoutVars>
      </dgm:prSet>
      <dgm:spPr/>
    </dgm:pt>
    <dgm:pt modelId="{FA70A129-BF40-4951-8CAD-1EFB7BCF9DBE}" type="pres">
      <dgm:prSet presAssocID="{020862EA-312C-477F-B3BD-673A057E3956}" presName="rootComposite" presStyleCnt="0"/>
      <dgm:spPr/>
    </dgm:pt>
    <dgm:pt modelId="{3549D12E-2824-46CA-992E-91C13CF5329E}" type="pres">
      <dgm:prSet presAssocID="{020862EA-312C-477F-B3BD-673A057E3956}" presName="rootText" presStyleLbl="node3" presStyleIdx="0" presStyleCnt="2" custScaleX="86952">
        <dgm:presLayoutVars>
          <dgm:chPref val="3"/>
        </dgm:presLayoutVars>
      </dgm:prSet>
      <dgm:spPr/>
      <dgm:t>
        <a:bodyPr/>
        <a:lstStyle/>
        <a:p>
          <a:endParaRPr lang="en-US"/>
        </a:p>
      </dgm:t>
    </dgm:pt>
    <dgm:pt modelId="{982B16F3-410C-4F92-B88E-A1293CA8519E}" type="pres">
      <dgm:prSet presAssocID="{020862EA-312C-477F-B3BD-673A057E3956}" presName="rootConnector" presStyleLbl="node3" presStyleIdx="0" presStyleCnt="2"/>
      <dgm:spPr/>
      <dgm:t>
        <a:bodyPr/>
        <a:lstStyle/>
        <a:p>
          <a:endParaRPr lang="en-US"/>
        </a:p>
      </dgm:t>
    </dgm:pt>
    <dgm:pt modelId="{33C2AA02-7A43-4DB1-BD57-D0BD536FFAAF}" type="pres">
      <dgm:prSet presAssocID="{020862EA-312C-477F-B3BD-673A057E3956}" presName="hierChild4" presStyleCnt="0"/>
      <dgm:spPr/>
    </dgm:pt>
    <dgm:pt modelId="{D29E9877-3B22-4543-A241-A913E7F06802}" type="pres">
      <dgm:prSet presAssocID="{020862EA-312C-477F-B3BD-673A057E3956}" presName="hierChild5" presStyleCnt="0"/>
      <dgm:spPr/>
    </dgm:pt>
    <dgm:pt modelId="{D537230F-65E2-4054-9792-C7C6574AFC3A}" type="pres">
      <dgm:prSet presAssocID="{E7D07B2C-631B-4CEE-9BBE-C09345D49F57}" presName="Name66" presStyleLbl="parChTrans1D3" presStyleIdx="1" presStyleCnt="2"/>
      <dgm:spPr/>
      <dgm:t>
        <a:bodyPr/>
        <a:lstStyle/>
        <a:p>
          <a:endParaRPr lang="en-US"/>
        </a:p>
      </dgm:t>
    </dgm:pt>
    <dgm:pt modelId="{F6866843-408F-4549-8F83-FDD6CB0DFE0A}" type="pres">
      <dgm:prSet presAssocID="{AC724633-9998-41FE-9A4A-8852F9A54F74}" presName="hierRoot2" presStyleCnt="0">
        <dgm:presLayoutVars>
          <dgm:hierBranch val="init"/>
        </dgm:presLayoutVars>
      </dgm:prSet>
      <dgm:spPr/>
    </dgm:pt>
    <dgm:pt modelId="{489291F6-C376-4F35-9A58-330EAFA71445}" type="pres">
      <dgm:prSet presAssocID="{AC724633-9998-41FE-9A4A-8852F9A54F74}" presName="rootComposite" presStyleCnt="0"/>
      <dgm:spPr/>
    </dgm:pt>
    <dgm:pt modelId="{D6930FF5-0CE2-41B4-834D-06C24ED9619C}" type="pres">
      <dgm:prSet presAssocID="{AC724633-9998-41FE-9A4A-8852F9A54F74}" presName="rootText" presStyleLbl="node3" presStyleIdx="1" presStyleCnt="2" custScaleX="86952">
        <dgm:presLayoutVars>
          <dgm:chPref val="3"/>
        </dgm:presLayoutVars>
      </dgm:prSet>
      <dgm:spPr/>
      <dgm:t>
        <a:bodyPr/>
        <a:lstStyle/>
        <a:p>
          <a:endParaRPr lang="en-US"/>
        </a:p>
      </dgm:t>
    </dgm:pt>
    <dgm:pt modelId="{E965DBD9-1AFE-4103-B6FF-CBB0FB5A9D1E}" type="pres">
      <dgm:prSet presAssocID="{AC724633-9998-41FE-9A4A-8852F9A54F74}" presName="rootConnector" presStyleLbl="node3" presStyleIdx="1" presStyleCnt="2"/>
      <dgm:spPr/>
      <dgm:t>
        <a:bodyPr/>
        <a:lstStyle/>
        <a:p>
          <a:endParaRPr lang="en-US"/>
        </a:p>
      </dgm:t>
    </dgm:pt>
    <dgm:pt modelId="{3A1259F0-58F5-4D54-AE93-6B2785F36151}" type="pres">
      <dgm:prSet presAssocID="{AC724633-9998-41FE-9A4A-8852F9A54F74}" presName="hierChild4" presStyleCnt="0"/>
      <dgm:spPr/>
    </dgm:pt>
    <dgm:pt modelId="{0FCE1F18-2401-46AD-928E-F03E84FD79BC}" type="pres">
      <dgm:prSet presAssocID="{6E95B092-A2A0-4767-B02D-DFB5BDD928C9}" presName="Name66" presStyleLbl="parChTrans1D4" presStyleIdx="0" presStyleCnt="2"/>
      <dgm:spPr/>
      <dgm:t>
        <a:bodyPr/>
        <a:lstStyle/>
        <a:p>
          <a:endParaRPr lang="en-US"/>
        </a:p>
      </dgm:t>
    </dgm:pt>
    <dgm:pt modelId="{8D2A98D5-50D5-4769-8DB5-66F0BE60C8DE}" type="pres">
      <dgm:prSet presAssocID="{0BE5841D-FAC5-4574-B5BB-DE8D6E9A6186}" presName="hierRoot2" presStyleCnt="0">
        <dgm:presLayoutVars>
          <dgm:hierBranch val="init"/>
        </dgm:presLayoutVars>
      </dgm:prSet>
      <dgm:spPr/>
    </dgm:pt>
    <dgm:pt modelId="{356505DF-B984-4363-9E19-4F6BBD881C3C}" type="pres">
      <dgm:prSet presAssocID="{0BE5841D-FAC5-4574-B5BB-DE8D6E9A6186}" presName="rootComposite" presStyleCnt="0"/>
      <dgm:spPr/>
    </dgm:pt>
    <dgm:pt modelId="{05DD1B79-FD72-43D8-B6BD-8EC79A1C1778}" type="pres">
      <dgm:prSet presAssocID="{0BE5841D-FAC5-4574-B5BB-DE8D6E9A6186}" presName="rootText" presStyleLbl="node4" presStyleIdx="0" presStyleCnt="2" custScaleY="185601">
        <dgm:presLayoutVars>
          <dgm:chPref val="3"/>
        </dgm:presLayoutVars>
      </dgm:prSet>
      <dgm:spPr/>
      <dgm:t>
        <a:bodyPr/>
        <a:lstStyle/>
        <a:p>
          <a:endParaRPr lang="en-US"/>
        </a:p>
      </dgm:t>
    </dgm:pt>
    <dgm:pt modelId="{11FB6C75-D0A7-40B7-BCB8-7EA27C4F803C}" type="pres">
      <dgm:prSet presAssocID="{0BE5841D-FAC5-4574-B5BB-DE8D6E9A6186}" presName="rootConnector" presStyleLbl="node4" presStyleIdx="0" presStyleCnt="2"/>
      <dgm:spPr/>
      <dgm:t>
        <a:bodyPr/>
        <a:lstStyle/>
        <a:p>
          <a:endParaRPr lang="en-US"/>
        </a:p>
      </dgm:t>
    </dgm:pt>
    <dgm:pt modelId="{1421906C-7753-4BB9-AE9B-134E9735E454}" type="pres">
      <dgm:prSet presAssocID="{0BE5841D-FAC5-4574-B5BB-DE8D6E9A6186}" presName="hierChild4" presStyleCnt="0"/>
      <dgm:spPr/>
    </dgm:pt>
    <dgm:pt modelId="{3C5E8728-69BD-49F8-B699-6E9C20ECFFD9}" type="pres">
      <dgm:prSet presAssocID="{0BE5841D-FAC5-4574-B5BB-DE8D6E9A6186}" presName="hierChild5" presStyleCnt="0"/>
      <dgm:spPr/>
    </dgm:pt>
    <dgm:pt modelId="{B7A5A3FA-3513-4583-AB0C-D17B17030D92}" type="pres">
      <dgm:prSet presAssocID="{169A6EF4-CF37-488B-8E3E-AADCE1E7E5A3}" presName="Name66" presStyleLbl="parChTrans1D4" presStyleIdx="1" presStyleCnt="2"/>
      <dgm:spPr/>
      <dgm:t>
        <a:bodyPr/>
        <a:lstStyle/>
        <a:p>
          <a:endParaRPr lang="en-US"/>
        </a:p>
      </dgm:t>
    </dgm:pt>
    <dgm:pt modelId="{324541D6-3EDE-4125-A6F4-98CB2FE6688F}" type="pres">
      <dgm:prSet presAssocID="{E92D6E00-7B4A-4A86-8A34-D83BBD2CD32B}" presName="hierRoot2" presStyleCnt="0">
        <dgm:presLayoutVars>
          <dgm:hierBranch val="init"/>
        </dgm:presLayoutVars>
      </dgm:prSet>
      <dgm:spPr/>
    </dgm:pt>
    <dgm:pt modelId="{1282D36D-B638-4D08-8E0A-B2196E47B7BD}" type="pres">
      <dgm:prSet presAssocID="{E92D6E00-7B4A-4A86-8A34-D83BBD2CD32B}" presName="rootComposite" presStyleCnt="0"/>
      <dgm:spPr/>
    </dgm:pt>
    <dgm:pt modelId="{70BBBF86-8AFA-43CD-956B-D80D9A06C591}" type="pres">
      <dgm:prSet presAssocID="{E92D6E00-7B4A-4A86-8A34-D83BBD2CD32B}" presName="rootText" presStyleLbl="node4" presStyleIdx="1" presStyleCnt="2" custScaleY="185601">
        <dgm:presLayoutVars>
          <dgm:chPref val="3"/>
        </dgm:presLayoutVars>
      </dgm:prSet>
      <dgm:spPr/>
      <dgm:t>
        <a:bodyPr/>
        <a:lstStyle/>
        <a:p>
          <a:endParaRPr lang="en-US"/>
        </a:p>
      </dgm:t>
    </dgm:pt>
    <dgm:pt modelId="{945F71FC-1497-4B84-ADA1-EA95A8C84E05}" type="pres">
      <dgm:prSet presAssocID="{E92D6E00-7B4A-4A86-8A34-D83BBD2CD32B}" presName="rootConnector" presStyleLbl="node4" presStyleIdx="1" presStyleCnt="2"/>
      <dgm:spPr/>
      <dgm:t>
        <a:bodyPr/>
        <a:lstStyle/>
        <a:p>
          <a:endParaRPr lang="en-US"/>
        </a:p>
      </dgm:t>
    </dgm:pt>
    <dgm:pt modelId="{34D823C2-AFB6-448E-BAD2-05CFED3DE6A7}" type="pres">
      <dgm:prSet presAssocID="{E92D6E00-7B4A-4A86-8A34-D83BBD2CD32B}" presName="hierChild4" presStyleCnt="0"/>
      <dgm:spPr/>
    </dgm:pt>
    <dgm:pt modelId="{704D42CB-9477-4D0E-A3BA-A1E8E4E528CD}" type="pres">
      <dgm:prSet presAssocID="{E92D6E00-7B4A-4A86-8A34-D83BBD2CD32B}" presName="hierChild5" presStyleCnt="0"/>
      <dgm:spPr/>
    </dgm:pt>
    <dgm:pt modelId="{3EF27C7B-DBCE-42E2-9660-BC8C6CC1C460}" type="pres">
      <dgm:prSet presAssocID="{AC724633-9998-41FE-9A4A-8852F9A54F74}" presName="hierChild5" presStyleCnt="0"/>
      <dgm:spPr/>
    </dgm:pt>
    <dgm:pt modelId="{2CACEBB6-D7C8-463A-A271-D06CE132E0C6}" type="pres">
      <dgm:prSet presAssocID="{A20C16E2-07C2-4C02-A250-4A64FD294247}" presName="hierChild5" presStyleCnt="0"/>
      <dgm:spPr/>
    </dgm:pt>
    <dgm:pt modelId="{475456D9-4C21-44AA-BFB1-DC140C4F440A}" type="pres">
      <dgm:prSet presAssocID="{76DD06C4-9F57-413E-AD69-87799630E484}" presName="Name66" presStyleLbl="parChTrans1D2" presStyleIdx="3" presStyleCnt="4"/>
      <dgm:spPr/>
      <dgm:t>
        <a:bodyPr/>
        <a:lstStyle/>
        <a:p>
          <a:endParaRPr lang="en-US"/>
        </a:p>
      </dgm:t>
    </dgm:pt>
    <dgm:pt modelId="{6B03F3D0-2C4D-41D4-912A-04E5A14A5341}" type="pres">
      <dgm:prSet presAssocID="{A0F0106A-29F5-426E-A509-1982F5B15D10}" presName="hierRoot2" presStyleCnt="0">
        <dgm:presLayoutVars>
          <dgm:hierBranch val="init"/>
        </dgm:presLayoutVars>
      </dgm:prSet>
      <dgm:spPr/>
    </dgm:pt>
    <dgm:pt modelId="{F87EDBCF-9927-4F04-840F-B7072D36A198}" type="pres">
      <dgm:prSet presAssocID="{A0F0106A-29F5-426E-A509-1982F5B15D10}" presName="rootComposite" presStyleCnt="0"/>
      <dgm:spPr/>
    </dgm:pt>
    <dgm:pt modelId="{5444B606-CEE1-4540-ADE4-6EE230C9F252}" type="pres">
      <dgm:prSet presAssocID="{A0F0106A-29F5-426E-A509-1982F5B15D10}" presName="rootText" presStyleLbl="node2" presStyleIdx="3" presStyleCnt="4" custScaleY="156091">
        <dgm:presLayoutVars>
          <dgm:chPref val="3"/>
        </dgm:presLayoutVars>
      </dgm:prSet>
      <dgm:spPr/>
      <dgm:t>
        <a:bodyPr/>
        <a:lstStyle/>
        <a:p>
          <a:endParaRPr lang="en-US"/>
        </a:p>
      </dgm:t>
    </dgm:pt>
    <dgm:pt modelId="{0E00B604-3611-4278-BDC5-B766E22135F9}" type="pres">
      <dgm:prSet presAssocID="{A0F0106A-29F5-426E-A509-1982F5B15D10}" presName="rootConnector" presStyleLbl="node2" presStyleIdx="3" presStyleCnt="4"/>
      <dgm:spPr/>
      <dgm:t>
        <a:bodyPr/>
        <a:lstStyle/>
        <a:p>
          <a:endParaRPr lang="en-US"/>
        </a:p>
      </dgm:t>
    </dgm:pt>
    <dgm:pt modelId="{7B920BEE-75A7-4DD3-85BE-7C75075AD5D5}" type="pres">
      <dgm:prSet presAssocID="{A0F0106A-29F5-426E-A509-1982F5B15D10}" presName="hierChild4" presStyleCnt="0"/>
      <dgm:spPr/>
    </dgm:pt>
    <dgm:pt modelId="{439D420D-A686-44C7-9685-5C78482D8736}" type="pres">
      <dgm:prSet presAssocID="{A0F0106A-29F5-426E-A509-1982F5B15D10}" presName="hierChild5" presStyleCnt="0"/>
      <dgm:spPr/>
    </dgm:pt>
    <dgm:pt modelId="{24BD3950-F730-45FE-ACFE-5133E4FCD7E1}" type="pres">
      <dgm:prSet presAssocID="{6A2B04D7-AB2F-4F79-9F2E-653C1F245D1F}" presName="hierChild3" presStyleCnt="0"/>
      <dgm:spPr/>
    </dgm:pt>
  </dgm:ptLst>
  <dgm:cxnLst>
    <dgm:cxn modelId="{AA7C1469-C759-4749-826B-2B1A1E4CEC3F}" type="presOf" srcId="{6E95B092-A2A0-4767-B02D-DFB5BDD928C9}" destId="{0FCE1F18-2401-46AD-928E-F03E84FD79BC}" srcOrd="0" destOrd="0" presId="urn:microsoft.com/office/officeart/2009/3/layout/HorizontalOrganizationChart"/>
    <dgm:cxn modelId="{CD88620F-AB86-4192-8587-B17B40816C20}" srcId="{6A2B04D7-AB2F-4F79-9F2E-653C1F245D1F}" destId="{4EA6D222-3E0B-4AE9-B2A0-D5CC286D0DCB}" srcOrd="0" destOrd="0" parTransId="{578DB951-ED12-4BB8-A511-7225740DA159}" sibTransId="{7097ABC2-2151-4F69-A3B1-5FF14A59C006}"/>
    <dgm:cxn modelId="{377FB5B1-D04F-487F-B2B9-4868701BA9E2}" type="presOf" srcId="{E92D6E00-7B4A-4A86-8A34-D83BBD2CD32B}" destId="{945F71FC-1497-4B84-ADA1-EA95A8C84E05}" srcOrd="1" destOrd="0" presId="urn:microsoft.com/office/officeart/2009/3/layout/HorizontalOrganizationChart"/>
    <dgm:cxn modelId="{22AAA331-FDEB-4EDB-98B3-6EACD5FC53C5}" type="presOf" srcId="{AC724633-9998-41FE-9A4A-8852F9A54F74}" destId="{D6930FF5-0CE2-41B4-834D-06C24ED9619C}" srcOrd="0" destOrd="0" presId="urn:microsoft.com/office/officeart/2009/3/layout/HorizontalOrganizationChart"/>
    <dgm:cxn modelId="{C6873442-A5E0-4A75-B42C-80271869A131}" srcId="{6A2B04D7-AB2F-4F79-9F2E-653C1F245D1F}" destId="{A0F0106A-29F5-426E-A509-1982F5B15D10}" srcOrd="3" destOrd="0" parTransId="{76DD06C4-9F57-413E-AD69-87799630E484}" sibTransId="{4ADB1B86-56B9-4D33-A308-155A2AF5F16C}"/>
    <dgm:cxn modelId="{986CB8C8-F291-44CF-B7A4-18E9E88ABCA4}" type="presOf" srcId="{227FA402-9E0D-4E48-89BE-CDE9503890A1}" destId="{6F67B02A-8820-447F-B88F-A2A720D7940D}" srcOrd="0" destOrd="0" presId="urn:microsoft.com/office/officeart/2009/3/layout/HorizontalOrganizationChart"/>
    <dgm:cxn modelId="{4C8C85AD-ACED-49DD-893F-B14D186256A7}" type="presOf" srcId="{E7D07B2C-631B-4CEE-9BBE-C09345D49F57}" destId="{D537230F-65E2-4054-9792-C7C6574AFC3A}" srcOrd="0" destOrd="0" presId="urn:microsoft.com/office/officeart/2009/3/layout/HorizontalOrganizationChart"/>
    <dgm:cxn modelId="{C9DF000E-ABB1-4E51-819A-2D302E073158}" type="presOf" srcId="{D29873ED-BDA2-4FBA-B9E2-8DEAF16B4572}" destId="{398E7959-C78F-4D79-B355-BFE63644C0E5}" srcOrd="0" destOrd="0" presId="urn:microsoft.com/office/officeart/2009/3/layout/HorizontalOrganizationChart"/>
    <dgm:cxn modelId="{92BBA037-FEDD-4777-AB3A-EAD64066CBF0}" srcId="{A20C16E2-07C2-4C02-A250-4A64FD294247}" destId="{AC724633-9998-41FE-9A4A-8852F9A54F74}" srcOrd="1" destOrd="0" parTransId="{E7D07B2C-631B-4CEE-9BBE-C09345D49F57}" sibTransId="{01096640-09F5-4A1F-8EC4-108217A6EBF3}"/>
    <dgm:cxn modelId="{5887746C-8379-47AE-AB98-C8320299E946}" type="presOf" srcId="{4EA6D222-3E0B-4AE9-B2A0-D5CC286D0DCB}" destId="{9FE2584F-BAD4-4B41-92CB-D0B30CDBC72D}" srcOrd="0" destOrd="0" presId="urn:microsoft.com/office/officeart/2009/3/layout/HorizontalOrganizationChart"/>
    <dgm:cxn modelId="{630A1969-3551-47CA-A79F-43E45397783C}" type="presOf" srcId="{E92D6E00-7B4A-4A86-8A34-D83BBD2CD32B}" destId="{70BBBF86-8AFA-43CD-956B-D80D9A06C591}" srcOrd="0" destOrd="0" presId="urn:microsoft.com/office/officeart/2009/3/layout/HorizontalOrganizationChart"/>
    <dgm:cxn modelId="{4D1DAACA-C743-486D-8EDB-1567676DC463}" srcId="{6A2B04D7-AB2F-4F79-9F2E-653C1F245D1F}" destId="{A20C16E2-07C2-4C02-A250-4A64FD294247}" srcOrd="2" destOrd="0" parTransId="{2A7E327C-8E25-4690-8A9F-BB8BE8AC34A5}" sibTransId="{9ED8EE0F-509D-4C5C-92BB-499658802A17}"/>
    <dgm:cxn modelId="{5AF3548C-B75A-4230-9866-6BDB423B6716}" srcId="{AC724633-9998-41FE-9A4A-8852F9A54F74}" destId="{0BE5841D-FAC5-4574-B5BB-DE8D6E9A6186}" srcOrd="0" destOrd="0" parTransId="{6E95B092-A2A0-4767-B02D-DFB5BDD928C9}" sibTransId="{4EC2CC63-AF00-4F6F-A613-54202F5B7943}"/>
    <dgm:cxn modelId="{CB36FCBC-F705-4D2A-8A20-7FC2B134F7B9}" type="presOf" srcId="{169A6EF4-CF37-488B-8E3E-AADCE1E7E5A3}" destId="{B7A5A3FA-3513-4583-AB0C-D17B17030D92}" srcOrd="0" destOrd="0" presId="urn:microsoft.com/office/officeart/2009/3/layout/HorizontalOrganizationChart"/>
    <dgm:cxn modelId="{DDC620BF-BFCE-463B-B217-45958F04FAE2}" type="presOf" srcId="{0BE5841D-FAC5-4574-B5BB-DE8D6E9A6186}" destId="{11FB6C75-D0A7-40B7-BCB8-7EA27C4F803C}" srcOrd="1" destOrd="0" presId="urn:microsoft.com/office/officeart/2009/3/layout/HorizontalOrganizationChart"/>
    <dgm:cxn modelId="{CD76E63B-9CA3-4736-8277-AA490B151E13}" type="presOf" srcId="{A20C16E2-07C2-4C02-A250-4A64FD294247}" destId="{D481EAD5-A48B-4E7D-AE66-F27F4F63D4AD}" srcOrd="1" destOrd="0" presId="urn:microsoft.com/office/officeart/2009/3/layout/HorizontalOrganizationChart"/>
    <dgm:cxn modelId="{905E83E9-A364-4036-8402-64F7A6701FC7}" type="presOf" srcId="{2A7E327C-8E25-4690-8A9F-BB8BE8AC34A5}" destId="{0AA0F791-E522-4D26-AABA-975D2CD193F4}" srcOrd="0" destOrd="0" presId="urn:microsoft.com/office/officeart/2009/3/layout/HorizontalOrganizationChart"/>
    <dgm:cxn modelId="{7136BAC0-A34D-4189-A5CA-3D6BF5FE46C8}" type="presOf" srcId="{0BE5841D-FAC5-4574-B5BB-DE8D6E9A6186}" destId="{05DD1B79-FD72-43D8-B6BD-8EC79A1C1778}" srcOrd="0" destOrd="0" presId="urn:microsoft.com/office/officeart/2009/3/layout/HorizontalOrganizationChart"/>
    <dgm:cxn modelId="{4473C7AA-CD42-4AFB-B910-5410492EB19F}" type="presOf" srcId="{AC724633-9998-41FE-9A4A-8852F9A54F74}" destId="{E965DBD9-1AFE-4103-B6FF-CBB0FB5A9D1E}" srcOrd="1" destOrd="0" presId="urn:microsoft.com/office/officeart/2009/3/layout/HorizontalOrganizationChart"/>
    <dgm:cxn modelId="{1EA9D676-B25E-4562-BBF0-97AFEA90FEBA}" srcId="{6A2B04D7-AB2F-4F79-9F2E-653C1F245D1F}" destId="{227FA402-9E0D-4E48-89BE-CDE9503890A1}" srcOrd="1" destOrd="0" parTransId="{0501CBA3-4A43-4C0B-A964-C2046882DA38}" sibTransId="{7E720918-0152-432B-88F0-8C74E103256E}"/>
    <dgm:cxn modelId="{316595CA-75F7-4259-82C4-20320424726A}" type="presOf" srcId="{6A2B04D7-AB2F-4F79-9F2E-653C1F245D1F}" destId="{EEBD632F-4E27-4D36-8380-E736CDE92C63}" srcOrd="0" destOrd="0" presId="urn:microsoft.com/office/officeart/2009/3/layout/HorizontalOrganizationChart"/>
    <dgm:cxn modelId="{FC817EC5-7456-4000-AD8C-B13533AABB00}" srcId="{5E98F9BC-9D49-4B2D-8CEB-28A5A8E498E5}" destId="{6A2B04D7-AB2F-4F79-9F2E-653C1F245D1F}" srcOrd="0" destOrd="0" parTransId="{BAA38B3C-E3B2-4359-B041-80B9A0380D26}" sibTransId="{C04A71F3-BE77-417D-A000-245E7584C546}"/>
    <dgm:cxn modelId="{ECA7C149-FC52-4070-B7AB-DDC5F82B4799}" type="presOf" srcId="{A20C16E2-07C2-4C02-A250-4A64FD294247}" destId="{28C7FB91-5FA6-4B27-A3B8-5DFE90B76AD0}" srcOrd="0" destOrd="0" presId="urn:microsoft.com/office/officeart/2009/3/layout/HorizontalOrganizationChart"/>
    <dgm:cxn modelId="{25FFD3B5-0920-42ED-B88A-E233CA072ABA}" type="presOf" srcId="{A0F0106A-29F5-426E-A509-1982F5B15D10}" destId="{0E00B604-3611-4278-BDC5-B766E22135F9}" srcOrd="1" destOrd="0" presId="urn:microsoft.com/office/officeart/2009/3/layout/HorizontalOrganizationChart"/>
    <dgm:cxn modelId="{2B99B403-1CDF-4C18-9985-91951B3371BA}" type="presOf" srcId="{5E98F9BC-9D49-4B2D-8CEB-28A5A8E498E5}" destId="{CA13E7CE-8D6F-41BC-80B5-961416DDB752}" srcOrd="0" destOrd="0" presId="urn:microsoft.com/office/officeart/2009/3/layout/HorizontalOrganizationChart"/>
    <dgm:cxn modelId="{9B9FACEB-7AF7-4A33-A9C4-F7F86C01C46C}" type="presOf" srcId="{227FA402-9E0D-4E48-89BE-CDE9503890A1}" destId="{34E0EEC2-E64B-4369-B077-5AB20BC68D57}" srcOrd="1" destOrd="0" presId="urn:microsoft.com/office/officeart/2009/3/layout/HorizontalOrganizationChart"/>
    <dgm:cxn modelId="{A80755CA-E42F-456D-9BB6-4BDF46BC06AF}" type="presOf" srcId="{4EA6D222-3E0B-4AE9-B2A0-D5CC286D0DCB}" destId="{E5A7517D-E863-45F7-AEE5-79EA71F55AE3}" srcOrd="1" destOrd="0" presId="urn:microsoft.com/office/officeart/2009/3/layout/HorizontalOrganizationChart"/>
    <dgm:cxn modelId="{0D01077D-68EE-4D89-9FE6-82EC6C725F53}" type="presOf" srcId="{020862EA-312C-477F-B3BD-673A057E3956}" destId="{3549D12E-2824-46CA-992E-91C13CF5329E}" srcOrd="0" destOrd="0" presId="urn:microsoft.com/office/officeart/2009/3/layout/HorizontalOrganizationChart"/>
    <dgm:cxn modelId="{BA2147FC-20BC-4E42-B74E-CB57B0FAC450}" type="presOf" srcId="{020862EA-312C-477F-B3BD-673A057E3956}" destId="{982B16F3-410C-4F92-B88E-A1293CA8519E}" srcOrd="1" destOrd="0" presId="urn:microsoft.com/office/officeart/2009/3/layout/HorizontalOrganizationChart"/>
    <dgm:cxn modelId="{A313304A-C2B4-4F9B-9352-CF8B6E14EC69}" type="presOf" srcId="{0501CBA3-4A43-4C0B-A964-C2046882DA38}" destId="{7FC70816-2D17-4B37-A2A3-959C3AC450CD}" srcOrd="0" destOrd="0" presId="urn:microsoft.com/office/officeart/2009/3/layout/HorizontalOrganizationChart"/>
    <dgm:cxn modelId="{8296A549-8EE2-49E9-8408-E82131F08864}" type="presOf" srcId="{A0F0106A-29F5-426E-A509-1982F5B15D10}" destId="{5444B606-CEE1-4540-ADE4-6EE230C9F252}" srcOrd="0" destOrd="0" presId="urn:microsoft.com/office/officeart/2009/3/layout/HorizontalOrganizationChart"/>
    <dgm:cxn modelId="{2C56A7FE-0C9D-40B8-B4A6-16A38D651DAD}" srcId="{AC724633-9998-41FE-9A4A-8852F9A54F74}" destId="{E92D6E00-7B4A-4A86-8A34-D83BBD2CD32B}" srcOrd="1" destOrd="0" parTransId="{169A6EF4-CF37-488B-8E3E-AADCE1E7E5A3}" sibTransId="{2FABB18D-8811-4407-B06F-C60050D7CD36}"/>
    <dgm:cxn modelId="{5CA1A3BD-D737-47FC-82BE-0EE76D65DBEF}" type="presOf" srcId="{76DD06C4-9F57-413E-AD69-87799630E484}" destId="{475456D9-4C21-44AA-BFB1-DC140C4F440A}" srcOrd="0" destOrd="0" presId="urn:microsoft.com/office/officeart/2009/3/layout/HorizontalOrganizationChart"/>
    <dgm:cxn modelId="{AEE4E96C-0CAE-4A75-9BB0-37B788DCBA3E}" type="presOf" srcId="{6A2B04D7-AB2F-4F79-9F2E-653C1F245D1F}" destId="{A033CBBD-D4DE-4DB2-A449-CF5CE6B33E65}" srcOrd="1" destOrd="0" presId="urn:microsoft.com/office/officeart/2009/3/layout/HorizontalOrganizationChart"/>
    <dgm:cxn modelId="{75BF5B1A-E194-4541-92C5-6BD370209B6D}" type="presOf" srcId="{578DB951-ED12-4BB8-A511-7225740DA159}" destId="{0EEF415B-4530-427B-A827-D194D1234BC5}" srcOrd="0" destOrd="0" presId="urn:microsoft.com/office/officeart/2009/3/layout/HorizontalOrganizationChart"/>
    <dgm:cxn modelId="{5A54112F-3518-415F-ADCE-933C238F4E32}" srcId="{A20C16E2-07C2-4C02-A250-4A64FD294247}" destId="{020862EA-312C-477F-B3BD-673A057E3956}" srcOrd="0" destOrd="0" parTransId="{D29873ED-BDA2-4FBA-B9E2-8DEAF16B4572}" sibTransId="{1792ACBC-A77E-44B9-98AF-44DAA8B00F20}"/>
    <dgm:cxn modelId="{A6A22B71-82AB-45FD-9A2D-DAF76C61C5CD}" type="presParOf" srcId="{CA13E7CE-8D6F-41BC-80B5-961416DDB752}" destId="{CDA4F958-CD2F-48D3-A273-F804F249D330}" srcOrd="0" destOrd="0" presId="urn:microsoft.com/office/officeart/2009/3/layout/HorizontalOrganizationChart"/>
    <dgm:cxn modelId="{04A6ED15-DA4E-4E2A-82E5-1A11898A673A}" type="presParOf" srcId="{CDA4F958-CD2F-48D3-A273-F804F249D330}" destId="{24113749-9FF1-4145-9F9B-08C55F9CD023}" srcOrd="0" destOrd="0" presId="urn:microsoft.com/office/officeart/2009/3/layout/HorizontalOrganizationChart"/>
    <dgm:cxn modelId="{A95CA4CF-A461-4282-AA38-B4494DF7D071}" type="presParOf" srcId="{24113749-9FF1-4145-9F9B-08C55F9CD023}" destId="{EEBD632F-4E27-4D36-8380-E736CDE92C63}" srcOrd="0" destOrd="0" presId="urn:microsoft.com/office/officeart/2009/3/layout/HorizontalOrganizationChart"/>
    <dgm:cxn modelId="{17366DE5-5688-489D-B6A2-8B665147F3BD}" type="presParOf" srcId="{24113749-9FF1-4145-9F9B-08C55F9CD023}" destId="{A033CBBD-D4DE-4DB2-A449-CF5CE6B33E65}" srcOrd="1" destOrd="0" presId="urn:microsoft.com/office/officeart/2009/3/layout/HorizontalOrganizationChart"/>
    <dgm:cxn modelId="{DC008A02-B321-4DEE-BCB5-1EBF9F459F2E}" type="presParOf" srcId="{CDA4F958-CD2F-48D3-A273-F804F249D330}" destId="{F28201AE-410B-4914-83F8-646D22F84CDB}" srcOrd="1" destOrd="0" presId="urn:microsoft.com/office/officeart/2009/3/layout/HorizontalOrganizationChart"/>
    <dgm:cxn modelId="{98713C62-26B1-416C-880A-986D1B61690F}" type="presParOf" srcId="{F28201AE-410B-4914-83F8-646D22F84CDB}" destId="{0EEF415B-4530-427B-A827-D194D1234BC5}" srcOrd="0" destOrd="0" presId="urn:microsoft.com/office/officeart/2009/3/layout/HorizontalOrganizationChart"/>
    <dgm:cxn modelId="{5FF361C1-8A72-4E6B-841B-FED656BF8DA9}" type="presParOf" srcId="{F28201AE-410B-4914-83F8-646D22F84CDB}" destId="{8F8321B8-B195-4723-A77A-8425A4E0E9B4}" srcOrd="1" destOrd="0" presId="urn:microsoft.com/office/officeart/2009/3/layout/HorizontalOrganizationChart"/>
    <dgm:cxn modelId="{F13725B5-A11C-455F-AF06-DBB2C5F3B18C}" type="presParOf" srcId="{8F8321B8-B195-4723-A77A-8425A4E0E9B4}" destId="{BAB6A4C8-7E35-40B6-8F26-BA51E2AF340E}" srcOrd="0" destOrd="0" presId="urn:microsoft.com/office/officeart/2009/3/layout/HorizontalOrganizationChart"/>
    <dgm:cxn modelId="{6F96B1D9-A8B1-4760-9E6E-7A5C4E7E30B5}" type="presParOf" srcId="{BAB6A4C8-7E35-40B6-8F26-BA51E2AF340E}" destId="{9FE2584F-BAD4-4B41-92CB-D0B30CDBC72D}" srcOrd="0" destOrd="0" presId="urn:microsoft.com/office/officeart/2009/3/layout/HorizontalOrganizationChart"/>
    <dgm:cxn modelId="{AFAC3D6E-137E-4268-B21B-9CE617DFB9AD}" type="presParOf" srcId="{BAB6A4C8-7E35-40B6-8F26-BA51E2AF340E}" destId="{E5A7517D-E863-45F7-AEE5-79EA71F55AE3}" srcOrd="1" destOrd="0" presId="urn:microsoft.com/office/officeart/2009/3/layout/HorizontalOrganizationChart"/>
    <dgm:cxn modelId="{FBCB717F-9FF3-4F3A-8782-B30FDA7B70A8}" type="presParOf" srcId="{8F8321B8-B195-4723-A77A-8425A4E0E9B4}" destId="{B390D39A-C2C7-4640-8385-936AB224071F}" srcOrd="1" destOrd="0" presId="urn:microsoft.com/office/officeart/2009/3/layout/HorizontalOrganizationChart"/>
    <dgm:cxn modelId="{62FD51B0-9D7B-4BD6-951C-E07B1E447540}" type="presParOf" srcId="{8F8321B8-B195-4723-A77A-8425A4E0E9B4}" destId="{8C5C2AB3-51EF-4742-AC75-AB0F829DE1DC}" srcOrd="2" destOrd="0" presId="urn:microsoft.com/office/officeart/2009/3/layout/HorizontalOrganizationChart"/>
    <dgm:cxn modelId="{6486789C-7627-4D54-A9C4-FA509AB128EA}" type="presParOf" srcId="{F28201AE-410B-4914-83F8-646D22F84CDB}" destId="{7FC70816-2D17-4B37-A2A3-959C3AC450CD}" srcOrd="2" destOrd="0" presId="urn:microsoft.com/office/officeart/2009/3/layout/HorizontalOrganizationChart"/>
    <dgm:cxn modelId="{5F3C305E-9954-4B82-8576-20286B6230B6}" type="presParOf" srcId="{F28201AE-410B-4914-83F8-646D22F84CDB}" destId="{645147A6-C5A3-45DF-A323-1D6A7EC6D196}" srcOrd="3" destOrd="0" presId="urn:microsoft.com/office/officeart/2009/3/layout/HorizontalOrganizationChart"/>
    <dgm:cxn modelId="{683D89B8-EA64-4A43-B4FD-8CF0E832A5C2}" type="presParOf" srcId="{645147A6-C5A3-45DF-A323-1D6A7EC6D196}" destId="{7DDDBC0E-6718-4BC6-BE32-35A8A9EB6EAF}" srcOrd="0" destOrd="0" presId="urn:microsoft.com/office/officeart/2009/3/layout/HorizontalOrganizationChart"/>
    <dgm:cxn modelId="{5CFFE54A-11EA-4E0C-B44E-299698B29538}" type="presParOf" srcId="{7DDDBC0E-6718-4BC6-BE32-35A8A9EB6EAF}" destId="{6F67B02A-8820-447F-B88F-A2A720D7940D}" srcOrd="0" destOrd="0" presId="urn:microsoft.com/office/officeart/2009/3/layout/HorizontalOrganizationChart"/>
    <dgm:cxn modelId="{E303AB39-9F97-465D-AC83-A69EB99DE001}" type="presParOf" srcId="{7DDDBC0E-6718-4BC6-BE32-35A8A9EB6EAF}" destId="{34E0EEC2-E64B-4369-B077-5AB20BC68D57}" srcOrd="1" destOrd="0" presId="urn:microsoft.com/office/officeart/2009/3/layout/HorizontalOrganizationChart"/>
    <dgm:cxn modelId="{09F7D2A8-9A62-467F-84AA-F121310C3756}" type="presParOf" srcId="{645147A6-C5A3-45DF-A323-1D6A7EC6D196}" destId="{9DDBB7A7-F588-44BC-99DA-F946B6791E97}" srcOrd="1" destOrd="0" presId="urn:microsoft.com/office/officeart/2009/3/layout/HorizontalOrganizationChart"/>
    <dgm:cxn modelId="{0E2DA110-75BB-4840-AEF5-0ECD9321BE30}" type="presParOf" srcId="{645147A6-C5A3-45DF-A323-1D6A7EC6D196}" destId="{1D09D9A8-04E6-428A-9EC7-FF0B947F3CE2}" srcOrd="2" destOrd="0" presId="urn:microsoft.com/office/officeart/2009/3/layout/HorizontalOrganizationChart"/>
    <dgm:cxn modelId="{8C8767F5-12E3-4B45-B015-CAF829530B1D}" type="presParOf" srcId="{F28201AE-410B-4914-83F8-646D22F84CDB}" destId="{0AA0F791-E522-4D26-AABA-975D2CD193F4}" srcOrd="4" destOrd="0" presId="urn:microsoft.com/office/officeart/2009/3/layout/HorizontalOrganizationChart"/>
    <dgm:cxn modelId="{5FF28087-21F2-4A5C-97B5-3DFA5B86A64E}" type="presParOf" srcId="{F28201AE-410B-4914-83F8-646D22F84CDB}" destId="{AA65023B-B0CC-4008-8B40-FFD00780974D}" srcOrd="5" destOrd="0" presId="urn:microsoft.com/office/officeart/2009/3/layout/HorizontalOrganizationChart"/>
    <dgm:cxn modelId="{E725544C-C503-4A61-89EF-B6DB1AF754E3}" type="presParOf" srcId="{AA65023B-B0CC-4008-8B40-FFD00780974D}" destId="{033865A4-B393-40B3-999B-00F27675DC4B}" srcOrd="0" destOrd="0" presId="urn:microsoft.com/office/officeart/2009/3/layout/HorizontalOrganizationChart"/>
    <dgm:cxn modelId="{C56B74B1-F22B-43A7-BF61-9C4D3691A615}" type="presParOf" srcId="{033865A4-B393-40B3-999B-00F27675DC4B}" destId="{28C7FB91-5FA6-4B27-A3B8-5DFE90B76AD0}" srcOrd="0" destOrd="0" presId="urn:microsoft.com/office/officeart/2009/3/layout/HorizontalOrganizationChart"/>
    <dgm:cxn modelId="{2BBD3E34-085A-47CB-885C-EDD9B4288583}" type="presParOf" srcId="{033865A4-B393-40B3-999B-00F27675DC4B}" destId="{D481EAD5-A48B-4E7D-AE66-F27F4F63D4AD}" srcOrd="1" destOrd="0" presId="urn:microsoft.com/office/officeart/2009/3/layout/HorizontalOrganizationChart"/>
    <dgm:cxn modelId="{F8E944EB-5CFC-48F1-91C1-87925C37C942}" type="presParOf" srcId="{AA65023B-B0CC-4008-8B40-FFD00780974D}" destId="{6C5E9D44-6706-4300-BB50-8ACA488570D5}" srcOrd="1" destOrd="0" presId="urn:microsoft.com/office/officeart/2009/3/layout/HorizontalOrganizationChart"/>
    <dgm:cxn modelId="{3A2689B9-4549-4110-B4E0-6EE09E6A1E19}" type="presParOf" srcId="{6C5E9D44-6706-4300-BB50-8ACA488570D5}" destId="{398E7959-C78F-4D79-B355-BFE63644C0E5}" srcOrd="0" destOrd="0" presId="urn:microsoft.com/office/officeart/2009/3/layout/HorizontalOrganizationChart"/>
    <dgm:cxn modelId="{B98DA11C-4B53-4565-A2EA-9E7D1A3C0B01}" type="presParOf" srcId="{6C5E9D44-6706-4300-BB50-8ACA488570D5}" destId="{E2171CB4-3D9C-4A94-9F2F-C3BFC3D3E48E}" srcOrd="1" destOrd="0" presId="urn:microsoft.com/office/officeart/2009/3/layout/HorizontalOrganizationChart"/>
    <dgm:cxn modelId="{44F27D32-F729-4136-A20D-81473EE99024}" type="presParOf" srcId="{E2171CB4-3D9C-4A94-9F2F-C3BFC3D3E48E}" destId="{FA70A129-BF40-4951-8CAD-1EFB7BCF9DBE}" srcOrd="0" destOrd="0" presId="urn:microsoft.com/office/officeart/2009/3/layout/HorizontalOrganizationChart"/>
    <dgm:cxn modelId="{252F286C-5D69-4DDA-BFAA-AF519C3AFB0A}" type="presParOf" srcId="{FA70A129-BF40-4951-8CAD-1EFB7BCF9DBE}" destId="{3549D12E-2824-46CA-992E-91C13CF5329E}" srcOrd="0" destOrd="0" presId="urn:microsoft.com/office/officeart/2009/3/layout/HorizontalOrganizationChart"/>
    <dgm:cxn modelId="{54EE5220-774B-4ED1-AC06-79696584E48B}" type="presParOf" srcId="{FA70A129-BF40-4951-8CAD-1EFB7BCF9DBE}" destId="{982B16F3-410C-4F92-B88E-A1293CA8519E}" srcOrd="1" destOrd="0" presId="urn:microsoft.com/office/officeart/2009/3/layout/HorizontalOrganizationChart"/>
    <dgm:cxn modelId="{94C97C71-4577-4C92-B2D5-D8DF78548B6B}" type="presParOf" srcId="{E2171CB4-3D9C-4A94-9F2F-C3BFC3D3E48E}" destId="{33C2AA02-7A43-4DB1-BD57-D0BD536FFAAF}" srcOrd="1" destOrd="0" presId="urn:microsoft.com/office/officeart/2009/3/layout/HorizontalOrganizationChart"/>
    <dgm:cxn modelId="{3B91AC69-A703-4713-85E9-48E347D13C2F}" type="presParOf" srcId="{E2171CB4-3D9C-4A94-9F2F-C3BFC3D3E48E}" destId="{D29E9877-3B22-4543-A241-A913E7F06802}" srcOrd="2" destOrd="0" presId="urn:microsoft.com/office/officeart/2009/3/layout/HorizontalOrganizationChart"/>
    <dgm:cxn modelId="{8B23816A-A05A-4D57-A80C-70A1B1FFA331}" type="presParOf" srcId="{6C5E9D44-6706-4300-BB50-8ACA488570D5}" destId="{D537230F-65E2-4054-9792-C7C6574AFC3A}" srcOrd="2" destOrd="0" presId="urn:microsoft.com/office/officeart/2009/3/layout/HorizontalOrganizationChart"/>
    <dgm:cxn modelId="{6452C9C2-EF6C-4623-BB46-A3C0AFD90E87}" type="presParOf" srcId="{6C5E9D44-6706-4300-BB50-8ACA488570D5}" destId="{F6866843-408F-4549-8F83-FDD6CB0DFE0A}" srcOrd="3" destOrd="0" presId="urn:microsoft.com/office/officeart/2009/3/layout/HorizontalOrganizationChart"/>
    <dgm:cxn modelId="{E1D1B568-3D6C-4027-9E36-8CFA4307E5D9}" type="presParOf" srcId="{F6866843-408F-4549-8F83-FDD6CB0DFE0A}" destId="{489291F6-C376-4F35-9A58-330EAFA71445}" srcOrd="0" destOrd="0" presId="urn:microsoft.com/office/officeart/2009/3/layout/HorizontalOrganizationChart"/>
    <dgm:cxn modelId="{5128CA91-8C2F-4765-A379-65948C3BA01D}" type="presParOf" srcId="{489291F6-C376-4F35-9A58-330EAFA71445}" destId="{D6930FF5-0CE2-41B4-834D-06C24ED9619C}" srcOrd="0" destOrd="0" presId="urn:microsoft.com/office/officeart/2009/3/layout/HorizontalOrganizationChart"/>
    <dgm:cxn modelId="{EE1C467E-E032-475A-A817-0C0B6B3E48D8}" type="presParOf" srcId="{489291F6-C376-4F35-9A58-330EAFA71445}" destId="{E965DBD9-1AFE-4103-B6FF-CBB0FB5A9D1E}" srcOrd="1" destOrd="0" presId="urn:microsoft.com/office/officeart/2009/3/layout/HorizontalOrganizationChart"/>
    <dgm:cxn modelId="{F08B3A0D-7364-4C97-A8BA-63B51EB41AF3}" type="presParOf" srcId="{F6866843-408F-4549-8F83-FDD6CB0DFE0A}" destId="{3A1259F0-58F5-4D54-AE93-6B2785F36151}" srcOrd="1" destOrd="0" presId="urn:microsoft.com/office/officeart/2009/3/layout/HorizontalOrganizationChart"/>
    <dgm:cxn modelId="{A1C84CC8-0BAE-4AA8-9E31-EEE644BCD84D}" type="presParOf" srcId="{3A1259F0-58F5-4D54-AE93-6B2785F36151}" destId="{0FCE1F18-2401-46AD-928E-F03E84FD79BC}" srcOrd="0" destOrd="0" presId="urn:microsoft.com/office/officeart/2009/3/layout/HorizontalOrganizationChart"/>
    <dgm:cxn modelId="{D6E3028D-287F-4067-BBA5-E8BC1A0ACCF7}" type="presParOf" srcId="{3A1259F0-58F5-4D54-AE93-6B2785F36151}" destId="{8D2A98D5-50D5-4769-8DB5-66F0BE60C8DE}" srcOrd="1" destOrd="0" presId="urn:microsoft.com/office/officeart/2009/3/layout/HorizontalOrganizationChart"/>
    <dgm:cxn modelId="{FB709669-BFF6-453B-BA20-2A63AB92DB8F}" type="presParOf" srcId="{8D2A98D5-50D5-4769-8DB5-66F0BE60C8DE}" destId="{356505DF-B984-4363-9E19-4F6BBD881C3C}" srcOrd="0" destOrd="0" presId="urn:microsoft.com/office/officeart/2009/3/layout/HorizontalOrganizationChart"/>
    <dgm:cxn modelId="{CB339722-9DCD-464D-AA82-972DF79AF7DB}" type="presParOf" srcId="{356505DF-B984-4363-9E19-4F6BBD881C3C}" destId="{05DD1B79-FD72-43D8-B6BD-8EC79A1C1778}" srcOrd="0" destOrd="0" presId="urn:microsoft.com/office/officeart/2009/3/layout/HorizontalOrganizationChart"/>
    <dgm:cxn modelId="{BEAC3CE8-1BC5-44D2-8EE8-6425A0D80057}" type="presParOf" srcId="{356505DF-B984-4363-9E19-4F6BBD881C3C}" destId="{11FB6C75-D0A7-40B7-BCB8-7EA27C4F803C}" srcOrd="1" destOrd="0" presId="urn:microsoft.com/office/officeart/2009/3/layout/HorizontalOrganizationChart"/>
    <dgm:cxn modelId="{58B7CE68-4603-4131-B45E-2CF177D2B8B9}" type="presParOf" srcId="{8D2A98D5-50D5-4769-8DB5-66F0BE60C8DE}" destId="{1421906C-7753-4BB9-AE9B-134E9735E454}" srcOrd="1" destOrd="0" presId="urn:microsoft.com/office/officeart/2009/3/layout/HorizontalOrganizationChart"/>
    <dgm:cxn modelId="{3035CAAD-71C3-4BD3-B349-6B6CD2D938F5}" type="presParOf" srcId="{8D2A98D5-50D5-4769-8DB5-66F0BE60C8DE}" destId="{3C5E8728-69BD-49F8-B699-6E9C20ECFFD9}" srcOrd="2" destOrd="0" presId="urn:microsoft.com/office/officeart/2009/3/layout/HorizontalOrganizationChart"/>
    <dgm:cxn modelId="{6B2A3317-5A5B-4FB1-B610-8549F16F073A}" type="presParOf" srcId="{3A1259F0-58F5-4D54-AE93-6B2785F36151}" destId="{B7A5A3FA-3513-4583-AB0C-D17B17030D92}" srcOrd="2" destOrd="0" presId="urn:microsoft.com/office/officeart/2009/3/layout/HorizontalOrganizationChart"/>
    <dgm:cxn modelId="{A85B43EC-ECC4-44D7-B3C0-1848E0139D8C}" type="presParOf" srcId="{3A1259F0-58F5-4D54-AE93-6B2785F36151}" destId="{324541D6-3EDE-4125-A6F4-98CB2FE6688F}" srcOrd="3" destOrd="0" presId="urn:microsoft.com/office/officeart/2009/3/layout/HorizontalOrganizationChart"/>
    <dgm:cxn modelId="{71CA26A4-4F56-47EE-9CA7-8EFE269D1AAC}" type="presParOf" srcId="{324541D6-3EDE-4125-A6F4-98CB2FE6688F}" destId="{1282D36D-B638-4D08-8E0A-B2196E47B7BD}" srcOrd="0" destOrd="0" presId="urn:microsoft.com/office/officeart/2009/3/layout/HorizontalOrganizationChart"/>
    <dgm:cxn modelId="{A3BD2644-A50B-415A-A6F6-703CAB426034}" type="presParOf" srcId="{1282D36D-B638-4D08-8E0A-B2196E47B7BD}" destId="{70BBBF86-8AFA-43CD-956B-D80D9A06C591}" srcOrd="0" destOrd="0" presId="urn:microsoft.com/office/officeart/2009/3/layout/HorizontalOrganizationChart"/>
    <dgm:cxn modelId="{925BA91E-3C36-43A7-B4EF-B48F95452830}" type="presParOf" srcId="{1282D36D-B638-4D08-8E0A-B2196E47B7BD}" destId="{945F71FC-1497-4B84-ADA1-EA95A8C84E05}" srcOrd="1" destOrd="0" presId="urn:microsoft.com/office/officeart/2009/3/layout/HorizontalOrganizationChart"/>
    <dgm:cxn modelId="{206CC185-B465-481B-91BA-6E800C4CBE02}" type="presParOf" srcId="{324541D6-3EDE-4125-A6F4-98CB2FE6688F}" destId="{34D823C2-AFB6-448E-BAD2-05CFED3DE6A7}" srcOrd="1" destOrd="0" presId="urn:microsoft.com/office/officeart/2009/3/layout/HorizontalOrganizationChart"/>
    <dgm:cxn modelId="{4D911AC8-77E7-46B1-9DD8-F3CF3ED44E7B}" type="presParOf" srcId="{324541D6-3EDE-4125-A6F4-98CB2FE6688F}" destId="{704D42CB-9477-4D0E-A3BA-A1E8E4E528CD}" srcOrd="2" destOrd="0" presId="urn:microsoft.com/office/officeart/2009/3/layout/HorizontalOrganizationChart"/>
    <dgm:cxn modelId="{E865C3A7-6489-417F-A572-386BE3FD7B50}" type="presParOf" srcId="{F6866843-408F-4549-8F83-FDD6CB0DFE0A}" destId="{3EF27C7B-DBCE-42E2-9660-BC8C6CC1C460}" srcOrd="2" destOrd="0" presId="urn:microsoft.com/office/officeart/2009/3/layout/HorizontalOrganizationChart"/>
    <dgm:cxn modelId="{AA8E5855-9892-4CEA-9B10-9CACA1F20693}" type="presParOf" srcId="{AA65023B-B0CC-4008-8B40-FFD00780974D}" destId="{2CACEBB6-D7C8-463A-A271-D06CE132E0C6}" srcOrd="2" destOrd="0" presId="urn:microsoft.com/office/officeart/2009/3/layout/HorizontalOrganizationChart"/>
    <dgm:cxn modelId="{7DFD4DA1-639F-48BC-877A-B1ADB48D1DF2}" type="presParOf" srcId="{F28201AE-410B-4914-83F8-646D22F84CDB}" destId="{475456D9-4C21-44AA-BFB1-DC140C4F440A}" srcOrd="6" destOrd="0" presId="urn:microsoft.com/office/officeart/2009/3/layout/HorizontalOrganizationChart"/>
    <dgm:cxn modelId="{F2170A3F-8D2A-42E5-A65B-A1945212D00E}" type="presParOf" srcId="{F28201AE-410B-4914-83F8-646D22F84CDB}" destId="{6B03F3D0-2C4D-41D4-912A-04E5A14A5341}" srcOrd="7" destOrd="0" presId="urn:microsoft.com/office/officeart/2009/3/layout/HorizontalOrganizationChart"/>
    <dgm:cxn modelId="{5A2F65BB-9548-47B7-8635-5CA0742FE727}" type="presParOf" srcId="{6B03F3D0-2C4D-41D4-912A-04E5A14A5341}" destId="{F87EDBCF-9927-4F04-840F-B7072D36A198}" srcOrd="0" destOrd="0" presId="urn:microsoft.com/office/officeart/2009/3/layout/HorizontalOrganizationChart"/>
    <dgm:cxn modelId="{DF955A5E-B20F-45A3-8BE5-CC5198F62314}" type="presParOf" srcId="{F87EDBCF-9927-4F04-840F-B7072D36A198}" destId="{5444B606-CEE1-4540-ADE4-6EE230C9F252}" srcOrd="0" destOrd="0" presId="urn:microsoft.com/office/officeart/2009/3/layout/HorizontalOrganizationChart"/>
    <dgm:cxn modelId="{221CEAF4-023C-4859-A611-B27F780E7CB1}" type="presParOf" srcId="{F87EDBCF-9927-4F04-840F-B7072D36A198}" destId="{0E00B604-3611-4278-BDC5-B766E22135F9}" srcOrd="1" destOrd="0" presId="urn:microsoft.com/office/officeart/2009/3/layout/HorizontalOrganizationChart"/>
    <dgm:cxn modelId="{A995A25A-C587-4B51-A9EF-AC0C5219E4E8}" type="presParOf" srcId="{6B03F3D0-2C4D-41D4-912A-04E5A14A5341}" destId="{7B920BEE-75A7-4DD3-85BE-7C75075AD5D5}" srcOrd="1" destOrd="0" presId="urn:microsoft.com/office/officeart/2009/3/layout/HorizontalOrganizationChart"/>
    <dgm:cxn modelId="{B3CD7E04-703E-4FEA-B8E4-61B9D55E4B7F}" type="presParOf" srcId="{6B03F3D0-2C4D-41D4-912A-04E5A14A5341}" destId="{439D420D-A686-44C7-9685-5C78482D8736}" srcOrd="2" destOrd="0" presId="urn:microsoft.com/office/officeart/2009/3/layout/HorizontalOrganizationChart"/>
    <dgm:cxn modelId="{C00717A0-1B97-4420-8DA1-4B00270D511B}" type="presParOf" srcId="{CDA4F958-CD2F-48D3-A273-F804F249D330}" destId="{24BD3950-F730-45FE-ACFE-5133E4FCD7E1}"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E98F9BC-9D49-4B2D-8CEB-28A5A8E498E5}" type="doc">
      <dgm:prSet loTypeId="urn:microsoft.com/office/officeart/2009/3/layout/HorizontalOrganizationChart" loCatId="hierarchy" qsTypeId="urn:microsoft.com/office/officeart/2005/8/quickstyle/3d1" qsCatId="3D" csTypeId="urn:microsoft.com/office/officeart/2005/8/colors/colorful1" csCatId="colorful" phldr="1"/>
      <dgm:spPr/>
      <dgm:t>
        <a:bodyPr/>
        <a:lstStyle/>
        <a:p>
          <a:endParaRPr lang="en-US"/>
        </a:p>
      </dgm:t>
    </dgm:pt>
    <dgm:pt modelId="{4EA6D222-3E0B-4AE9-B2A0-D5CC286D0DCB}">
      <dgm:prSet phldrT="[Text]" custT="1"/>
      <dgm:spPr/>
      <dgm:t>
        <a:bodyPr/>
        <a:lstStyle/>
        <a:p>
          <a:pPr rtl="1"/>
          <a:r>
            <a:rPr lang="fa-IR" sz="2400" b="1" dirty="0">
              <a:solidFill>
                <a:schemeClr val="bg1"/>
              </a:solidFill>
              <a:latin typeface="Times New Roman"/>
              <a:ea typeface="Calibri"/>
              <a:cs typeface="B Nazanin" panose="00000400000000000000" pitchFamily="2" charset="-78"/>
            </a:rPr>
            <a:t>پیوند محکم </a:t>
          </a:r>
          <a:r>
            <a:rPr lang="en-US" sz="2400" b="1" dirty="0">
              <a:solidFill>
                <a:schemeClr val="bg1"/>
              </a:solidFill>
              <a:latin typeface="Times New Roman"/>
              <a:ea typeface="Calibri"/>
              <a:cs typeface="B Nazanin" panose="00000400000000000000" pitchFamily="2" charset="-78"/>
            </a:rPr>
            <a:t>M-C</a:t>
          </a:r>
          <a:r>
            <a:rPr lang="fa-IR" sz="2400" b="1" dirty="0">
              <a:solidFill>
                <a:schemeClr val="bg1"/>
              </a:solidFill>
              <a:latin typeface="Times New Roman"/>
              <a:ea typeface="Calibri"/>
              <a:cs typeface="B Nazanin" panose="00000400000000000000" pitchFamily="2" charset="-78"/>
            </a:rPr>
            <a:t> یا </a:t>
          </a:r>
          <a:r>
            <a:rPr lang="en-US" sz="2400" b="1" dirty="0">
              <a:solidFill>
                <a:schemeClr val="bg1"/>
              </a:solidFill>
              <a:latin typeface="Times New Roman"/>
              <a:ea typeface="Calibri"/>
              <a:cs typeface="B Nazanin" panose="00000400000000000000" pitchFamily="2" charset="-78"/>
            </a:rPr>
            <a:t>M-N</a:t>
          </a:r>
          <a:endParaRPr lang="en-US" sz="2400" b="1" dirty="0">
            <a:solidFill>
              <a:schemeClr val="bg1"/>
            </a:solidFill>
            <a:cs typeface="B Nazanin" panose="00000400000000000000" pitchFamily="2" charset="-78"/>
          </a:endParaRPr>
        </a:p>
      </dgm:t>
    </dgm:pt>
    <dgm:pt modelId="{578DB951-ED12-4BB8-A511-7225740DA159}" type="parTrans" cxnId="{CD88620F-AB86-4192-8587-B17B40816C20}">
      <dgm:prSet/>
      <dgm:spPr/>
      <dgm:t>
        <a:bodyPr/>
        <a:lstStyle/>
        <a:p>
          <a:endParaRPr lang="en-US"/>
        </a:p>
      </dgm:t>
    </dgm:pt>
    <dgm:pt modelId="{7097ABC2-2151-4F69-A3B1-5FF14A59C006}" type="sibTrans" cxnId="{CD88620F-AB86-4192-8587-B17B40816C20}">
      <dgm:prSet/>
      <dgm:spPr/>
      <dgm:t>
        <a:bodyPr/>
        <a:lstStyle/>
        <a:p>
          <a:endParaRPr lang="en-US"/>
        </a:p>
      </dgm:t>
    </dgm:pt>
    <dgm:pt modelId="{6A2B04D7-AB2F-4F79-9F2E-653C1F245D1F}">
      <dgm:prSet phldrT="[Text]" custT="1"/>
      <dgm:spPr/>
      <dgm:t>
        <a:bodyPr/>
        <a:lstStyle/>
        <a:p>
          <a:pPr rtl="1"/>
          <a:r>
            <a:rPr lang="fa-IR" sz="2400" b="1" dirty="0">
              <a:cs typeface="B Nazanin" panose="00000400000000000000" pitchFamily="2" charset="-78"/>
            </a:rPr>
            <a:t>خواص مکانیکی مکسین‌ها</a:t>
          </a:r>
          <a:endParaRPr lang="en-US" sz="2400" b="1" dirty="0">
            <a:cs typeface="B Nazanin" panose="00000400000000000000" pitchFamily="2" charset="-78"/>
          </a:endParaRPr>
        </a:p>
      </dgm:t>
    </dgm:pt>
    <dgm:pt modelId="{BAA38B3C-E3B2-4359-B041-80B9A0380D26}" type="parTrans" cxnId="{FC817EC5-7456-4000-AD8C-B13533AABB00}">
      <dgm:prSet/>
      <dgm:spPr/>
      <dgm:t>
        <a:bodyPr/>
        <a:lstStyle/>
        <a:p>
          <a:endParaRPr lang="en-US"/>
        </a:p>
      </dgm:t>
    </dgm:pt>
    <dgm:pt modelId="{C04A71F3-BE77-417D-A000-245E7584C546}" type="sibTrans" cxnId="{FC817EC5-7456-4000-AD8C-B13533AABB00}">
      <dgm:prSet/>
      <dgm:spPr/>
      <dgm:t>
        <a:bodyPr/>
        <a:lstStyle/>
        <a:p>
          <a:endParaRPr lang="en-US"/>
        </a:p>
      </dgm:t>
    </dgm:pt>
    <dgm:pt modelId="{227FA402-9E0D-4E48-89BE-CDE9503890A1}">
      <dgm:prSet phldrT="[Text]" custT="1"/>
      <dgm:spPr/>
      <dgm:t>
        <a:bodyPr/>
        <a:lstStyle/>
        <a:p>
          <a:pPr rtl="1"/>
          <a:r>
            <a:rPr lang="fa-IR" sz="2400" b="1" dirty="0">
              <a:cs typeface="B Nazanin" panose="00000400000000000000" pitchFamily="2" charset="-78"/>
            </a:rPr>
            <a:t>استحکام و مدول یانگ بالا</a:t>
          </a:r>
          <a:endParaRPr lang="en-US" sz="2400" b="1" dirty="0">
            <a:cs typeface="B Nazanin" panose="00000400000000000000" pitchFamily="2" charset="-78"/>
          </a:endParaRPr>
        </a:p>
      </dgm:t>
    </dgm:pt>
    <dgm:pt modelId="{0501CBA3-4A43-4C0B-A964-C2046882DA38}" type="parTrans" cxnId="{1EA9D676-B25E-4562-BBF0-97AFEA90FEBA}">
      <dgm:prSet/>
      <dgm:spPr/>
      <dgm:t>
        <a:bodyPr/>
        <a:lstStyle/>
        <a:p>
          <a:endParaRPr lang="en-US"/>
        </a:p>
      </dgm:t>
    </dgm:pt>
    <dgm:pt modelId="{7E720918-0152-432B-88F0-8C74E103256E}" type="sibTrans" cxnId="{1EA9D676-B25E-4562-BBF0-97AFEA90FEBA}">
      <dgm:prSet/>
      <dgm:spPr/>
      <dgm:t>
        <a:bodyPr/>
        <a:lstStyle/>
        <a:p>
          <a:endParaRPr lang="en-US"/>
        </a:p>
      </dgm:t>
    </dgm:pt>
    <dgm:pt modelId="{F6C7B60D-491B-4BA0-9353-9E76361FEF28}">
      <dgm:prSet phldrT="[Text]" custT="1"/>
      <dgm:spPr/>
      <dgm:t>
        <a:bodyPr/>
        <a:lstStyle/>
        <a:p>
          <a:pPr rtl="1"/>
          <a:r>
            <a:rPr lang="fa-IR" sz="2400" b="1" dirty="0">
              <a:cs typeface="B Nazanin" panose="00000400000000000000" pitchFamily="2" charset="-78"/>
            </a:rPr>
            <a:t>افزایش تعداد لایه‌های مکسین</a:t>
          </a:r>
          <a:endParaRPr lang="en-US" sz="2400" b="1" dirty="0">
            <a:cs typeface="B Nazanin" panose="00000400000000000000" pitchFamily="2" charset="-78"/>
          </a:endParaRPr>
        </a:p>
      </dgm:t>
    </dgm:pt>
    <dgm:pt modelId="{BE5F361C-D6AF-482F-956C-2099EFDCFEE7}" type="parTrans" cxnId="{F9D447C3-E713-4979-B279-5AA8A5DFF20A}">
      <dgm:prSet/>
      <dgm:spPr/>
      <dgm:t>
        <a:bodyPr/>
        <a:lstStyle/>
        <a:p>
          <a:endParaRPr lang="en-US"/>
        </a:p>
      </dgm:t>
    </dgm:pt>
    <dgm:pt modelId="{5D2CDD45-5C1D-45E6-84E5-9FED57F48DBB}" type="sibTrans" cxnId="{F9D447C3-E713-4979-B279-5AA8A5DFF20A}">
      <dgm:prSet/>
      <dgm:spPr/>
      <dgm:t>
        <a:bodyPr/>
        <a:lstStyle/>
        <a:p>
          <a:endParaRPr lang="en-US"/>
        </a:p>
      </dgm:t>
    </dgm:pt>
    <dgm:pt modelId="{CF6594DF-37BD-43F0-92D4-1A40E1245747}">
      <dgm:prSet phldrT="[Text]" custT="1"/>
      <dgm:spPr/>
      <dgm:t>
        <a:bodyPr/>
        <a:lstStyle/>
        <a:p>
          <a:pPr rtl="1"/>
          <a:r>
            <a:rPr lang="fa-IR" sz="2400" b="1" dirty="0">
              <a:cs typeface="B Nazanin" panose="00000400000000000000" pitchFamily="2" charset="-78"/>
            </a:rPr>
            <a:t>کاهش مدول یانگ</a:t>
          </a:r>
          <a:endParaRPr lang="en-US" sz="2400" b="1" dirty="0">
            <a:cs typeface="B Nazanin" panose="00000400000000000000" pitchFamily="2" charset="-78"/>
          </a:endParaRPr>
        </a:p>
      </dgm:t>
    </dgm:pt>
    <dgm:pt modelId="{D10AC88D-36C8-4BD9-A34F-10116DD9A221}" type="parTrans" cxnId="{67E417F0-A8D5-4561-8BDA-6241B926BA7A}">
      <dgm:prSet/>
      <dgm:spPr/>
      <dgm:t>
        <a:bodyPr/>
        <a:lstStyle/>
        <a:p>
          <a:endParaRPr lang="en-US"/>
        </a:p>
      </dgm:t>
    </dgm:pt>
    <dgm:pt modelId="{63B90A98-C22C-4234-9987-E4866E5CE87D}" type="sibTrans" cxnId="{67E417F0-A8D5-4561-8BDA-6241B926BA7A}">
      <dgm:prSet/>
      <dgm:spPr/>
      <dgm:t>
        <a:bodyPr/>
        <a:lstStyle/>
        <a:p>
          <a:endParaRPr lang="en-US"/>
        </a:p>
      </dgm:t>
    </dgm:pt>
    <dgm:pt modelId="{0595114F-8446-4A7A-AB0F-DACF213C6401}">
      <dgm:prSet phldrT="[Text]" custT="1"/>
      <dgm:spPr/>
      <dgm:t>
        <a:bodyPr/>
        <a:lstStyle/>
        <a:p>
          <a:pPr rtl="1"/>
          <a:r>
            <a:rPr lang="fa-IR" sz="2400" b="1" dirty="0">
              <a:cs typeface="B Nazanin" panose="00000400000000000000" pitchFamily="2" charset="-78"/>
            </a:rPr>
            <a:t>مناسب به عنوان فاز تقویت‌کننده در کامپوزیت‌ها</a:t>
          </a:r>
          <a:endParaRPr lang="en-US" sz="2400" b="1" dirty="0">
            <a:cs typeface="B Nazanin" panose="00000400000000000000" pitchFamily="2" charset="-78"/>
          </a:endParaRPr>
        </a:p>
      </dgm:t>
    </dgm:pt>
    <dgm:pt modelId="{85229DF7-79E5-4C8E-BFB4-AB28366E55A9}" type="parTrans" cxnId="{8AFF6E77-E78D-4BE5-A342-E1A66C2BCBB1}">
      <dgm:prSet/>
      <dgm:spPr/>
      <dgm:t>
        <a:bodyPr/>
        <a:lstStyle/>
        <a:p>
          <a:endParaRPr lang="en-US"/>
        </a:p>
      </dgm:t>
    </dgm:pt>
    <dgm:pt modelId="{62CF22EA-25E3-454E-B074-1110CCD3A2F2}" type="sibTrans" cxnId="{8AFF6E77-E78D-4BE5-A342-E1A66C2BCBB1}">
      <dgm:prSet/>
      <dgm:spPr/>
      <dgm:t>
        <a:bodyPr/>
        <a:lstStyle/>
        <a:p>
          <a:endParaRPr lang="en-US"/>
        </a:p>
      </dgm:t>
    </dgm:pt>
    <dgm:pt modelId="{CA13E7CE-8D6F-41BC-80B5-961416DDB752}" type="pres">
      <dgm:prSet presAssocID="{5E98F9BC-9D49-4B2D-8CEB-28A5A8E498E5}" presName="hierChild1" presStyleCnt="0">
        <dgm:presLayoutVars>
          <dgm:orgChart val="1"/>
          <dgm:chPref val="1"/>
          <dgm:dir val="rev"/>
          <dgm:animOne val="branch"/>
          <dgm:animLvl val="lvl"/>
          <dgm:resizeHandles/>
        </dgm:presLayoutVars>
      </dgm:prSet>
      <dgm:spPr/>
      <dgm:t>
        <a:bodyPr/>
        <a:lstStyle/>
        <a:p>
          <a:endParaRPr lang="en-US"/>
        </a:p>
      </dgm:t>
    </dgm:pt>
    <dgm:pt modelId="{CDA4F958-CD2F-48D3-A273-F804F249D330}" type="pres">
      <dgm:prSet presAssocID="{6A2B04D7-AB2F-4F79-9F2E-653C1F245D1F}" presName="hierRoot1" presStyleCnt="0">
        <dgm:presLayoutVars>
          <dgm:hierBranch val="init"/>
        </dgm:presLayoutVars>
      </dgm:prSet>
      <dgm:spPr/>
    </dgm:pt>
    <dgm:pt modelId="{24113749-9FF1-4145-9F9B-08C55F9CD023}" type="pres">
      <dgm:prSet presAssocID="{6A2B04D7-AB2F-4F79-9F2E-653C1F245D1F}" presName="rootComposite1" presStyleCnt="0"/>
      <dgm:spPr/>
    </dgm:pt>
    <dgm:pt modelId="{EEBD632F-4E27-4D36-8380-E736CDE92C63}" type="pres">
      <dgm:prSet presAssocID="{6A2B04D7-AB2F-4F79-9F2E-653C1F245D1F}" presName="rootText1" presStyleLbl="node0" presStyleIdx="0" presStyleCnt="1" custScaleY="150182">
        <dgm:presLayoutVars>
          <dgm:chPref val="3"/>
        </dgm:presLayoutVars>
      </dgm:prSet>
      <dgm:spPr/>
      <dgm:t>
        <a:bodyPr/>
        <a:lstStyle/>
        <a:p>
          <a:endParaRPr lang="en-US"/>
        </a:p>
      </dgm:t>
    </dgm:pt>
    <dgm:pt modelId="{A033CBBD-D4DE-4DB2-A449-CF5CE6B33E65}" type="pres">
      <dgm:prSet presAssocID="{6A2B04D7-AB2F-4F79-9F2E-653C1F245D1F}" presName="rootConnector1" presStyleLbl="node1" presStyleIdx="0" presStyleCnt="0"/>
      <dgm:spPr/>
      <dgm:t>
        <a:bodyPr/>
        <a:lstStyle/>
        <a:p>
          <a:endParaRPr lang="en-US"/>
        </a:p>
      </dgm:t>
    </dgm:pt>
    <dgm:pt modelId="{F28201AE-410B-4914-83F8-646D22F84CDB}" type="pres">
      <dgm:prSet presAssocID="{6A2B04D7-AB2F-4F79-9F2E-653C1F245D1F}" presName="hierChild2" presStyleCnt="0"/>
      <dgm:spPr/>
    </dgm:pt>
    <dgm:pt modelId="{0EEF415B-4530-427B-A827-D194D1234BC5}" type="pres">
      <dgm:prSet presAssocID="{578DB951-ED12-4BB8-A511-7225740DA159}" presName="Name66" presStyleLbl="parChTrans1D2" presStyleIdx="0" presStyleCnt="3"/>
      <dgm:spPr/>
      <dgm:t>
        <a:bodyPr/>
        <a:lstStyle/>
        <a:p>
          <a:endParaRPr lang="en-US"/>
        </a:p>
      </dgm:t>
    </dgm:pt>
    <dgm:pt modelId="{8F8321B8-B195-4723-A77A-8425A4E0E9B4}" type="pres">
      <dgm:prSet presAssocID="{4EA6D222-3E0B-4AE9-B2A0-D5CC286D0DCB}" presName="hierRoot2" presStyleCnt="0">
        <dgm:presLayoutVars>
          <dgm:hierBranch val="init"/>
        </dgm:presLayoutVars>
      </dgm:prSet>
      <dgm:spPr/>
    </dgm:pt>
    <dgm:pt modelId="{BAB6A4C8-7E35-40B6-8F26-BA51E2AF340E}" type="pres">
      <dgm:prSet presAssocID="{4EA6D222-3E0B-4AE9-B2A0-D5CC286D0DCB}" presName="rootComposite" presStyleCnt="0"/>
      <dgm:spPr/>
    </dgm:pt>
    <dgm:pt modelId="{9FE2584F-BAD4-4B41-92CB-D0B30CDBC72D}" type="pres">
      <dgm:prSet presAssocID="{4EA6D222-3E0B-4AE9-B2A0-D5CC286D0DCB}" presName="rootText" presStyleLbl="node2" presStyleIdx="0" presStyleCnt="3" custScaleY="137926">
        <dgm:presLayoutVars>
          <dgm:chPref val="3"/>
        </dgm:presLayoutVars>
      </dgm:prSet>
      <dgm:spPr/>
      <dgm:t>
        <a:bodyPr/>
        <a:lstStyle/>
        <a:p>
          <a:endParaRPr lang="en-US"/>
        </a:p>
      </dgm:t>
    </dgm:pt>
    <dgm:pt modelId="{E5A7517D-E863-45F7-AEE5-79EA71F55AE3}" type="pres">
      <dgm:prSet presAssocID="{4EA6D222-3E0B-4AE9-B2A0-D5CC286D0DCB}" presName="rootConnector" presStyleLbl="node2" presStyleIdx="0" presStyleCnt="3"/>
      <dgm:spPr/>
      <dgm:t>
        <a:bodyPr/>
        <a:lstStyle/>
        <a:p>
          <a:endParaRPr lang="en-US"/>
        </a:p>
      </dgm:t>
    </dgm:pt>
    <dgm:pt modelId="{B390D39A-C2C7-4640-8385-936AB224071F}" type="pres">
      <dgm:prSet presAssocID="{4EA6D222-3E0B-4AE9-B2A0-D5CC286D0DCB}" presName="hierChild4" presStyleCnt="0"/>
      <dgm:spPr/>
    </dgm:pt>
    <dgm:pt modelId="{7FC70816-2D17-4B37-A2A3-959C3AC450CD}" type="pres">
      <dgm:prSet presAssocID="{0501CBA3-4A43-4C0B-A964-C2046882DA38}" presName="Name66" presStyleLbl="parChTrans1D3" presStyleIdx="0" presStyleCnt="2"/>
      <dgm:spPr/>
      <dgm:t>
        <a:bodyPr/>
        <a:lstStyle/>
        <a:p>
          <a:endParaRPr lang="en-US"/>
        </a:p>
      </dgm:t>
    </dgm:pt>
    <dgm:pt modelId="{645147A6-C5A3-45DF-A323-1D6A7EC6D196}" type="pres">
      <dgm:prSet presAssocID="{227FA402-9E0D-4E48-89BE-CDE9503890A1}" presName="hierRoot2" presStyleCnt="0">
        <dgm:presLayoutVars>
          <dgm:hierBranch val="init"/>
        </dgm:presLayoutVars>
      </dgm:prSet>
      <dgm:spPr/>
    </dgm:pt>
    <dgm:pt modelId="{7DDDBC0E-6718-4BC6-BE32-35A8A9EB6EAF}" type="pres">
      <dgm:prSet presAssocID="{227FA402-9E0D-4E48-89BE-CDE9503890A1}" presName="rootComposite" presStyleCnt="0"/>
      <dgm:spPr/>
    </dgm:pt>
    <dgm:pt modelId="{6F67B02A-8820-447F-B88F-A2A720D7940D}" type="pres">
      <dgm:prSet presAssocID="{227FA402-9E0D-4E48-89BE-CDE9503890A1}" presName="rootText" presStyleLbl="node3" presStyleIdx="0" presStyleCnt="2" custScaleY="137926">
        <dgm:presLayoutVars>
          <dgm:chPref val="3"/>
        </dgm:presLayoutVars>
      </dgm:prSet>
      <dgm:spPr/>
      <dgm:t>
        <a:bodyPr/>
        <a:lstStyle/>
        <a:p>
          <a:endParaRPr lang="en-US"/>
        </a:p>
      </dgm:t>
    </dgm:pt>
    <dgm:pt modelId="{34E0EEC2-E64B-4369-B077-5AB20BC68D57}" type="pres">
      <dgm:prSet presAssocID="{227FA402-9E0D-4E48-89BE-CDE9503890A1}" presName="rootConnector" presStyleLbl="node3" presStyleIdx="0" presStyleCnt="2"/>
      <dgm:spPr/>
      <dgm:t>
        <a:bodyPr/>
        <a:lstStyle/>
        <a:p>
          <a:endParaRPr lang="en-US"/>
        </a:p>
      </dgm:t>
    </dgm:pt>
    <dgm:pt modelId="{9DDBB7A7-F588-44BC-99DA-F946B6791E97}" type="pres">
      <dgm:prSet presAssocID="{227FA402-9E0D-4E48-89BE-CDE9503890A1}" presName="hierChild4" presStyleCnt="0"/>
      <dgm:spPr/>
    </dgm:pt>
    <dgm:pt modelId="{1D09D9A8-04E6-428A-9EC7-FF0B947F3CE2}" type="pres">
      <dgm:prSet presAssocID="{227FA402-9E0D-4E48-89BE-CDE9503890A1}" presName="hierChild5" presStyleCnt="0"/>
      <dgm:spPr/>
    </dgm:pt>
    <dgm:pt modelId="{8C5C2AB3-51EF-4742-AC75-AB0F829DE1DC}" type="pres">
      <dgm:prSet presAssocID="{4EA6D222-3E0B-4AE9-B2A0-D5CC286D0DCB}" presName="hierChild5" presStyleCnt="0"/>
      <dgm:spPr/>
    </dgm:pt>
    <dgm:pt modelId="{11381132-799B-45D4-B3DD-A9CD23062D28}" type="pres">
      <dgm:prSet presAssocID="{BE5F361C-D6AF-482F-956C-2099EFDCFEE7}" presName="Name66" presStyleLbl="parChTrans1D2" presStyleIdx="1" presStyleCnt="3"/>
      <dgm:spPr/>
      <dgm:t>
        <a:bodyPr/>
        <a:lstStyle/>
        <a:p>
          <a:endParaRPr lang="en-US"/>
        </a:p>
      </dgm:t>
    </dgm:pt>
    <dgm:pt modelId="{9C40F67B-E14E-4E4B-B8DE-4479D49334F5}" type="pres">
      <dgm:prSet presAssocID="{F6C7B60D-491B-4BA0-9353-9E76361FEF28}" presName="hierRoot2" presStyleCnt="0">
        <dgm:presLayoutVars>
          <dgm:hierBranch val="init"/>
        </dgm:presLayoutVars>
      </dgm:prSet>
      <dgm:spPr/>
    </dgm:pt>
    <dgm:pt modelId="{DE7E2C55-42C6-4132-B0D7-5EBB6F730C33}" type="pres">
      <dgm:prSet presAssocID="{F6C7B60D-491B-4BA0-9353-9E76361FEF28}" presName="rootComposite" presStyleCnt="0"/>
      <dgm:spPr/>
    </dgm:pt>
    <dgm:pt modelId="{DAE98173-A69B-45F6-92F9-CCD343614326}" type="pres">
      <dgm:prSet presAssocID="{F6C7B60D-491B-4BA0-9353-9E76361FEF28}" presName="rootText" presStyleLbl="node2" presStyleIdx="1" presStyleCnt="3" custScaleY="137926">
        <dgm:presLayoutVars>
          <dgm:chPref val="3"/>
        </dgm:presLayoutVars>
      </dgm:prSet>
      <dgm:spPr/>
      <dgm:t>
        <a:bodyPr/>
        <a:lstStyle/>
        <a:p>
          <a:endParaRPr lang="en-US"/>
        </a:p>
      </dgm:t>
    </dgm:pt>
    <dgm:pt modelId="{DC60716D-E9C6-4E81-9538-7846385B4EBB}" type="pres">
      <dgm:prSet presAssocID="{F6C7B60D-491B-4BA0-9353-9E76361FEF28}" presName="rootConnector" presStyleLbl="node2" presStyleIdx="1" presStyleCnt="3"/>
      <dgm:spPr/>
      <dgm:t>
        <a:bodyPr/>
        <a:lstStyle/>
        <a:p>
          <a:endParaRPr lang="en-US"/>
        </a:p>
      </dgm:t>
    </dgm:pt>
    <dgm:pt modelId="{D5E2F69E-6C2F-4E65-A103-998B0C6651E4}" type="pres">
      <dgm:prSet presAssocID="{F6C7B60D-491B-4BA0-9353-9E76361FEF28}" presName="hierChild4" presStyleCnt="0"/>
      <dgm:spPr/>
    </dgm:pt>
    <dgm:pt modelId="{DB816A52-0E5B-4BDE-9D0F-5B6801A2AFEB}" type="pres">
      <dgm:prSet presAssocID="{D10AC88D-36C8-4BD9-A34F-10116DD9A221}" presName="Name66" presStyleLbl="parChTrans1D3" presStyleIdx="1" presStyleCnt="2"/>
      <dgm:spPr/>
      <dgm:t>
        <a:bodyPr/>
        <a:lstStyle/>
        <a:p>
          <a:endParaRPr lang="en-US"/>
        </a:p>
      </dgm:t>
    </dgm:pt>
    <dgm:pt modelId="{AEE519A0-D715-4237-9D9A-B1299F82A8CD}" type="pres">
      <dgm:prSet presAssocID="{CF6594DF-37BD-43F0-92D4-1A40E1245747}" presName="hierRoot2" presStyleCnt="0">
        <dgm:presLayoutVars>
          <dgm:hierBranch val="init"/>
        </dgm:presLayoutVars>
      </dgm:prSet>
      <dgm:spPr/>
    </dgm:pt>
    <dgm:pt modelId="{6EAFB6F8-5A04-433F-8D08-36B4F87CE107}" type="pres">
      <dgm:prSet presAssocID="{CF6594DF-37BD-43F0-92D4-1A40E1245747}" presName="rootComposite" presStyleCnt="0"/>
      <dgm:spPr/>
    </dgm:pt>
    <dgm:pt modelId="{9AB0AD53-0C16-46BE-91F6-B81EF107BB76}" type="pres">
      <dgm:prSet presAssocID="{CF6594DF-37BD-43F0-92D4-1A40E1245747}" presName="rootText" presStyleLbl="node3" presStyleIdx="1" presStyleCnt="2" custScaleY="137926">
        <dgm:presLayoutVars>
          <dgm:chPref val="3"/>
        </dgm:presLayoutVars>
      </dgm:prSet>
      <dgm:spPr/>
      <dgm:t>
        <a:bodyPr/>
        <a:lstStyle/>
        <a:p>
          <a:endParaRPr lang="en-US"/>
        </a:p>
      </dgm:t>
    </dgm:pt>
    <dgm:pt modelId="{7A4DDC57-13B6-48C0-8D13-85F37E46020E}" type="pres">
      <dgm:prSet presAssocID="{CF6594DF-37BD-43F0-92D4-1A40E1245747}" presName="rootConnector" presStyleLbl="node3" presStyleIdx="1" presStyleCnt="2"/>
      <dgm:spPr/>
      <dgm:t>
        <a:bodyPr/>
        <a:lstStyle/>
        <a:p>
          <a:endParaRPr lang="en-US"/>
        </a:p>
      </dgm:t>
    </dgm:pt>
    <dgm:pt modelId="{27C29229-6189-440C-BEA1-DA481E8E42CF}" type="pres">
      <dgm:prSet presAssocID="{CF6594DF-37BD-43F0-92D4-1A40E1245747}" presName="hierChild4" presStyleCnt="0"/>
      <dgm:spPr/>
    </dgm:pt>
    <dgm:pt modelId="{4BC24C8E-0201-4215-8922-41378AAC72B6}" type="pres">
      <dgm:prSet presAssocID="{CF6594DF-37BD-43F0-92D4-1A40E1245747}" presName="hierChild5" presStyleCnt="0"/>
      <dgm:spPr/>
    </dgm:pt>
    <dgm:pt modelId="{D2D9810B-7118-4DA8-B3B8-C6B119715433}" type="pres">
      <dgm:prSet presAssocID="{F6C7B60D-491B-4BA0-9353-9E76361FEF28}" presName="hierChild5" presStyleCnt="0"/>
      <dgm:spPr/>
    </dgm:pt>
    <dgm:pt modelId="{FE3C6226-9E8B-4094-B19A-76C10C82708E}" type="pres">
      <dgm:prSet presAssocID="{85229DF7-79E5-4C8E-BFB4-AB28366E55A9}" presName="Name66" presStyleLbl="parChTrans1D2" presStyleIdx="2" presStyleCnt="3"/>
      <dgm:spPr/>
      <dgm:t>
        <a:bodyPr/>
        <a:lstStyle/>
        <a:p>
          <a:endParaRPr lang="en-US"/>
        </a:p>
      </dgm:t>
    </dgm:pt>
    <dgm:pt modelId="{3DD6E683-C310-4CDF-8FAC-97DA49864ECB}" type="pres">
      <dgm:prSet presAssocID="{0595114F-8446-4A7A-AB0F-DACF213C6401}" presName="hierRoot2" presStyleCnt="0">
        <dgm:presLayoutVars>
          <dgm:hierBranch val="init"/>
        </dgm:presLayoutVars>
      </dgm:prSet>
      <dgm:spPr/>
    </dgm:pt>
    <dgm:pt modelId="{BDD73EE6-5ECA-4C42-ABB4-C62BBA503CD9}" type="pres">
      <dgm:prSet presAssocID="{0595114F-8446-4A7A-AB0F-DACF213C6401}" presName="rootComposite" presStyleCnt="0"/>
      <dgm:spPr/>
    </dgm:pt>
    <dgm:pt modelId="{873CF349-F214-45B0-9893-A9EAE25243AB}" type="pres">
      <dgm:prSet presAssocID="{0595114F-8446-4A7A-AB0F-DACF213C6401}" presName="rootText" presStyleLbl="node2" presStyleIdx="2" presStyleCnt="3" custScaleX="138145" custScaleY="143273">
        <dgm:presLayoutVars>
          <dgm:chPref val="3"/>
        </dgm:presLayoutVars>
      </dgm:prSet>
      <dgm:spPr/>
      <dgm:t>
        <a:bodyPr/>
        <a:lstStyle/>
        <a:p>
          <a:endParaRPr lang="en-US"/>
        </a:p>
      </dgm:t>
    </dgm:pt>
    <dgm:pt modelId="{7694A56C-8BB5-4173-A39F-A4645BA855A6}" type="pres">
      <dgm:prSet presAssocID="{0595114F-8446-4A7A-AB0F-DACF213C6401}" presName="rootConnector" presStyleLbl="node2" presStyleIdx="2" presStyleCnt="3"/>
      <dgm:spPr/>
      <dgm:t>
        <a:bodyPr/>
        <a:lstStyle/>
        <a:p>
          <a:endParaRPr lang="en-US"/>
        </a:p>
      </dgm:t>
    </dgm:pt>
    <dgm:pt modelId="{135AED6F-560F-456F-9E86-8016B47EF63D}" type="pres">
      <dgm:prSet presAssocID="{0595114F-8446-4A7A-AB0F-DACF213C6401}" presName="hierChild4" presStyleCnt="0"/>
      <dgm:spPr/>
    </dgm:pt>
    <dgm:pt modelId="{D8B5AE45-CDED-4CDB-81BE-58A97FC2608A}" type="pres">
      <dgm:prSet presAssocID="{0595114F-8446-4A7A-AB0F-DACF213C6401}" presName="hierChild5" presStyleCnt="0"/>
      <dgm:spPr/>
    </dgm:pt>
    <dgm:pt modelId="{24BD3950-F730-45FE-ACFE-5133E4FCD7E1}" type="pres">
      <dgm:prSet presAssocID="{6A2B04D7-AB2F-4F79-9F2E-653C1F245D1F}" presName="hierChild3" presStyleCnt="0"/>
      <dgm:spPr/>
    </dgm:pt>
  </dgm:ptLst>
  <dgm:cxnLst>
    <dgm:cxn modelId="{CD88620F-AB86-4192-8587-B17B40816C20}" srcId="{6A2B04D7-AB2F-4F79-9F2E-653C1F245D1F}" destId="{4EA6D222-3E0B-4AE9-B2A0-D5CC286D0DCB}" srcOrd="0" destOrd="0" parTransId="{578DB951-ED12-4BB8-A511-7225740DA159}" sibTransId="{7097ABC2-2151-4F69-A3B1-5FF14A59C006}"/>
    <dgm:cxn modelId="{B7022378-74F1-42BA-B0FD-80687ADFD77E}" type="presOf" srcId="{CF6594DF-37BD-43F0-92D4-1A40E1245747}" destId="{7A4DDC57-13B6-48C0-8D13-85F37E46020E}" srcOrd="1" destOrd="0" presId="urn:microsoft.com/office/officeart/2009/3/layout/HorizontalOrganizationChart"/>
    <dgm:cxn modelId="{F9D447C3-E713-4979-B279-5AA8A5DFF20A}" srcId="{6A2B04D7-AB2F-4F79-9F2E-653C1F245D1F}" destId="{F6C7B60D-491B-4BA0-9353-9E76361FEF28}" srcOrd="1" destOrd="0" parTransId="{BE5F361C-D6AF-482F-956C-2099EFDCFEE7}" sibTransId="{5D2CDD45-5C1D-45E6-84E5-9FED57F48DBB}"/>
    <dgm:cxn modelId="{1C5B1366-6B72-4A35-9532-92D3C5DDEB1B}" type="presOf" srcId="{0595114F-8446-4A7A-AB0F-DACF213C6401}" destId="{7694A56C-8BB5-4173-A39F-A4645BA855A6}" srcOrd="1" destOrd="0" presId="urn:microsoft.com/office/officeart/2009/3/layout/HorizontalOrganizationChart"/>
    <dgm:cxn modelId="{B3646376-462F-4BE8-9BD0-DC5A233F99E2}" type="presOf" srcId="{0501CBA3-4A43-4C0B-A964-C2046882DA38}" destId="{7FC70816-2D17-4B37-A2A3-959C3AC450CD}" srcOrd="0" destOrd="0" presId="urn:microsoft.com/office/officeart/2009/3/layout/HorizontalOrganizationChart"/>
    <dgm:cxn modelId="{A7944D33-B10F-4798-A243-BE4B97A2E8A1}" type="presOf" srcId="{F6C7B60D-491B-4BA0-9353-9E76361FEF28}" destId="{DAE98173-A69B-45F6-92F9-CCD343614326}" srcOrd="0" destOrd="0" presId="urn:microsoft.com/office/officeart/2009/3/layout/HorizontalOrganizationChart"/>
    <dgm:cxn modelId="{24050A7D-092D-4C3C-A66F-1C7E818F6349}" type="presOf" srcId="{BE5F361C-D6AF-482F-956C-2099EFDCFEE7}" destId="{11381132-799B-45D4-B3DD-A9CD23062D28}" srcOrd="0" destOrd="0" presId="urn:microsoft.com/office/officeart/2009/3/layout/HorizontalOrganizationChart"/>
    <dgm:cxn modelId="{5887746C-8379-47AE-AB98-C8320299E946}" type="presOf" srcId="{4EA6D222-3E0B-4AE9-B2A0-D5CC286D0DCB}" destId="{9FE2584F-BAD4-4B41-92CB-D0B30CDBC72D}" srcOrd="0" destOrd="0" presId="urn:microsoft.com/office/officeart/2009/3/layout/HorizontalOrganizationChart"/>
    <dgm:cxn modelId="{67E417F0-A8D5-4561-8BDA-6241B926BA7A}" srcId="{F6C7B60D-491B-4BA0-9353-9E76361FEF28}" destId="{CF6594DF-37BD-43F0-92D4-1A40E1245747}" srcOrd="0" destOrd="0" parTransId="{D10AC88D-36C8-4BD9-A34F-10116DD9A221}" sibTransId="{63B90A98-C22C-4234-9987-E4866E5CE87D}"/>
    <dgm:cxn modelId="{560B89D1-18BE-4423-8DC8-C2BF54A0A00E}" type="presOf" srcId="{227FA402-9E0D-4E48-89BE-CDE9503890A1}" destId="{34E0EEC2-E64B-4369-B077-5AB20BC68D57}" srcOrd="1" destOrd="0" presId="urn:microsoft.com/office/officeart/2009/3/layout/HorizontalOrganizationChart"/>
    <dgm:cxn modelId="{1EA9D676-B25E-4562-BBF0-97AFEA90FEBA}" srcId="{4EA6D222-3E0B-4AE9-B2A0-D5CC286D0DCB}" destId="{227FA402-9E0D-4E48-89BE-CDE9503890A1}" srcOrd="0" destOrd="0" parTransId="{0501CBA3-4A43-4C0B-A964-C2046882DA38}" sibTransId="{7E720918-0152-432B-88F0-8C74E103256E}"/>
    <dgm:cxn modelId="{316595CA-75F7-4259-82C4-20320424726A}" type="presOf" srcId="{6A2B04D7-AB2F-4F79-9F2E-653C1F245D1F}" destId="{EEBD632F-4E27-4D36-8380-E736CDE92C63}" srcOrd="0" destOrd="0" presId="urn:microsoft.com/office/officeart/2009/3/layout/HorizontalOrganizationChart"/>
    <dgm:cxn modelId="{FC817EC5-7456-4000-AD8C-B13533AABB00}" srcId="{5E98F9BC-9D49-4B2D-8CEB-28A5A8E498E5}" destId="{6A2B04D7-AB2F-4F79-9F2E-653C1F245D1F}" srcOrd="0" destOrd="0" parTransId="{BAA38B3C-E3B2-4359-B041-80B9A0380D26}" sibTransId="{C04A71F3-BE77-417D-A000-245E7584C546}"/>
    <dgm:cxn modelId="{ADFB2211-7F91-40B7-844E-B59C198248E3}" type="presOf" srcId="{D10AC88D-36C8-4BD9-A34F-10116DD9A221}" destId="{DB816A52-0E5B-4BDE-9D0F-5B6801A2AFEB}" srcOrd="0" destOrd="0" presId="urn:microsoft.com/office/officeart/2009/3/layout/HorizontalOrganizationChart"/>
    <dgm:cxn modelId="{E33E3740-0154-4011-A4AE-0F42FC4AFA24}" type="presOf" srcId="{CF6594DF-37BD-43F0-92D4-1A40E1245747}" destId="{9AB0AD53-0C16-46BE-91F6-B81EF107BB76}" srcOrd="0" destOrd="0" presId="urn:microsoft.com/office/officeart/2009/3/layout/HorizontalOrganizationChart"/>
    <dgm:cxn modelId="{26009AAF-1470-4B98-8329-9A3C96249F17}" type="presOf" srcId="{0595114F-8446-4A7A-AB0F-DACF213C6401}" destId="{873CF349-F214-45B0-9893-A9EAE25243AB}" srcOrd="0" destOrd="0" presId="urn:microsoft.com/office/officeart/2009/3/layout/HorizontalOrganizationChart"/>
    <dgm:cxn modelId="{195688F1-1946-4189-88DE-B33AFCDBD630}" type="presOf" srcId="{F6C7B60D-491B-4BA0-9353-9E76361FEF28}" destId="{DC60716D-E9C6-4E81-9538-7846385B4EBB}" srcOrd="1" destOrd="0" presId="urn:microsoft.com/office/officeart/2009/3/layout/HorizontalOrganizationChart"/>
    <dgm:cxn modelId="{2B99B403-1CDF-4C18-9985-91951B3371BA}" type="presOf" srcId="{5E98F9BC-9D49-4B2D-8CEB-28A5A8E498E5}" destId="{CA13E7CE-8D6F-41BC-80B5-961416DDB752}" srcOrd="0" destOrd="0" presId="urn:microsoft.com/office/officeart/2009/3/layout/HorizontalOrganizationChart"/>
    <dgm:cxn modelId="{A80755CA-E42F-456D-9BB6-4BDF46BC06AF}" type="presOf" srcId="{4EA6D222-3E0B-4AE9-B2A0-D5CC286D0DCB}" destId="{E5A7517D-E863-45F7-AEE5-79EA71F55AE3}" srcOrd="1" destOrd="0" presId="urn:microsoft.com/office/officeart/2009/3/layout/HorizontalOrganizationChart"/>
    <dgm:cxn modelId="{AEE4E96C-0CAE-4A75-9BB0-37B788DCBA3E}" type="presOf" srcId="{6A2B04D7-AB2F-4F79-9F2E-653C1F245D1F}" destId="{A033CBBD-D4DE-4DB2-A449-CF5CE6B33E65}" srcOrd="1" destOrd="0" presId="urn:microsoft.com/office/officeart/2009/3/layout/HorizontalOrganizationChart"/>
    <dgm:cxn modelId="{E6783655-433C-4E6C-A0B5-163800765552}" type="presOf" srcId="{227FA402-9E0D-4E48-89BE-CDE9503890A1}" destId="{6F67B02A-8820-447F-B88F-A2A720D7940D}" srcOrd="0" destOrd="0" presId="urn:microsoft.com/office/officeart/2009/3/layout/HorizontalOrganizationChart"/>
    <dgm:cxn modelId="{75BF5B1A-E194-4541-92C5-6BD370209B6D}" type="presOf" srcId="{578DB951-ED12-4BB8-A511-7225740DA159}" destId="{0EEF415B-4530-427B-A827-D194D1234BC5}" srcOrd="0" destOrd="0" presId="urn:microsoft.com/office/officeart/2009/3/layout/HorizontalOrganizationChart"/>
    <dgm:cxn modelId="{42C8D7EC-357D-43CF-9FEC-E02983063D2F}" type="presOf" srcId="{85229DF7-79E5-4C8E-BFB4-AB28366E55A9}" destId="{FE3C6226-9E8B-4094-B19A-76C10C82708E}" srcOrd="0" destOrd="0" presId="urn:microsoft.com/office/officeart/2009/3/layout/HorizontalOrganizationChart"/>
    <dgm:cxn modelId="{8AFF6E77-E78D-4BE5-A342-E1A66C2BCBB1}" srcId="{6A2B04D7-AB2F-4F79-9F2E-653C1F245D1F}" destId="{0595114F-8446-4A7A-AB0F-DACF213C6401}" srcOrd="2" destOrd="0" parTransId="{85229DF7-79E5-4C8E-BFB4-AB28366E55A9}" sibTransId="{62CF22EA-25E3-454E-B074-1110CCD3A2F2}"/>
    <dgm:cxn modelId="{A6A22B71-82AB-45FD-9A2D-DAF76C61C5CD}" type="presParOf" srcId="{CA13E7CE-8D6F-41BC-80B5-961416DDB752}" destId="{CDA4F958-CD2F-48D3-A273-F804F249D330}" srcOrd="0" destOrd="0" presId="urn:microsoft.com/office/officeart/2009/3/layout/HorizontalOrganizationChart"/>
    <dgm:cxn modelId="{04A6ED15-DA4E-4E2A-82E5-1A11898A673A}" type="presParOf" srcId="{CDA4F958-CD2F-48D3-A273-F804F249D330}" destId="{24113749-9FF1-4145-9F9B-08C55F9CD023}" srcOrd="0" destOrd="0" presId="urn:microsoft.com/office/officeart/2009/3/layout/HorizontalOrganizationChart"/>
    <dgm:cxn modelId="{A95CA4CF-A461-4282-AA38-B4494DF7D071}" type="presParOf" srcId="{24113749-9FF1-4145-9F9B-08C55F9CD023}" destId="{EEBD632F-4E27-4D36-8380-E736CDE92C63}" srcOrd="0" destOrd="0" presId="urn:microsoft.com/office/officeart/2009/3/layout/HorizontalOrganizationChart"/>
    <dgm:cxn modelId="{17366DE5-5688-489D-B6A2-8B665147F3BD}" type="presParOf" srcId="{24113749-9FF1-4145-9F9B-08C55F9CD023}" destId="{A033CBBD-D4DE-4DB2-A449-CF5CE6B33E65}" srcOrd="1" destOrd="0" presId="urn:microsoft.com/office/officeart/2009/3/layout/HorizontalOrganizationChart"/>
    <dgm:cxn modelId="{DC008A02-B321-4DEE-BCB5-1EBF9F459F2E}" type="presParOf" srcId="{CDA4F958-CD2F-48D3-A273-F804F249D330}" destId="{F28201AE-410B-4914-83F8-646D22F84CDB}" srcOrd="1" destOrd="0" presId="urn:microsoft.com/office/officeart/2009/3/layout/HorizontalOrganizationChart"/>
    <dgm:cxn modelId="{98713C62-26B1-416C-880A-986D1B61690F}" type="presParOf" srcId="{F28201AE-410B-4914-83F8-646D22F84CDB}" destId="{0EEF415B-4530-427B-A827-D194D1234BC5}" srcOrd="0" destOrd="0" presId="urn:microsoft.com/office/officeart/2009/3/layout/HorizontalOrganizationChart"/>
    <dgm:cxn modelId="{5FF361C1-8A72-4E6B-841B-FED656BF8DA9}" type="presParOf" srcId="{F28201AE-410B-4914-83F8-646D22F84CDB}" destId="{8F8321B8-B195-4723-A77A-8425A4E0E9B4}" srcOrd="1" destOrd="0" presId="urn:microsoft.com/office/officeart/2009/3/layout/HorizontalOrganizationChart"/>
    <dgm:cxn modelId="{F13725B5-A11C-455F-AF06-DBB2C5F3B18C}" type="presParOf" srcId="{8F8321B8-B195-4723-A77A-8425A4E0E9B4}" destId="{BAB6A4C8-7E35-40B6-8F26-BA51E2AF340E}" srcOrd="0" destOrd="0" presId="urn:microsoft.com/office/officeart/2009/3/layout/HorizontalOrganizationChart"/>
    <dgm:cxn modelId="{6F96B1D9-A8B1-4760-9E6E-7A5C4E7E30B5}" type="presParOf" srcId="{BAB6A4C8-7E35-40B6-8F26-BA51E2AF340E}" destId="{9FE2584F-BAD4-4B41-92CB-D0B30CDBC72D}" srcOrd="0" destOrd="0" presId="urn:microsoft.com/office/officeart/2009/3/layout/HorizontalOrganizationChart"/>
    <dgm:cxn modelId="{AFAC3D6E-137E-4268-B21B-9CE617DFB9AD}" type="presParOf" srcId="{BAB6A4C8-7E35-40B6-8F26-BA51E2AF340E}" destId="{E5A7517D-E863-45F7-AEE5-79EA71F55AE3}" srcOrd="1" destOrd="0" presId="urn:microsoft.com/office/officeart/2009/3/layout/HorizontalOrganizationChart"/>
    <dgm:cxn modelId="{FBCB717F-9FF3-4F3A-8782-B30FDA7B70A8}" type="presParOf" srcId="{8F8321B8-B195-4723-A77A-8425A4E0E9B4}" destId="{B390D39A-C2C7-4640-8385-936AB224071F}" srcOrd="1" destOrd="0" presId="urn:microsoft.com/office/officeart/2009/3/layout/HorizontalOrganizationChart"/>
    <dgm:cxn modelId="{38C12628-4B9F-41AC-826E-5DD9C76513CD}" type="presParOf" srcId="{B390D39A-C2C7-4640-8385-936AB224071F}" destId="{7FC70816-2D17-4B37-A2A3-959C3AC450CD}" srcOrd="0" destOrd="0" presId="urn:microsoft.com/office/officeart/2009/3/layout/HorizontalOrganizationChart"/>
    <dgm:cxn modelId="{83FB6422-FA7B-408E-9338-9ABAC88E5BF9}" type="presParOf" srcId="{B390D39A-C2C7-4640-8385-936AB224071F}" destId="{645147A6-C5A3-45DF-A323-1D6A7EC6D196}" srcOrd="1" destOrd="0" presId="urn:microsoft.com/office/officeart/2009/3/layout/HorizontalOrganizationChart"/>
    <dgm:cxn modelId="{09C3B070-AF57-44A4-9A22-7C405A2B60D8}" type="presParOf" srcId="{645147A6-C5A3-45DF-A323-1D6A7EC6D196}" destId="{7DDDBC0E-6718-4BC6-BE32-35A8A9EB6EAF}" srcOrd="0" destOrd="0" presId="urn:microsoft.com/office/officeart/2009/3/layout/HorizontalOrganizationChart"/>
    <dgm:cxn modelId="{97C7A128-DC95-4728-8D09-3CD110972391}" type="presParOf" srcId="{7DDDBC0E-6718-4BC6-BE32-35A8A9EB6EAF}" destId="{6F67B02A-8820-447F-B88F-A2A720D7940D}" srcOrd="0" destOrd="0" presId="urn:microsoft.com/office/officeart/2009/3/layout/HorizontalOrganizationChart"/>
    <dgm:cxn modelId="{4DF5D776-4F46-445B-86B2-0AE188D8D8D3}" type="presParOf" srcId="{7DDDBC0E-6718-4BC6-BE32-35A8A9EB6EAF}" destId="{34E0EEC2-E64B-4369-B077-5AB20BC68D57}" srcOrd="1" destOrd="0" presId="urn:microsoft.com/office/officeart/2009/3/layout/HorizontalOrganizationChart"/>
    <dgm:cxn modelId="{C68FB63C-B328-4FB9-BCF9-4380A946940A}" type="presParOf" srcId="{645147A6-C5A3-45DF-A323-1D6A7EC6D196}" destId="{9DDBB7A7-F588-44BC-99DA-F946B6791E97}" srcOrd="1" destOrd="0" presId="urn:microsoft.com/office/officeart/2009/3/layout/HorizontalOrganizationChart"/>
    <dgm:cxn modelId="{35C04B37-5E27-4F2C-9B61-60DCD50B5141}" type="presParOf" srcId="{645147A6-C5A3-45DF-A323-1D6A7EC6D196}" destId="{1D09D9A8-04E6-428A-9EC7-FF0B947F3CE2}" srcOrd="2" destOrd="0" presId="urn:microsoft.com/office/officeart/2009/3/layout/HorizontalOrganizationChart"/>
    <dgm:cxn modelId="{62FD51B0-9D7B-4BD6-951C-E07B1E447540}" type="presParOf" srcId="{8F8321B8-B195-4723-A77A-8425A4E0E9B4}" destId="{8C5C2AB3-51EF-4742-AC75-AB0F829DE1DC}" srcOrd="2" destOrd="0" presId="urn:microsoft.com/office/officeart/2009/3/layout/HorizontalOrganizationChart"/>
    <dgm:cxn modelId="{7D91B654-E11D-41EF-BF50-52C0EE3B79EA}" type="presParOf" srcId="{F28201AE-410B-4914-83F8-646D22F84CDB}" destId="{11381132-799B-45D4-B3DD-A9CD23062D28}" srcOrd="2" destOrd="0" presId="urn:microsoft.com/office/officeart/2009/3/layout/HorizontalOrganizationChart"/>
    <dgm:cxn modelId="{9B8329AF-7BDC-4618-B99C-0FEE7B551512}" type="presParOf" srcId="{F28201AE-410B-4914-83F8-646D22F84CDB}" destId="{9C40F67B-E14E-4E4B-B8DE-4479D49334F5}" srcOrd="3" destOrd="0" presId="urn:microsoft.com/office/officeart/2009/3/layout/HorizontalOrganizationChart"/>
    <dgm:cxn modelId="{4C2DFCAF-E3F5-4F62-BEB3-436BFC445ACA}" type="presParOf" srcId="{9C40F67B-E14E-4E4B-B8DE-4479D49334F5}" destId="{DE7E2C55-42C6-4132-B0D7-5EBB6F730C33}" srcOrd="0" destOrd="0" presId="urn:microsoft.com/office/officeart/2009/3/layout/HorizontalOrganizationChart"/>
    <dgm:cxn modelId="{9159F6A2-A6EE-47B0-9857-B2AF6F45A763}" type="presParOf" srcId="{DE7E2C55-42C6-4132-B0D7-5EBB6F730C33}" destId="{DAE98173-A69B-45F6-92F9-CCD343614326}" srcOrd="0" destOrd="0" presId="urn:microsoft.com/office/officeart/2009/3/layout/HorizontalOrganizationChart"/>
    <dgm:cxn modelId="{8D00F611-A013-456A-9016-D628CFDA316D}" type="presParOf" srcId="{DE7E2C55-42C6-4132-B0D7-5EBB6F730C33}" destId="{DC60716D-E9C6-4E81-9538-7846385B4EBB}" srcOrd="1" destOrd="0" presId="urn:microsoft.com/office/officeart/2009/3/layout/HorizontalOrganizationChart"/>
    <dgm:cxn modelId="{819E6940-FD37-4C64-987C-6F77CACDAB42}" type="presParOf" srcId="{9C40F67B-E14E-4E4B-B8DE-4479D49334F5}" destId="{D5E2F69E-6C2F-4E65-A103-998B0C6651E4}" srcOrd="1" destOrd="0" presId="urn:microsoft.com/office/officeart/2009/3/layout/HorizontalOrganizationChart"/>
    <dgm:cxn modelId="{702451BC-3F43-42C9-9ECA-A44E0C8807D0}" type="presParOf" srcId="{D5E2F69E-6C2F-4E65-A103-998B0C6651E4}" destId="{DB816A52-0E5B-4BDE-9D0F-5B6801A2AFEB}" srcOrd="0" destOrd="0" presId="urn:microsoft.com/office/officeart/2009/3/layout/HorizontalOrganizationChart"/>
    <dgm:cxn modelId="{1BF205E1-5E9F-4A3C-ACE6-5DB5828A878B}" type="presParOf" srcId="{D5E2F69E-6C2F-4E65-A103-998B0C6651E4}" destId="{AEE519A0-D715-4237-9D9A-B1299F82A8CD}" srcOrd="1" destOrd="0" presId="urn:microsoft.com/office/officeart/2009/3/layout/HorizontalOrganizationChart"/>
    <dgm:cxn modelId="{FF0B5552-C5FA-41F6-81B1-280BC13261F3}" type="presParOf" srcId="{AEE519A0-D715-4237-9D9A-B1299F82A8CD}" destId="{6EAFB6F8-5A04-433F-8D08-36B4F87CE107}" srcOrd="0" destOrd="0" presId="urn:microsoft.com/office/officeart/2009/3/layout/HorizontalOrganizationChart"/>
    <dgm:cxn modelId="{0F79C54B-A9F0-4442-925C-DB3F1AC2FBFA}" type="presParOf" srcId="{6EAFB6F8-5A04-433F-8D08-36B4F87CE107}" destId="{9AB0AD53-0C16-46BE-91F6-B81EF107BB76}" srcOrd="0" destOrd="0" presId="urn:microsoft.com/office/officeart/2009/3/layout/HorizontalOrganizationChart"/>
    <dgm:cxn modelId="{33A7A5C7-B256-491D-A375-443FE80B0CE3}" type="presParOf" srcId="{6EAFB6F8-5A04-433F-8D08-36B4F87CE107}" destId="{7A4DDC57-13B6-48C0-8D13-85F37E46020E}" srcOrd="1" destOrd="0" presId="urn:microsoft.com/office/officeart/2009/3/layout/HorizontalOrganizationChart"/>
    <dgm:cxn modelId="{F893D746-63AA-4EA0-A332-E2AD4E99E458}" type="presParOf" srcId="{AEE519A0-D715-4237-9D9A-B1299F82A8CD}" destId="{27C29229-6189-440C-BEA1-DA481E8E42CF}" srcOrd="1" destOrd="0" presId="urn:microsoft.com/office/officeart/2009/3/layout/HorizontalOrganizationChart"/>
    <dgm:cxn modelId="{5A10B94D-7B3C-460A-B146-BE4251A2C1ED}" type="presParOf" srcId="{AEE519A0-D715-4237-9D9A-B1299F82A8CD}" destId="{4BC24C8E-0201-4215-8922-41378AAC72B6}" srcOrd="2" destOrd="0" presId="urn:microsoft.com/office/officeart/2009/3/layout/HorizontalOrganizationChart"/>
    <dgm:cxn modelId="{99111CCE-606F-4B1C-BF73-1B7D4AEE69FE}" type="presParOf" srcId="{9C40F67B-E14E-4E4B-B8DE-4479D49334F5}" destId="{D2D9810B-7118-4DA8-B3B8-C6B119715433}" srcOrd="2" destOrd="0" presId="urn:microsoft.com/office/officeart/2009/3/layout/HorizontalOrganizationChart"/>
    <dgm:cxn modelId="{3BB145FC-C85E-490D-BE63-00420EEE26DF}" type="presParOf" srcId="{F28201AE-410B-4914-83F8-646D22F84CDB}" destId="{FE3C6226-9E8B-4094-B19A-76C10C82708E}" srcOrd="4" destOrd="0" presId="urn:microsoft.com/office/officeart/2009/3/layout/HorizontalOrganizationChart"/>
    <dgm:cxn modelId="{F7675AD7-2F2E-4CF8-97CE-B13E0F08F633}" type="presParOf" srcId="{F28201AE-410B-4914-83F8-646D22F84CDB}" destId="{3DD6E683-C310-4CDF-8FAC-97DA49864ECB}" srcOrd="5" destOrd="0" presId="urn:microsoft.com/office/officeart/2009/3/layout/HorizontalOrganizationChart"/>
    <dgm:cxn modelId="{95146AFB-31A5-47D0-B8FA-588F10B9E2F6}" type="presParOf" srcId="{3DD6E683-C310-4CDF-8FAC-97DA49864ECB}" destId="{BDD73EE6-5ECA-4C42-ABB4-C62BBA503CD9}" srcOrd="0" destOrd="0" presId="urn:microsoft.com/office/officeart/2009/3/layout/HorizontalOrganizationChart"/>
    <dgm:cxn modelId="{D1163C88-9E9C-4A88-8511-555F0E2D2532}" type="presParOf" srcId="{BDD73EE6-5ECA-4C42-ABB4-C62BBA503CD9}" destId="{873CF349-F214-45B0-9893-A9EAE25243AB}" srcOrd="0" destOrd="0" presId="urn:microsoft.com/office/officeart/2009/3/layout/HorizontalOrganizationChart"/>
    <dgm:cxn modelId="{1CAF7F30-F844-48DA-A3C1-5311D0B19BB2}" type="presParOf" srcId="{BDD73EE6-5ECA-4C42-ABB4-C62BBA503CD9}" destId="{7694A56C-8BB5-4173-A39F-A4645BA855A6}" srcOrd="1" destOrd="0" presId="urn:microsoft.com/office/officeart/2009/3/layout/HorizontalOrganizationChart"/>
    <dgm:cxn modelId="{4A305EB9-4698-4A2A-8D05-A03E1C752865}" type="presParOf" srcId="{3DD6E683-C310-4CDF-8FAC-97DA49864ECB}" destId="{135AED6F-560F-456F-9E86-8016B47EF63D}" srcOrd="1" destOrd="0" presId="urn:microsoft.com/office/officeart/2009/3/layout/HorizontalOrganizationChart"/>
    <dgm:cxn modelId="{8D108055-5AE5-4522-946E-5C6920329673}" type="presParOf" srcId="{3DD6E683-C310-4CDF-8FAC-97DA49864ECB}" destId="{D8B5AE45-CDED-4CDB-81BE-58A97FC2608A}" srcOrd="2" destOrd="0" presId="urn:microsoft.com/office/officeart/2009/3/layout/HorizontalOrganizationChart"/>
    <dgm:cxn modelId="{C00717A0-1B97-4420-8DA1-4B00270D511B}" type="presParOf" srcId="{CDA4F958-CD2F-48D3-A273-F804F249D330}" destId="{24BD3950-F730-45FE-ACFE-5133E4FCD7E1}"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CB000F1A-4000-4459-8846-41663110E476}" type="doc">
      <dgm:prSet loTypeId="urn:microsoft.com/office/officeart/2005/8/layout/lProcess2" loCatId="list" qsTypeId="urn:microsoft.com/office/officeart/2005/8/quickstyle/3d4" qsCatId="3D" csTypeId="urn:microsoft.com/office/officeart/2005/8/colors/accent3_2" csCatId="accent3" phldr="1"/>
      <dgm:spPr/>
      <dgm:t>
        <a:bodyPr/>
        <a:lstStyle/>
        <a:p>
          <a:endParaRPr lang="en-US"/>
        </a:p>
      </dgm:t>
    </dgm:pt>
    <dgm:pt modelId="{99E9778E-957A-4C6A-9CCE-AA81724D3D19}">
      <dgm:prSet phldrT="[Text]" custT="1"/>
      <dgm:spPr/>
      <dgm:t>
        <a:bodyPr/>
        <a:lstStyle/>
        <a:p>
          <a:r>
            <a:rPr lang="fa-IR" sz="2800" b="1" dirty="0">
              <a:solidFill>
                <a:schemeClr val="accent3">
                  <a:lumMod val="50000"/>
                </a:schemeClr>
              </a:solidFill>
              <a:cs typeface="B Nazanin" panose="00000400000000000000" pitchFamily="2" charset="-78"/>
            </a:rPr>
            <a:t>مدول یانگ تک لایه</a:t>
          </a:r>
          <a:endParaRPr lang="en-US" sz="2800" b="1" dirty="0">
            <a:solidFill>
              <a:schemeClr val="accent3">
                <a:lumMod val="50000"/>
              </a:schemeClr>
            </a:solidFill>
            <a:cs typeface="B Nazanin" panose="00000400000000000000" pitchFamily="2" charset="-78"/>
          </a:endParaRPr>
        </a:p>
      </dgm:t>
    </dgm:pt>
    <dgm:pt modelId="{2ED9B9E5-86B1-42EF-B0CE-F9E56563C02A}" type="parTrans" cxnId="{34BA4CEE-8FDB-493A-840B-6AB009B3AA72}">
      <dgm:prSet/>
      <dgm:spPr/>
      <dgm:t>
        <a:bodyPr/>
        <a:lstStyle/>
        <a:p>
          <a:endParaRPr lang="en-US"/>
        </a:p>
      </dgm:t>
    </dgm:pt>
    <dgm:pt modelId="{BB7206E2-245B-4B3D-81F9-74B5083A64C3}" type="sibTrans" cxnId="{34BA4CEE-8FDB-493A-840B-6AB009B3AA72}">
      <dgm:prSet/>
      <dgm:spPr/>
      <dgm:t>
        <a:bodyPr/>
        <a:lstStyle/>
        <a:p>
          <a:endParaRPr lang="en-US"/>
        </a:p>
      </dgm:t>
    </dgm:pt>
    <dgm:pt modelId="{F2B3E240-B6B8-4C24-8975-8844AA6F20F7}">
      <dgm:prSet phldrT="[Text]" custT="1"/>
      <dgm:spPr/>
      <dgm:t>
        <a:bodyPr/>
        <a:lstStyle/>
        <a:p>
          <a:r>
            <a:rPr lang="en-US" sz="2400" b="1" dirty="0">
              <a:solidFill>
                <a:schemeClr val="tx2"/>
              </a:solidFill>
              <a:latin typeface="Times New Roman" panose="02020603050405020304" pitchFamily="18" charset="0"/>
              <a:cs typeface="Times New Roman" panose="02020603050405020304" pitchFamily="18" charset="0"/>
            </a:rPr>
            <a:t>Ti3C2Tx: </a:t>
          </a:r>
        </a:p>
        <a:p>
          <a:r>
            <a:rPr lang="en-US" sz="2400" b="1" dirty="0">
              <a:solidFill>
                <a:schemeClr val="tx2"/>
              </a:solidFill>
              <a:latin typeface="Times New Roman" panose="02020603050405020304" pitchFamily="18" charset="0"/>
              <a:cs typeface="Times New Roman" panose="02020603050405020304" pitchFamily="18" charset="0"/>
            </a:rPr>
            <a:t>330 MPa</a:t>
          </a:r>
        </a:p>
      </dgm:t>
    </dgm:pt>
    <dgm:pt modelId="{718F8D45-8605-4E26-97BE-9DB7B5453D2A}" type="parTrans" cxnId="{9254D07F-0B17-4166-9775-56720557121E}">
      <dgm:prSet/>
      <dgm:spPr/>
      <dgm:t>
        <a:bodyPr/>
        <a:lstStyle/>
        <a:p>
          <a:endParaRPr lang="en-US"/>
        </a:p>
      </dgm:t>
    </dgm:pt>
    <dgm:pt modelId="{8F1038C5-7031-4DBF-A550-E93701CFB812}" type="sibTrans" cxnId="{9254D07F-0B17-4166-9775-56720557121E}">
      <dgm:prSet/>
      <dgm:spPr/>
      <dgm:t>
        <a:bodyPr/>
        <a:lstStyle/>
        <a:p>
          <a:endParaRPr lang="en-US"/>
        </a:p>
      </dgm:t>
    </dgm:pt>
    <dgm:pt modelId="{5E1F23B5-A627-4E4D-AD9D-5A6B8F39F696}">
      <dgm:prSet phldrT="[Text]" custT="1"/>
      <dgm:spPr/>
      <dgm:t>
        <a:bodyPr/>
        <a:lstStyle/>
        <a:p>
          <a:r>
            <a:rPr lang="en-US" sz="2400" b="1" dirty="0">
              <a:solidFill>
                <a:schemeClr val="tx2"/>
              </a:solidFill>
              <a:latin typeface="Times New Roman" panose="02020603050405020304" pitchFamily="18" charset="0"/>
              <a:cs typeface="Times New Roman" panose="02020603050405020304" pitchFamily="18" charset="0"/>
            </a:rPr>
            <a:t>Nb4C3Tx: </a:t>
          </a:r>
        </a:p>
        <a:p>
          <a:r>
            <a:rPr lang="en-US" sz="2400" b="1" dirty="0">
              <a:solidFill>
                <a:schemeClr val="tx2"/>
              </a:solidFill>
              <a:latin typeface="Times New Roman" panose="02020603050405020304" pitchFamily="18" charset="0"/>
              <a:cs typeface="Times New Roman" panose="02020603050405020304" pitchFamily="18" charset="0"/>
            </a:rPr>
            <a:t>390 MPa</a:t>
          </a:r>
        </a:p>
      </dgm:t>
    </dgm:pt>
    <dgm:pt modelId="{B399BF66-7A89-4815-9E5D-FCB14D676660}" type="parTrans" cxnId="{CD5AA6FB-AC2F-48A6-8457-B6269B4F6FF8}">
      <dgm:prSet/>
      <dgm:spPr/>
      <dgm:t>
        <a:bodyPr/>
        <a:lstStyle/>
        <a:p>
          <a:endParaRPr lang="en-US"/>
        </a:p>
      </dgm:t>
    </dgm:pt>
    <dgm:pt modelId="{CEC3BCD3-DB24-448C-97FA-7679FBA6ED1D}" type="sibTrans" cxnId="{CD5AA6FB-AC2F-48A6-8457-B6269B4F6FF8}">
      <dgm:prSet/>
      <dgm:spPr/>
      <dgm:t>
        <a:bodyPr/>
        <a:lstStyle/>
        <a:p>
          <a:endParaRPr lang="en-US"/>
        </a:p>
      </dgm:t>
    </dgm:pt>
    <dgm:pt modelId="{7A37160E-FF80-40B7-A1E5-F2FCA8099E1A}" type="pres">
      <dgm:prSet presAssocID="{CB000F1A-4000-4459-8846-41663110E476}" presName="theList" presStyleCnt="0">
        <dgm:presLayoutVars>
          <dgm:dir/>
          <dgm:animLvl val="lvl"/>
          <dgm:resizeHandles val="exact"/>
        </dgm:presLayoutVars>
      </dgm:prSet>
      <dgm:spPr/>
      <dgm:t>
        <a:bodyPr/>
        <a:lstStyle/>
        <a:p>
          <a:endParaRPr lang="en-US"/>
        </a:p>
      </dgm:t>
    </dgm:pt>
    <dgm:pt modelId="{F7E7736A-6918-4FB9-A4EB-C87A5E84D78A}" type="pres">
      <dgm:prSet presAssocID="{99E9778E-957A-4C6A-9CCE-AA81724D3D19}" presName="compNode" presStyleCnt="0"/>
      <dgm:spPr/>
    </dgm:pt>
    <dgm:pt modelId="{F5522B2E-45CB-4541-AE0C-3CEEAF82138B}" type="pres">
      <dgm:prSet presAssocID="{99E9778E-957A-4C6A-9CCE-AA81724D3D19}" presName="aNode" presStyleLbl="bgShp" presStyleIdx="0" presStyleCnt="1" custLinFactNeighborX="-4453" custLinFactNeighborY="10324"/>
      <dgm:spPr/>
      <dgm:t>
        <a:bodyPr/>
        <a:lstStyle/>
        <a:p>
          <a:endParaRPr lang="en-US"/>
        </a:p>
      </dgm:t>
    </dgm:pt>
    <dgm:pt modelId="{DD11C33D-AA7D-4CA7-B3BC-996147C6CA41}" type="pres">
      <dgm:prSet presAssocID="{99E9778E-957A-4C6A-9CCE-AA81724D3D19}" presName="textNode" presStyleLbl="bgShp" presStyleIdx="0" presStyleCnt="1"/>
      <dgm:spPr/>
      <dgm:t>
        <a:bodyPr/>
        <a:lstStyle/>
        <a:p>
          <a:endParaRPr lang="en-US"/>
        </a:p>
      </dgm:t>
    </dgm:pt>
    <dgm:pt modelId="{D4EEE293-8D08-41C4-A8F0-05DD2561D877}" type="pres">
      <dgm:prSet presAssocID="{99E9778E-957A-4C6A-9CCE-AA81724D3D19}" presName="compChildNode" presStyleCnt="0"/>
      <dgm:spPr/>
    </dgm:pt>
    <dgm:pt modelId="{9FDC3B4A-D312-4D70-A412-15E542BFD8F9}" type="pres">
      <dgm:prSet presAssocID="{99E9778E-957A-4C6A-9CCE-AA81724D3D19}" presName="theInnerList" presStyleCnt="0"/>
      <dgm:spPr/>
    </dgm:pt>
    <dgm:pt modelId="{B4AB869E-6C8B-4C38-818F-5090AF55B793}" type="pres">
      <dgm:prSet presAssocID="{F2B3E240-B6B8-4C24-8975-8844AA6F20F7}" presName="childNode" presStyleLbl="node1" presStyleIdx="0" presStyleCnt="2">
        <dgm:presLayoutVars>
          <dgm:bulletEnabled val="1"/>
        </dgm:presLayoutVars>
      </dgm:prSet>
      <dgm:spPr/>
      <dgm:t>
        <a:bodyPr/>
        <a:lstStyle/>
        <a:p>
          <a:endParaRPr lang="en-US"/>
        </a:p>
      </dgm:t>
    </dgm:pt>
    <dgm:pt modelId="{74E64447-D6F2-4FF9-9FF2-0C50C6498E5B}" type="pres">
      <dgm:prSet presAssocID="{F2B3E240-B6B8-4C24-8975-8844AA6F20F7}" presName="aSpace2" presStyleCnt="0"/>
      <dgm:spPr/>
    </dgm:pt>
    <dgm:pt modelId="{69C9A7DD-F0AD-4C51-95A3-5C16EA8370CC}" type="pres">
      <dgm:prSet presAssocID="{5E1F23B5-A627-4E4D-AD9D-5A6B8F39F696}" presName="childNode" presStyleLbl="node1" presStyleIdx="1" presStyleCnt="2">
        <dgm:presLayoutVars>
          <dgm:bulletEnabled val="1"/>
        </dgm:presLayoutVars>
      </dgm:prSet>
      <dgm:spPr/>
      <dgm:t>
        <a:bodyPr/>
        <a:lstStyle/>
        <a:p>
          <a:endParaRPr lang="en-US"/>
        </a:p>
      </dgm:t>
    </dgm:pt>
  </dgm:ptLst>
  <dgm:cxnLst>
    <dgm:cxn modelId="{CD5AA6FB-AC2F-48A6-8457-B6269B4F6FF8}" srcId="{99E9778E-957A-4C6A-9CCE-AA81724D3D19}" destId="{5E1F23B5-A627-4E4D-AD9D-5A6B8F39F696}" srcOrd="1" destOrd="0" parTransId="{B399BF66-7A89-4815-9E5D-FCB14D676660}" sibTransId="{CEC3BCD3-DB24-448C-97FA-7679FBA6ED1D}"/>
    <dgm:cxn modelId="{C33E0FC4-A117-47D7-9D38-61EC15E5F002}" type="presOf" srcId="{99E9778E-957A-4C6A-9CCE-AA81724D3D19}" destId="{DD11C33D-AA7D-4CA7-B3BC-996147C6CA41}" srcOrd="1" destOrd="0" presId="urn:microsoft.com/office/officeart/2005/8/layout/lProcess2"/>
    <dgm:cxn modelId="{429A5278-4B32-451C-B30A-EA07C2F8E9C3}" type="presOf" srcId="{99E9778E-957A-4C6A-9CCE-AA81724D3D19}" destId="{F5522B2E-45CB-4541-AE0C-3CEEAF82138B}" srcOrd="0" destOrd="0" presId="urn:microsoft.com/office/officeart/2005/8/layout/lProcess2"/>
    <dgm:cxn modelId="{34BA4CEE-8FDB-493A-840B-6AB009B3AA72}" srcId="{CB000F1A-4000-4459-8846-41663110E476}" destId="{99E9778E-957A-4C6A-9CCE-AA81724D3D19}" srcOrd="0" destOrd="0" parTransId="{2ED9B9E5-86B1-42EF-B0CE-F9E56563C02A}" sibTransId="{BB7206E2-245B-4B3D-81F9-74B5083A64C3}"/>
    <dgm:cxn modelId="{A7BEB06C-7EB7-443B-8116-C4873FAB9928}" type="presOf" srcId="{5E1F23B5-A627-4E4D-AD9D-5A6B8F39F696}" destId="{69C9A7DD-F0AD-4C51-95A3-5C16EA8370CC}" srcOrd="0" destOrd="0" presId="urn:microsoft.com/office/officeart/2005/8/layout/lProcess2"/>
    <dgm:cxn modelId="{D9CB0BA5-6DE5-4773-8535-C3EE854D863F}" type="presOf" srcId="{F2B3E240-B6B8-4C24-8975-8844AA6F20F7}" destId="{B4AB869E-6C8B-4C38-818F-5090AF55B793}" srcOrd="0" destOrd="0" presId="urn:microsoft.com/office/officeart/2005/8/layout/lProcess2"/>
    <dgm:cxn modelId="{A0EB3720-CFD2-4727-B47B-2795EFCDCE33}" type="presOf" srcId="{CB000F1A-4000-4459-8846-41663110E476}" destId="{7A37160E-FF80-40B7-A1E5-F2FCA8099E1A}" srcOrd="0" destOrd="0" presId="urn:microsoft.com/office/officeart/2005/8/layout/lProcess2"/>
    <dgm:cxn modelId="{9254D07F-0B17-4166-9775-56720557121E}" srcId="{99E9778E-957A-4C6A-9CCE-AA81724D3D19}" destId="{F2B3E240-B6B8-4C24-8975-8844AA6F20F7}" srcOrd="0" destOrd="0" parTransId="{718F8D45-8605-4E26-97BE-9DB7B5453D2A}" sibTransId="{8F1038C5-7031-4DBF-A550-E93701CFB812}"/>
    <dgm:cxn modelId="{84367515-4437-497F-BF02-4D3942408827}" type="presParOf" srcId="{7A37160E-FF80-40B7-A1E5-F2FCA8099E1A}" destId="{F7E7736A-6918-4FB9-A4EB-C87A5E84D78A}" srcOrd="0" destOrd="0" presId="urn:microsoft.com/office/officeart/2005/8/layout/lProcess2"/>
    <dgm:cxn modelId="{372343B9-5EEC-41B5-A687-06F7CA907CA7}" type="presParOf" srcId="{F7E7736A-6918-4FB9-A4EB-C87A5E84D78A}" destId="{F5522B2E-45CB-4541-AE0C-3CEEAF82138B}" srcOrd="0" destOrd="0" presId="urn:microsoft.com/office/officeart/2005/8/layout/lProcess2"/>
    <dgm:cxn modelId="{75A09170-651C-474F-9CA0-902D61B6A879}" type="presParOf" srcId="{F7E7736A-6918-4FB9-A4EB-C87A5E84D78A}" destId="{DD11C33D-AA7D-4CA7-B3BC-996147C6CA41}" srcOrd="1" destOrd="0" presId="urn:microsoft.com/office/officeart/2005/8/layout/lProcess2"/>
    <dgm:cxn modelId="{2A5BC042-CA0E-4C6F-8F3E-7DA0A011D859}" type="presParOf" srcId="{F7E7736A-6918-4FB9-A4EB-C87A5E84D78A}" destId="{D4EEE293-8D08-41C4-A8F0-05DD2561D877}" srcOrd="2" destOrd="0" presId="urn:microsoft.com/office/officeart/2005/8/layout/lProcess2"/>
    <dgm:cxn modelId="{76AEBF43-E1A8-405C-9799-9352728D72A6}" type="presParOf" srcId="{D4EEE293-8D08-41C4-A8F0-05DD2561D877}" destId="{9FDC3B4A-D312-4D70-A412-15E542BFD8F9}" srcOrd="0" destOrd="0" presId="urn:microsoft.com/office/officeart/2005/8/layout/lProcess2"/>
    <dgm:cxn modelId="{8EF4D689-63D6-4336-AFFA-58BBCC084CC2}" type="presParOf" srcId="{9FDC3B4A-D312-4D70-A412-15E542BFD8F9}" destId="{B4AB869E-6C8B-4C38-818F-5090AF55B793}" srcOrd="0" destOrd="0" presId="urn:microsoft.com/office/officeart/2005/8/layout/lProcess2"/>
    <dgm:cxn modelId="{72144A7F-052F-4277-AB2C-46AB63707FF2}" type="presParOf" srcId="{9FDC3B4A-D312-4D70-A412-15E542BFD8F9}" destId="{74E64447-D6F2-4FF9-9FF2-0C50C6498E5B}" srcOrd="1" destOrd="0" presId="urn:microsoft.com/office/officeart/2005/8/layout/lProcess2"/>
    <dgm:cxn modelId="{DF886A83-C50F-40AF-8808-47E230A8A08F}" type="presParOf" srcId="{9FDC3B4A-D312-4D70-A412-15E542BFD8F9}" destId="{69C9A7DD-F0AD-4C51-95A3-5C16EA8370CC}" srcOrd="2" destOrd="0" presId="urn:microsoft.com/office/officeart/2005/8/layout/l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71704E7-A978-49B0-964B-D7C91A476B1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624A0509-937F-412C-895E-A84DA2CAB417}">
      <dgm:prSet phldrT="[Text]"/>
      <dgm:spPr/>
      <dgm:t>
        <a:bodyPr/>
        <a:lstStyle/>
        <a:p>
          <a:pPr algn="r" rtl="1"/>
          <a:r>
            <a:rPr lang="fa-IR" b="1" dirty="0">
              <a:cs typeface="B Nazanin" panose="00000400000000000000" pitchFamily="2" charset="-78"/>
            </a:rPr>
            <a:t>مکس فازها </a:t>
          </a:r>
          <a:endParaRPr lang="en-US" dirty="0"/>
        </a:p>
      </dgm:t>
    </dgm:pt>
    <dgm:pt modelId="{3DF701FE-4628-4A3B-9CB5-30B2AFAD7777}" type="parTrans" cxnId="{CA4773F7-8F5F-4F0E-BEC6-CF6F5CE09137}">
      <dgm:prSet/>
      <dgm:spPr/>
      <dgm:t>
        <a:bodyPr/>
        <a:lstStyle/>
        <a:p>
          <a:endParaRPr lang="en-US"/>
        </a:p>
      </dgm:t>
    </dgm:pt>
    <dgm:pt modelId="{FEAEA75E-BAA2-4038-8652-D6CF2A4F480A}" type="sibTrans" cxnId="{CA4773F7-8F5F-4F0E-BEC6-CF6F5CE09137}">
      <dgm:prSet/>
      <dgm:spPr/>
      <dgm:t>
        <a:bodyPr/>
        <a:lstStyle/>
        <a:p>
          <a:endParaRPr lang="en-US"/>
        </a:p>
      </dgm:t>
    </dgm:pt>
    <dgm:pt modelId="{A95BEF4C-2AAA-40F9-A6BF-A34E66A25758}">
      <dgm:prSet/>
      <dgm:spPr/>
      <dgm:t>
        <a:bodyPr/>
        <a:lstStyle/>
        <a:p>
          <a:pPr algn="justLow" rtl="1"/>
          <a:r>
            <a:rPr lang="fa-IR" b="1" dirty="0">
              <a:cs typeface="B Nazanin" panose="00000400000000000000" pitchFamily="2" charset="-78"/>
            </a:rPr>
            <a:t>ساختار سه‌بعدی متشکل از سه عنصر</a:t>
          </a:r>
        </a:p>
      </dgm:t>
    </dgm:pt>
    <dgm:pt modelId="{E1CDB855-7DF2-4D04-9F73-9BF53C4F73B5}" type="parTrans" cxnId="{D4E839D3-B86E-42D0-837D-150CAED8CDD1}">
      <dgm:prSet/>
      <dgm:spPr/>
      <dgm:t>
        <a:bodyPr/>
        <a:lstStyle/>
        <a:p>
          <a:endParaRPr lang="en-US"/>
        </a:p>
      </dgm:t>
    </dgm:pt>
    <dgm:pt modelId="{06B372FA-7D6E-4EB9-A754-91933DD7406E}" type="sibTrans" cxnId="{D4E839D3-B86E-42D0-837D-150CAED8CDD1}">
      <dgm:prSet/>
      <dgm:spPr/>
      <dgm:t>
        <a:bodyPr/>
        <a:lstStyle/>
        <a:p>
          <a:endParaRPr lang="en-US"/>
        </a:p>
      </dgm:t>
    </dgm:pt>
    <dgm:pt modelId="{0A936ECA-F385-4A2D-9352-E480FAB75ACB}">
      <dgm:prSet/>
      <dgm:spPr/>
      <dgm:t>
        <a:bodyPr/>
        <a:lstStyle/>
        <a:p>
          <a:pPr algn="justLow" rtl="1"/>
          <a:r>
            <a:rPr lang="fa-IR" b="1" dirty="0">
              <a:cs typeface="B Nazanin" panose="00000400000000000000" pitchFamily="2" charset="-78"/>
            </a:rPr>
            <a:t>کاربید، نیترید یا کربونیترید فلزات واسطه انتقالی</a:t>
          </a:r>
        </a:p>
      </dgm:t>
    </dgm:pt>
    <dgm:pt modelId="{0FDE80B3-2FED-4F1B-A836-132A4CEE0565}" type="parTrans" cxnId="{48B002D2-9DAB-4E4F-9203-CC0A950B9CEE}">
      <dgm:prSet/>
      <dgm:spPr/>
      <dgm:t>
        <a:bodyPr/>
        <a:lstStyle/>
        <a:p>
          <a:endParaRPr lang="en-US"/>
        </a:p>
      </dgm:t>
    </dgm:pt>
    <dgm:pt modelId="{EE47290B-F88A-4212-9E18-49DA27A48F5C}" type="sibTrans" cxnId="{48B002D2-9DAB-4E4F-9203-CC0A950B9CEE}">
      <dgm:prSet/>
      <dgm:spPr/>
      <dgm:t>
        <a:bodyPr/>
        <a:lstStyle/>
        <a:p>
          <a:endParaRPr lang="en-US"/>
        </a:p>
      </dgm:t>
    </dgm:pt>
    <dgm:pt modelId="{ECC59B00-628F-4FAC-87C7-EA980953E9EB}" type="pres">
      <dgm:prSet presAssocID="{871704E7-A978-49B0-964B-D7C91A476B1D}" presName="Name0" presStyleCnt="0">
        <dgm:presLayoutVars>
          <dgm:dir/>
          <dgm:animLvl val="lvl"/>
          <dgm:resizeHandles val="exact"/>
        </dgm:presLayoutVars>
      </dgm:prSet>
      <dgm:spPr/>
      <dgm:t>
        <a:bodyPr/>
        <a:lstStyle/>
        <a:p>
          <a:endParaRPr lang="en-US"/>
        </a:p>
      </dgm:t>
    </dgm:pt>
    <dgm:pt modelId="{D18DDD4D-B29B-4ED3-AD01-BDB18BE7BAC6}" type="pres">
      <dgm:prSet presAssocID="{624A0509-937F-412C-895E-A84DA2CAB417}" presName="composite" presStyleCnt="0"/>
      <dgm:spPr/>
    </dgm:pt>
    <dgm:pt modelId="{F809C1D5-81EA-4EF6-B393-5B8BF0198B1D}" type="pres">
      <dgm:prSet presAssocID="{624A0509-937F-412C-895E-A84DA2CAB417}" presName="parTx" presStyleLbl="alignNode1" presStyleIdx="0" presStyleCnt="1">
        <dgm:presLayoutVars>
          <dgm:chMax val="0"/>
          <dgm:chPref val="0"/>
          <dgm:bulletEnabled val="1"/>
        </dgm:presLayoutVars>
      </dgm:prSet>
      <dgm:spPr/>
      <dgm:t>
        <a:bodyPr/>
        <a:lstStyle/>
        <a:p>
          <a:endParaRPr lang="en-US"/>
        </a:p>
      </dgm:t>
    </dgm:pt>
    <dgm:pt modelId="{E8EDE481-9BE8-4C5C-89A2-4FD0C4507BF1}" type="pres">
      <dgm:prSet presAssocID="{624A0509-937F-412C-895E-A84DA2CAB417}" presName="desTx" presStyleLbl="alignAccFollowNode1" presStyleIdx="0" presStyleCnt="1">
        <dgm:presLayoutVars>
          <dgm:bulletEnabled val="1"/>
        </dgm:presLayoutVars>
      </dgm:prSet>
      <dgm:spPr/>
      <dgm:t>
        <a:bodyPr/>
        <a:lstStyle/>
        <a:p>
          <a:endParaRPr lang="en-US"/>
        </a:p>
      </dgm:t>
    </dgm:pt>
  </dgm:ptLst>
  <dgm:cxnLst>
    <dgm:cxn modelId="{7AD6FED4-8C57-4D10-85F1-BD2DE1744732}" type="presOf" srcId="{871704E7-A978-49B0-964B-D7C91A476B1D}" destId="{ECC59B00-628F-4FAC-87C7-EA980953E9EB}" srcOrd="0" destOrd="0" presId="urn:microsoft.com/office/officeart/2005/8/layout/hList1"/>
    <dgm:cxn modelId="{CA4773F7-8F5F-4F0E-BEC6-CF6F5CE09137}" srcId="{871704E7-A978-49B0-964B-D7C91A476B1D}" destId="{624A0509-937F-412C-895E-A84DA2CAB417}" srcOrd="0" destOrd="0" parTransId="{3DF701FE-4628-4A3B-9CB5-30B2AFAD7777}" sibTransId="{FEAEA75E-BAA2-4038-8652-D6CF2A4F480A}"/>
    <dgm:cxn modelId="{D4E839D3-B86E-42D0-837D-150CAED8CDD1}" srcId="{624A0509-937F-412C-895E-A84DA2CAB417}" destId="{A95BEF4C-2AAA-40F9-A6BF-A34E66A25758}" srcOrd="0" destOrd="0" parTransId="{E1CDB855-7DF2-4D04-9F73-9BF53C4F73B5}" sibTransId="{06B372FA-7D6E-4EB9-A754-91933DD7406E}"/>
    <dgm:cxn modelId="{4BE71F3F-5FBD-4B08-8BE0-C0983D94D1CB}" type="presOf" srcId="{624A0509-937F-412C-895E-A84DA2CAB417}" destId="{F809C1D5-81EA-4EF6-B393-5B8BF0198B1D}" srcOrd="0" destOrd="0" presId="urn:microsoft.com/office/officeart/2005/8/layout/hList1"/>
    <dgm:cxn modelId="{3F318A0C-A0F8-4AF5-8BA1-5BBBA85E4B62}" type="presOf" srcId="{0A936ECA-F385-4A2D-9352-E480FAB75ACB}" destId="{E8EDE481-9BE8-4C5C-89A2-4FD0C4507BF1}" srcOrd="0" destOrd="1" presId="urn:microsoft.com/office/officeart/2005/8/layout/hList1"/>
    <dgm:cxn modelId="{48B002D2-9DAB-4E4F-9203-CC0A950B9CEE}" srcId="{624A0509-937F-412C-895E-A84DA2CAB417}" destId="{0A936ECA-F385-4A2D-9352-E480FAB75ACB}" srcOrd="1" destOrd="0" parTransId="{0FDE80B3-2FED-4F1B-A836-132A4CEE0565}" sibTransId="{EE47290B-F88A-4212-9E18-49DA27A48F5C}"/>
    <dgm:cxn modelId="{F313F73C-FB73-4472-B389-BB371AD105A9}" type="presOf" srcId="{A95BEF4C-2AAA-40F9-A6BF-A34E66A25758}" destId="{E8EDE481-9BE8-4C5C-89A2-4FD0C4507BF1}" srcOrd="0" destOrd="0" presId="urn:microsoft.com/office/officeart/2005/8/layout/hList1"/>
    <dgm:cxn modelId="{33F2588E-F535-4DBF-99D6-8F74BB993BC2}" type="presParOf" srcId="{ECC59B00-628F-4FAC-87C7-EA980953E9EB}" destId="{D18DDD4D-B29B-4ED3-AD01-BDB18BE7BAC6}" srcOrd="0" destOrd="0" presId="urn:microsoft.com/office/officeart/2005/8/layout/hList1"/>
    <dgm:cxn modelId="{1B9C93D3-75A6-4919-B04C-7C9816D5F770}" type="presParOf" srcId="{D18DDD4D-B29B-4ED3-AD01-BDB18BE7BAC6}" destId="{F809C1D5-81EA-4EF6-B393-5B8BF0198B1D}" srcOrd="0" destOrd="0" presId="urn:microsoft.com/office/officeart/2005/8/layout/hList1"/>
    <dgm:cxn modelId="{53DE1F09-D0EA-4A49-9B86-4A5839A07870}" type="presParOf" srcId="{D18DDD4D-B29B-4ED3-AD01-BDB18BE7BAC6}" destId="{E8EDE481-9BE8-4C5C-89A2-4FD0C4507BF1}" srcOrd="1" destOrd="0" presId="urn:microsoft.com/office/officeart/2005/8/layout/h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E98F9BC-9D49-4B2D-8CEB-28A5A8E498E5}" type="doc">
      <dgm:prSet loTypeId="urn:microsoft.com/office/officeart/2009/3/layout/HorizontalOrganizationChart" loCatId="hierarchy" qsTypeId="urn:microsoft.com/office/officeart/2005/8/quickstyle/3d1" qsCatId="3D" csTypeId="urn:microsoft.com/office/officeart/2005/8/colors/colorful1" csCatId="colorful" phldr="1"/>
      <dgm:spPr/>
      <dgm:t>
        <a:bodyPr/>
        <a:lstStyle/>
        <a:p>
          <a:endParaRPr lang="en-US"/>
        </a:p>
      </dgm:t>
    </dgm:pt>
    <dgm:pt modelId="{4EA6D222-3E0B-4AE9-B2A0-D5CC286D0DCB}">
      <dgm:prSet phldrT="[Text]" custT="1"/>
      <dgm:spPr/>
      <dgm:t>
        <a:bodyPr/>
        <a:lstStyle/>
        <a:p>
          <a:pPr rtl="1"/>
          <a:r>
            <a:rPr lang="fa-IR" sz="2200" b="1" dirty="0">
              <a:cs typeface="B Nazanin" panose="00000400000000000000" pitchFamily="2" charset="-78"/>
            </a:rPr>
            <a:t>پایداری</a:t>
          </a:r>
          <a:endParaRPr lang="en-US" sz="2200" b="1" dirty="0">
            <a:cs typeface="B Nazanin" panose="00000400000000000000" pitchFamily="2" charset="-78"/>
          </a:endParaRPr>
        </a:p>
      </dgm:t>
    </dgm:pt>
    <dgm:pt modelId="{578DB951-ED12-4BB8-A511-7225740DA159}" type="parTrans" cxnId="{CD88620F-AB86-4192-8587-B17B40816C20}">
      <dgm:prSet/>
      <dgm:spPr/>
      <dgm:t>
        <a:bodyPr/>
        <a:lstStyle/>
        <a:p>
          <a:endParaRPr lang="en-US"/>
        </a:p>
      </dgm:t>
    </dgm:pt>
    <dgm:pt modelId="{7097ABC2-2151-4F69-A3B1-5FF14A59C006}" type="sibTrans" cxnId="{CD88620F-AB86-4192-8587-B17B40816C20}">
      <dgm:prSet/>
      <dgm:spPr/>
      <dgm:t>
        <a:bodyPr/>
        <a:lstStyle/>
        <a:p>
          <a:endParaRPr lang="en-US"/>
        </a:p>
      </dgm:t>
    </dgm:pt>
    <dgm:pt modelId="{6A2B04D7-AB2F-4F79-9F2E-653C1F245D1F}">
      <dgm:prSet phldrT="[Text]" custT="1"/>
      <dgm:spPr/>
      <dgm:t>
        <a:bodyPr/>
        <a:lstStyle/>
        <a:p>
          <a:pPr rtl="1"/>
          <a:r>
            <a:rPr lang="fa-IR" sz="2200" b="1" dirty="0">
              <a:cs typeface="B Nazanin" panose="00000400000000000000" pitchFamily="2" charset="-78"/>
            </a:rPr>
            <a:t>پایداری شیمیایی مکسین‌ها</a:t>
          </a:r>
          <a:endParaRPr lang="en-US" sz="2200" b="1" dirty="0">
            <a:cs typeface="B Nazanin" panose="00000400000000000000" pitchFamily="2" charset="-78"/>
          </a:endParaRPr>
        </a:p>
      </dgm:t>
    </dgm:pt>
    <dgm:pt modelId="{BAA38B3C-E3B2-4359-B041-80B9A0380D26}" type="parTrans" cxnId="{FC817EC5-7456-4000-AD8C-B13533AABB00}">
      <dgm:prSet/>
      <dgm:spPr/>
      <dgm:t>
        <a:bodyPr/>
        <a:lstStyle/>
        <a:p>
          <a:endParaRPr lang="en-US"/>
        </a:p>
      </dgm:t>
    </dgm:pt>
    <dgm:pt modelId="{C04A71F3-BE77-417D-A000-245E7584C546}" type="sibTrans" cxnId="{FC817EC5-7456-4000-AD8C-B13533AABB00}">
      <dgm:prSet/>
      <dgm:spPr/>
      <dgm:t>
        <a:bodyPr/>
        <a:lstStyle/>
        <a:p>
          <a:endParaRPr lang="en-US"/>
        </a:p>
      </dgm:t>
    </dgm:pt>
    <dgm:pt modelId="{4AE2D126-3E3E-4C87-8827-9DCC484FFB44}">
      <dgm:prSet phldrT="[Text]" custT="1"/>
      <dgm:spPr/>
      <dgm:t>
        <a:bodyPr/>
        <a:lstStyle/>
        <a:p>
          <a:pPr rtl="1"/>
          <a:r>
            <a:rPr lang="fa-IR" sz="2200" b="1" dirty="0">
              <a:cs typeface="B Nazanin" panose="00000400000000000000" pitchFamily="2" charset="-78"/>
            </a:rPr>
            <a:t>حضور آب و اکسیژن حین سنتز مکسین‌ها</a:t>
          </a:r>
          <a:endParaRPr lang="en-US" sz="2200" b="1" dirty="0">
            <a:cs typeface="B Nazanin" panose="00000400000000000000" pitchFamily="2" charset="-78"/>
          </a:endParaRPr>
        </a:p>
      </dgm:t>
    </dgm:pt>
    <dgm:pt modelId="{3E8C3E78-CE51-43C1-A042-89A774CF10BF}" type="parTrans" cxnId="{80035AD6-959C-45EE-B113-2ACD44AE98FE}">
      <dgm:prSet/>
      <dgm:spPr/>
      <dgm:t>
        <a:bodyPr/>
        <a:lstStyle/>
        <a:p>
          <a:endParaRPr lang="en-US"/>
        </a:p>
      </dgm:t>
    </dgm:pt>
    <dgm:pt modelId="{976F06F1-1DEF-4F36-8548-FCE31640BDFC}" type="sibTrans" cxnId="{80035AD6-959C-45EE-B113-2ACD44AE98FE}">
      <dgm:prSet/>
      <dgm:spPr/>
      <dgm:t>
        <a:bodyPr/>
        <a:lstStyle/>
        <a:p>
          <a:endParaRPr lang="en-US"/>
        </a:p>
      </dgm:t>
    </dgm:pt>
    <dgm:pt modelId="{227FA402-9E0D-4E48-89BE-CDE9503890A1}">
      <dgm:prSet phldrT="[Text]" custT="1"/>
      <dgm:spPr/>
      <dgm:t>
        <a:bodyPr/>
        <a:lstStyle/>
        <a:p>
          <a:pPr rtl="1"/>
          <a:r>
            <a:rPr lang="fa-IR" sz="2200" b="1" dirty="0">
              <a:cs typeface="B Nazanin" panose="00000400000000000000" pitchFamily="2" charset="-78"/>
            </a:rPr>
            <a:t>شرایط تجزیه مکسین</a:t>
          </a:r>
          <a:endParaRPr lang="en-US" sz="2200" b="1" dirty="0">
            <a:cs typeface="B Nazanin" panose="00000400000000000000" pitchFamily="2" charset="-78"/>
          </a:endParaRPr>
        </a:p>
      </dgm:t>
    </dgm:pt>
    <dgm:pt modelId="{0501CBA3-4A43-4C0B-A964-C2046882DA38}" type="parTrans" cxnId="{1EA9D676-B25E-4562-BBF0-97AFEA90FEBA}">
      <dgm:prSet/>
      <dgm:spPr/>
      <dgm:t>
        <a:bodyPr/>
        <a:lstStyle/>
        <a:p>
          <a:endParaRPr lang="en-US"/>
        </a:p>
      </dgm:t>
    </dgm:pt>
    <dgm:pt modelId="{7E720918-0152-432B-88F0-8C74E103256E}" type="sibTrans" cxnId="{1EA9D676-B25E-4562-BBF0-97AFEA90FEBA}">
      <dgm:prSet/>
      <dgm:spPr/>
      <dgm:t>
        <a:bodyPr/>
        <a:lstStyle/>
        <a:p>
          <a:endParaRPr lang="en-US"/>
        </a:p>
      </dgm:t>
    </dgm:pt>
    <dgm:pt modelId="{534CA315-12FA-455B-BA51-9F973251F203}">
      <dgm:prSet phldrT="[Text]" custT="1"/>
      <dgm:spPr/>
      <dgm:t>
        <a:bodyPr/>
        <a:lstStyle/>
        <a:p>
          <a:pPr rtl="1"/>
          <a:r>
            <a:rPr lang="fa-IR" sz="1900" b="1" dirty="0">
              <a:cs typeface="B Nazanin" panose="00000400000000000000" pitchFamily="2" charset="-78"/>
            </a:rPr>
            <a:t>نگهداری طولانی در حضور اکسیژن تحت تاثیر محیط آبی در دماهای بالا و در نتیجه اکسیداسیون</a:t>
          </a:r>
          <a:endParaRPr lang="en-US" sz="1900" b="1" dirty="0">
            <a:cs typeface="B Nazanin" panose="00000400000000000000" pitchFamily="2" charset="-78"/>
          </a:endParaRPr>
        </a:p>
      </dgm:t>
    </dgm:pt>
    <dgm:pt modelId="{399EF1B0-8E56-42A1-AD63-C2F078DA4BAE}" type="parTrans" cxnId="{5C033D77-F0DF-4A69-B080-9A43046A8C4E}">
      <dgm:prSet/>
      <dgm:spPr/>
      <dgm:t>
        <a:bodyPr/>
        <a:lstStyle/>
        <a:p>
          <a:endParaRPr lang="en-US"/>
        </a:p>
      </dgm:t>
    </dgm:pt>
    <dgm:pt modelId="{7FEBA903-FC7C-4391-892C-38E22252288A}" type="sibTrans" cxnId="{5C033D77-F0DF-4A69-B080-9A43046A8C4E}">
      <dgm:prSet/>
      <dgm:spPr/>
      <dgm:t>
        <a:bodyPr/>
        <a:lstStyle/>
        <a:p>
          <a:endParaRPr lang="en-US"/>
        </a:p>
      </dgm:t>
    </dgm:pt>
    <dgm:pt modelId="{57B22C49-9348-4133-8410-CE9CD378EA22}">
      <dgm:prSet phldrT="[Text]" custT="1"/>
      <dgm:spPr/>
      <dgm:t>
        <a:bodyPr/>
        <a:lstStyle/>
        <a:p>
          <a:pPr rtl="1"/>
          <a:r>
            <a:rPr lang="fa-IR" sz="2200" b="1" dirty="0">
              <a:cs typeface="B Nazanin" panose="00000400000000000000" pitchFamily="2" charset="-78"/>
            </a:rPr>
            <a:t>اعمال</a:t>
          </a:r>
          <a:r>
            <a:rPr lang="fa-IR" sz="2200" b="1" baseline="0" dirty="0">
              <a:cs typeface="B Nazanin" panose="00000400000000000000" pitchFamily="2" charset="-78"/>
            </a:rPr>
            <a:t> اشعه فرابنفش در معرض هوا</a:t>
          </a:r>
          <a:endParaRPr lang="en-US" sz="2200" b="1" dirty="0">
            <a:cs typeface="B Nazanin" panose="00000400000000000000" pitchFamily="2" charset="-78"/>
          </a:endParaRPr>
        </a:p>
      </dgm:t>
    </dgm:pt>
    <dgm:pt modelId="{6C12C5DA-4B62-4D9A-8914-E5E538AE8B1E}" type="parTrans" cxnId="{610459F8-9DCA-4A22-82DB-B87AE6EC0866}">
      <dgm:prSet/>
      <dgm:spPr/>
      <dgm:t>
        <a:bodyPr/>
        <a:lstStyle/>
        <a:p>
          <a:endParaRPr lang="en-US"/>
        </a:p>
      </dgm:t>
    </dgm:pt>
    <dgm:pt modelId="{C6678168-84D6-4EAA-A91C-2E7290331FEC}" type="sibTrans" cxnId="{610459F8-9DCA-4A22-82DB-B87AE6EC0866}">
      <dgm:prSet/>
      <dgm:spPr/>
      <dgm:t>
        <a:bodyPr/>
        <a:lstStyle/>
        <a:p>
          <a:endParaRPr lang="en-US"/>
        </a:p>
      </dgm:t>
    </dgm:pt>
    <dgm:pt modelId="{4E0D3389-4276-484F-AB9F-68EE1F07D8C0}">
      <dgm:prSet phldrT="[Text]" custT="1"/>
      <dgm:spPr/>
      <dgm:t>
        <a:bodyPr/>
        <a:lstStyle/>
        <a:p>
          <a:pPr rtl="1"/>
          <a:r>
            <a:rPr lang="fa-IR" sz="2200" b="1" dirty="0">
              <a:cs typeface="B Nazanin" panose="00000400000000000000" pitchFamily="2" charset="-78"/>
            </a:rPr>
            <a:t>افزایش ماندگاری و پایداری</a:t>
          </a:r>
          <a:endParaRPr lang="en-US" sz="2200" b="1" dirty="0">
            <a:cs typeface="B Nazanin" panose="00000400000000000000" pitchFamily="2" charset="-78"/>
          </a:endParaRPr>
        </a:p>
      </dgm:t>
    </dgm:pt>
    <dgm:pt modelId="{3A5D9983-D94B-4E47-84E5-569FD9B032B3}" type="parTrans" cxnId="{EC72E145-9634-4DDD-9BA3-7024C0B1014F}">
      <dgm:prSet/>
      <dgm:spPr/>
      <dgm:t>
        <a:bodyPr/>
        <a:lstStyle/>
        <a:p>
          <a:endParaRPr lang="en-US"/>
        </a:p>
      </dgm:t>
    </dgm:pt>
    <dgm:pt modelId="{157A9DFB-8E96-436B-AA98-FB5B5B94DCCD}" type="sibTrans" cxnId="{EC72E145-9634-4DDD-9BA3-7024C0B1014F}">
      <dgm:prSet/>
      <dgm:spPr/>
      <dgm:t>
        <a:bodyPr/>
        <a:lstStyle/>
        <a:p>
          <a:endParaRPr lang="en-US"/>
        </a:p>
      </dgm:t>
    </dgm:pt>
    <dgm:pt modelId="{E902DA9A-C36C-4260-80AD-EC5B62D00208}">
      <dgm:prSet phldrT="[Text]" custT="1"/>
      <dgm:spPr/>
      <dgm:t>
        <a:bodyPr/>
        <a:lstStyle/>
        <a:p>
          <a:pPr rtl="1"/>
          <a:r>
            <a:rPr lang="fa-IR" sz="2200" b="1" dirty="0">
              <a:cs typeface="B Nazanin" panose="00000400000000000000" pitchFamily="2" charset="-78"/>
            </a:rPr>
            <a:t>محیط هوای خشک</a:t>
          </a:r>
          <a:endParaRPr lang="en-US" sz="2200" b="1" dirty="0">
            <a:cs typeface="B Nazanin" panose="00000400000000000000" pitchFamily="2" charset="-78"/>
          </a:endParaRPr>
        </a:p>
      </dgm:t>
    </dgm:pt>
    <dgm:pt modelId="{1A4CC24D-EB6B-48B0-BBB9-E9D6D6408F7D}" type="parTrans" cxnId="{A73DE666-83DF-4C83-AD0B-A9A5424A7C59}">
      <dgm:prSet/>
      <dgm:spPr/>
      <dgm:t>
        <a:bodyPr/>
        <a:lstStyle/>
        <a:p>
          <a:endParaRPr lang="en-US"/>
        </a:p>
      </dgm:t>
    </dgm:pt>
    <dgm:pt modelId="{BCD5FEEE-1E16-4C86-BEDB-BDA347469AFC}" type="sibTrans" cxnId="{A73DE666-83DF-4C83-AD0B-A9A5424A7C59}">
      <dgm:prSet/>
      <dgm:spPr/>
      <dgm:t>
        <a:bodyPr/>
        <a:lstStyle/>
        <a:p>
          <a:endParaRPr lang="en-US"/>
        </a:p>
      </dgm:t>
    </dgm:pt>
    <dgm:pt modelId="{B8E3917C-71A4-43F4-AC1D-84DD26F4E1B3}">
      <dgm:prSet phldrT="[Text]" custT="1"/>
      <dgm:spPr/>
      <dgm:t>
        <a:bodyPr/>
        <a:lstStyle/>
        <a:p>
          <a:pPr rtl="1"/>
          <a:r>
            <a:rPr lang="fa-IR" sz="2200" b="1" dirty="0">
              <a:cs typeface="B Nazanin" panose="00000400000000000000" pitchFamily="2" charset="-78"/>
            </a:rPr>
            <a:t>محیط آبی بدون اکسیژن</a:t>
          </a:r>
          <a:endParaRPr lang="en-US" sz="2200" b="1" dirty="0">
            <a:cs typeface="B Nazanin" panose="00000400000000000000" pitchFamily="2" charset="-78"/>
          </a:endParaRPr>
        </a:p>
      </dgm:t>
    </dgm:pt>
    <dgm:pt modelId="{ED569574-B03D-42E1-A829-A8086E279B66}" type="parTrans" cxnId="{389C91D5-9156-472E-A225-D69EFA7FAB52}">
      <dgm:prSet/>
      <dgm:spPr/>
      <dgm:t>
        <a:bodyPr/>
        <a:lstStyle/>
        <a:p>
          <a:endParaRPr lang="en-US"/>
        </a:p>
      </dgm:t>
    </dgm:pt>
    <dgm:pt modelId="{68155425-E83C-4FB7-9757-EDBF6BB679E4}" type="sibTrans" cxnId="{389C91D5-9156-472E-A225-D69EFA7FAB52}">
      <dgm:prSet/>
      <dgm:spPr/>
      <dgm:t>
        <a:bodyPr/>
        <a:lstStyle/>
        <a:p>
          <a:endParaRPr lang="en-US"/>
        </a:p>
      </dgm:t>
    </dgm:pt>
    <dgm:pt modelId="{CA13E7CE-8D6F-41BC-80B5-961416DDB752}" type="pres">
      <dgm:prSet presAssocID="{5E98F9BC-9D49-4B2D-8CEB-28A5A8E498E5}" presName="hierChild1" presStyleCnt="0">
        <dgm:presLayoutVars>
          <dgm:orgChart val="1"/>
          <dgm:chPref val="1"/>
          <dgm:dir val="rev"/>
          <dgm:animOne val="branch"/>
          <dgm:animLvl val="lvl"/>
          <dgm:resizeHandles/>
        </dgm:presLayoutVars>
      </dgm:prSet>
      <dgm:spPr/>
      <dgm:t>
        <a:bodyPr/>
        <a:lstStyle/>
        <a:p>
          <a:endParaRPr lang="en-US"/>
        </a:p>
      </dgm:t>
    </dgm:pt>
    <dgm:pt modelId="{CDA4F958-CD2F-48D3-A273-F804F249D330}" type="pres">
      <dgm:prSet presAssocID="{6A2B04D7-AB2F-4F79-9F2E-653C1F245D1F}" presName="hierRoot1" presStyleCnt="0">
        <dgm:presLayoutVars>
          <dgm:hierBranch val="init"/>
        </dgm:presLayoutVars>
      </dgm:prSet>
      <dgm:spPr/>
    </dgm:pt>
    <dgm:pt modelId="{24113749-9FF1-4145-9F9B-08C55F9CD023}" type="pres">
      <dgm:prSet presAssocID="{6A2B04D7-AB2F-4F79-9F2E-653C1F245D1F}" presName="rootComposite1" presStyleCnt="0"/>
      <dgm:spPr/>
    </dgm:pt>
    <dgm:pt modelId="{EEBD632F-4E27-4D36-8380-E736CDE92C63}" type="pres">
      <dgm:prSet presAssocID="{6A2B04D7-AB2F-4F79-9F2E-653C1F245D1F}" presName="rootText1" presStyleLbl="node0" presStyleIdx="0" presStyleCnt="1" custScaleX="85781" custScaleY="174383">
        <dgm:presLayoutVars>
          <dgm:chPref val="3"/>
        </dgm:presLayoutVars>
      </dgm:prSet>
      <dgm:spPr/>
      <dgm:t>
        <a:bodyPr/>
        <a:lstStyle/>
        <a:p>
          <a:endParaRPr lang="en-US"/>
        </a:p>
      </dgm:t>
    </dgm:pt>
    <dgm:pt modelId="{A033CBBD-D4DE-4DB2-A449-CF5CE6B33E65}" type="pres">
      <dgm:prSet presAssocID="{6A2B04D7-AB2F-4F79-9F2E-653C1F245D1F}" presName="rootConnector1" presStyleLbl="node1" presStyleIdx="0" presStyleCnt="0"/>
      <dgm:spPr/>
      <dgm:t>
        <a:bodyPr/>
        <a:lstStyle/>
        <a:p>
          <a:endParaRPr lang="en-US"/>
        </a:p>
      </dgm:t>
    </dgm:pt>
    <dgm:pt modelId="{F28201AE-410B-4914-83F8-646D22F84CDB}" type="pres">
      <dgm:prSet presAssocID="{6A2B04D7-AB2F-4F79-9F2E-653C1F245D1F}" presName="hierChild2" presStyleCnt="0"/>
      <dgm:spPr/>
    </dgm:pt>
    <dgm:pt modelId="{0EEF415B-4530-427B-A827-D194D1234BC5}" type="pres">
      <dgm:prSet presAssocID="{578DB951-ED12-4BB8-A511-7225740DA159}" presName="Name66" presStyleLbl="parChTrans1D2" presStyleIdx="0" presStyleCnt="3"/>
      <dgm:spPr/>
      <dgm:t>
        <a:bodyPr/>
        <a:lstStyle/>
        <a:p>
          <a:endParaRPr lang="en-US"/>
        </a:p>
      </dgm:t>
    </dgm:pt>
    <dgm:pt modelId="{8F8321B8-B195-4723-A77A-8425A4E0E9B4}" type="pres">
      <dgm:prSet presAssocID="{4EA6D222-3E0B-4AE9-B2A0-D5CC286D0DCB}" presName="hierRoot2" presStyleCnt="0">
        <dgm:presLayoutVars>
          <dgm:hierBranch val="init"/>
        </dgm:presLayoutVars>
      </dgm:prSet>
      <dgm:spPr/>
    </dgm:pt>
    <dgm:pt modelId="{BAB6A4C8-7E35-40B6-8F26-BA51E2AF340E}" type="pres">
      <dgm:prSet presAssocID="{4EA6D222-3E0B-4AE9-B2A0-D5CC286D0DCB}" presName="rootComposite" presStyleCnt="0"/>
      <dgm:spPr/>
    </dgm:pt>
    <dgm:pt modelId="{9FE2584F-BAD4-4B41-92CB-D0B30CDBC72D}" type="pres">
      <dgm:prSet presAssocID="{4EA6D222-3E0B-4AE9-B2A0-D5CC286D0DCB}" presName="rootText" presStyleLbl="node2" presStyleIdx="0" presStyleCnt="3" custScaleY="106025">
        <dgm:presLayoutVars>
          <dgm:chPref val="3"/>
        </dgm:presLayoutVars>
      </dgm:prSet>
      <dgm:spPr/>
      <dgm:t>
        <a:bodyPr/>
        <a:lstStyle/>
        <a:p>
          <a:endParaRPr lang="en-US"/>
        </a:p>
      </dgm:t>
    </dgm:pt>
    <dgm:pt modelId="{E5A7517D-E863-45F7-AEE5-79EA71F55AE3}" type="pres">
      <dgm:prSet presAssocID="{4EA6D222-3E0B-4AE9-B2A0-D5CC286D0DCB}" presName="rootConnector" presStyleLbl="node2" presStyleIdx="0" presStyleCnt="3"/>
      <dgm:spPr/>
      <dgm:t>
        <a:bodyPr/>
        <a:lstStyle/>
        <a:p>
          <a:endParaRPr lang="en-US"/>
        </a:p>
      </dgm:t>
    </dgm:pt>
    <dgm:pt modelId="{B390D39A-C2C7-4640-8385-936AB224071F}" type="pres">
      <dgm:prSet presAssocID="{4EA6D222-3E0B-4AE9-B2A0-D5CC286D0DCB}" presName="hierChild4" presStyleCnt="0"/>
      <dgm:spPr/>
    </dgm:pt>
    <dgm:pt modelId="{9E868702-51F5-497E-8498-F2507B1C0763}" type="pres">
      <dgm:prSet presAssocID="{3E8C3E78-CE51-43C1-A042-89A774CF10BF}" presName="Name66" presStyleLbl="parChTrans1D3" presStyleIdx="0" presStyleCnt="5"/>
      <dgm:spPr/>
      <dgm:t>
        <a:bodyPr/>
        <a:lstStyle/>
        <a:p>
          <a:endParaRPr lang="en-US"/>
        </a:p>
      </dgm:t>
    </dgm:pt>
    <dgm:pt modelId="{AF012CB3-6732-4DE0-ACAD-94CA75A7D9B3}" type="pres">
      <dgm:prSet presAssocID="{4AE2D126-3E3E-4C87-8827-9DCC484FFB44}" presName="hierRoot2" presStyleCnt="0">
        <dgm:presLayoutVars>
          <dgm:hierBranch val="init"/>
        </dgm:presLayoutVars>
      </dgm:prSet>
      <dgm:spPr/>
    </dgm:pt>
    <dgm:pt modelId="{67AFD9BB-6210-4B04-8806-7C287358B3A1}" type="pres">
      <dgm:prSet presAssocID="{4AE2D126-3E3E-4C87-8827-9DCC484FFB44}" presName="rootComposite" presStyleCnt="0"/>
      <dgm:spPr/>
    </dgm:pt>
    <dgm:pt modelId="{3F103D95-9D42-4D94-8407-5BC416373931}" type="pres">
      <dgm:prSet presAssocID="{4AE2D126-3E3E-4C87-8827-9DCC484FFB44}" presName="rootText" presStyleLbl="node3" presStyleIdx="0" presStyleCnt="5" custScaleX="188936">
        <dgm:presLayoutVars>
          <dgm:chPref val="3"/>
        </dgm:presLayoutVars>
      </dgm:prSet>
      <dgm:spPr/>
      <dgm:t>
        <a:bodyPr/>
        <a:lstStyle/>
        <a:p>
          <a:endParaRPr lang="en-US"/>
        </a:p>
      </dgm:t>
    </dgm:pt>
    <dgm:pt modelId="{92283B8F-7339-465D-92E9-324D5C2BDD56}" type="pres">
      <dgm:prSet presAssocID="{4AE2D126-3E3E-4C87-8827-9DCC484FFB44}" presName="rootConnector" presStyleLbl="node3" presStyleIdx="0" presStyleCnt="5"/>
      <dgm:spPr/>
      <dgm:t>
        <a:bodyPr/>
        <a:lstStyle/>
        <a:p>
          <a:endParaRPr lang="en-US"/>
        </a:p>
      </dgm:t>
    </dgm:pt>
    <dgm:pt modelId="{498F9EE4-FB9B-4143-82D4-FC7C7B338F8C}" type="pres">
      <dgm:prSet presAssocID="{4AE2D126-3E3E-4C87-8827-9DCC484FFB44}" presName="hierChild4" presStyleCnt="0"/>
      <dgm:spPr/>
    </dgm:pt>
    <dgm:pt modelId="{3D429633-B458-4A8D-96A2-00E51ACA4F81}" type="pres">
      <dgm:prSet presAssocID="{4AE2D126-3E3E-4C87-8827-9DCC484FFB44}" presName="hierChild5" presStyleCnt="0"/>
      <dgm:spPr/>
    </dgm:pt>
    <dgm:pt modelId="{8C5C2AB3-51EF-4742-AC75-AB0F829DE1DC}" type="pres">
      <dgm:prSet presAssocID="{4EA6D222-3E0B-4AE9-B2A0-D5CC286D0DCB}" presName="hierChild5" presStyleCnt="0"/>
      <dgm:spPr/>
    </dgm:pt>
    <dgm:pt modelId="{7FC70816-2D17-4B37-A2A3-959C3AC450CD}" type="pres">
      <dgm:prSet presAssocID="{0501CBA3-4A43-4C0B-A964-C2046882DA38}" presName="Name66" presStyleLbl="parChTrans1D2" presStyleIdx="1" presStyleCnt="3"/>
      <dgm:spPr/>
      <dgm:t>
        <a:bodyPr/>
        <a:lstStyle/>
        <a:p>
          <a:endParaRPr lang="en-US"/>
        </a:p>
      </dgm:t>
    </dgm:pt>
    <dgm:pt modelId="{645147A6-C5A3-45DF-A323-1D6A7EC6D196}" type="pres">
      <dgm:prSet presAssocID="{227FA402-9E0D-4E48-89BE-CDE9503890A1}" presName="hierRoot2" presStyleCnt="0">
        <dgm:presLayoutVars>
          <dgm:hierBranch val="init"/>
        </dgm:presLayoutVars>
      </dgm:prSet>
      <dgm:spPr/>
    </dgm:pt>
    <dgm:pt modelId="{7DDDBC0E-6718-4BC6-BE32-35A8A9EB6EAF}" type="pres">
      <dgm:prSet presAssocID="{227FA402-9E0D-4E48-89BE-CDE9503890A1}" presName="rootComposite" presStyleCnt="0"/>
      <dgm:spPr/>
    </dgm:pt>
    <dgm:pt modelId="{6F67B02A-8820-447F-B88F-A2A720D7940D}" type="pres">
      <dgm:prSet presAssocID="{227FA402-9E0D-4E48-89BE-CDE9503890A1}" presName="rootText" presStyleLbl="node2" presStyleIdx="1" presStyleCnt="3" custScaleY="140747">
        <dgm:presLayoutVars>
          <dgm:chPref val="3"/>
        </dgm:presLayoutVars>
      </dgm:prSet>
      <dgm:spPr/>
      <dgm:t>
        <a:bodyPr/>
        <a:lstStyle/>
        <a:p>
          <a:endParaRPr lang="en-US"/>
        </a:p>
      </dgm:t>
    </dgm:pt>
    <dgm:pt modelId="{34E0EEC2-E64B-4369-B077-5AB20BC68D57}" type="pres">
      <dgm:prSet presAssocID="{227FA402-9E0D-4E48-89BE-CDE9503890A1}" presName="rootConnector" presStyleLbl="node2" presStyleIdx="1" presStyleCnt="3"/>
      <dgm:spPr/>
      <dgm:t>
        <a:bodyPr/>
        <a:lstStyle/>
        <a:p>
          <a:endParaRPr lang="en-US"/>
        </a:p>
      </dgm:t>
    </dgm:pt>
    <dgm:pt modelId="{9DDBB7A7-F588-44BC-99DA-F946B6791E97}" type="pres">
      <dgm:prSet presAssocID="{227FA402-9E0D-4E48-89BE-CDE9503890A1}" presName="hierChild4" presStyleCnt="0"/>
      <dgm:spPr/>
    </dgm:pt>
    <dgm:pt modelId="{5181A5EE-1E82-4618-A525-9DC514797EEE}" type="pres">
      <dgm:prSet presAssocID="{399EF1B0-8E56-42A1-AD63-C2F078DA4BAE}" presName="Name66" presStyleLbl="parChTrans1D3" presStyleIdx="1" presStyleCnt="5"/>
      <dgm:spPr/>
      <dgm:t>
        <a:bodyPr/>
        <a:lstStyle/>
        <a:p>
          <a:endParaRPr lang="en-US"/>
        </a:p>
      </dgm:t>
    </dgm:pt>
    <dgm:pt modelId="{BC224630-FBF9-4A68-A71B-28A67BF69A44}" type="pres">
      <dgm:prSet presAssocID="{534CA315-12FA-455B-BA51-9F973251F203}" presName="hierRoot2" presStyleCnt="0">
        <dgm:presLayoutVars>
          <dgm:hierBranch val="init"/>
        </dgm:presLayoutVars>
      </dgm:prSet>
      <dgm:spPr/>
    </dgm:pt>
    <dgm:pt modelId="{FCF41800-E070-43FE-BB5E-CD19981491D3}" type="pres">
      <dgm:prSet presAssocID="{534CA315-12FA-455B-BA51-9F973251F203}" presName="rootComposite" presStyleCnt="0"/>
      <dgm:spPr/>
    </dgm:pt>
    <dgm:pt modelId="{B0B363F0-426F-4C14-A139-794F698BD66F}" type="pres">
      <dgm:prSet presAssocID="{534CA315-12FA-455B-BA51-9F973251F203}" presName="rootText" presStyleLbl="node3" presStyleIdx="1" presStyleCnt="5" custScaleX="188936">
        <dgm:presLayoutVars>
          <dgm:chPref val="3"/>
        </dgm:presLayoutVars>
      </dgm:prSet>
      <dgm:spPr/>
      <dgm:t>
        <a:bodyPr/>
        <a:lstStyle/>
        <a:p>
          <a:endParaRPr lang="en-US"/>
        </a:p>
      </dgm:t>
    </dgm:pt>
    <dgm:pt modelId="{A2152B6F-9167-4757-B89F-BDEE2F228358}" type="pres">
      <dgm:prSet presAssocID="{534CA315-12FA-455B-BA51-9F973251F203}" presName="rootConnector" presStyleLbl="node3" presStyleIdx="1" presStyleCnt="5"/>
      <dgm:spPr/>
      <dgm:t>
        <a:bodyPr/>
        <a:lstStyle/>
        <a:p>
          <a:endParaRPr lang="en-US"/>
        </a:p>
      </dgm:t>
    </dgm:pt>
    <dgm:pt modelId="{9C97CAA8-F4BC-4305-AF6F-D520DE5F278F}" type="pres">
      <dgm:prSet presAssocID="{534CA315-12FA-455B-BA51-9F973251F203}" presName="hierChild4" presStyleCnt="0"/>
      <dgm:spPr/>
    </dgm:pt>
    <dgm:pt modelId="{4ACC2780-EC65-4F8A-A4DA-D084397D2A0F}" type="pres">
      <dgm:prSet presAssocID="{534CA315-12FA-455B-BA51-9F973251F203}" presName="hierChild5" presStyleCnt="0"/>
      <dgm:spPr/>
    </dgm:pt>
    <dgm:pt modelId="{CB6BA7F9-7156-4EF9-9604-BB5B88D6D4E0}" type="pres">
      <dgm:prSet presAssocID="{6C12C5DA-4B62-4D9A-8914-E5E538AE8B1E}" presName="Name66" presStyleLbl="parChTrans1D3" presStyleIdx="2" presStyleCnt="5"/>
      <dgm:spPr/>
      <dgm:t>
        <a:bodyPr/>
        <a:lstStyle/>
        <a:p>
          <a:endParaRPr lang="en-US"/>
        </a:p>
      </dgm:t>
    </dgm:pt>
    <dgm:pt modelId="{2324F33B-48F3-4FD2-92E2-ED76BED24E15}" type="pres">
      <dgm:prSet presAssocID="{57B22C49-9348-4133-8410-CE9CD378EA22}" presName="hierRoot2" presStyleCnt="0">
        <dgm:presLayoutVars>
          <dgm:hierBranch val="init"/>
        </dgm:presLayoutVars>
      </dgm:prSet>
      <dgm:spPr/>
    </dgm:pt>
    <dgm:pt modelId="{D66FC731-AE40-4851-B44A-85030C0FDF8D}" type="pres">
      <dgm:prSet presAssocID="{57B22C49-9348-4133-8410-CE9CD378EA22}" presName="rootComposite" presStyleCnt="0"/>
      <dgm:spPr/>
    </dgm:pt>
    <dgm:pt modelId="{1E16AD46-4B04-4090-84AE-A5E0F8260B2B}" type="pres">
      <dgm:prSet presAssocID="{57B22C49-9348-4133-8410-CE9CD378EA22}" presName="rootText" presStyleLbl="node3" presStyleIdx="2" presStyleCnt="5" custScaleX="188936">
        <dgm:presLayoutVars>
          <dgm:chPref val="3"/>
        </dgm:presLayoutVars>
      </dgm:prSet>
      <dgm:spPr/>
      <dgm:t>
        <a:bodyPr/>
        <a:lstStyle/>
        <a:p>
          <a:endParaRPr lang="en-US"/>
        </a:p>
      </dgm:t>
    </dgm:pt>
    <dgm:pt modelId="{B37CA7AC-7DB6-4DB8-91A3-3FAFDE479608}" type="pres">
      <dgm:prSet presAssocID="{57B22C49-9348-4133-8410-CE9CD378EA22}" presName="rootConnector" presStyleLbl="node3" presStyleIdx="2" presStyleCnt="5"/>
      <dgm:spPr/>
      <dgm:t>
        <a:bodyPr/>
        <a:lstStyle/>
        <a:p>
          <a:endParaRPr lang="en-US"/>
        </a:p>
      </dgm:t>
    </dgm:pt>
    <dgm:pt modelId="{3C5B3685-5F9C-4C91-9303-9E0247E9CD6A}" type="pres">
      <dgm:prSet presAssocID="{57B22C49-9348-4133-8410-CE9CD378EA22}" presName="hierChild4" presStyleCnt="0"/>
      <dgm:spPr/>
    </dgm:pt>
    <dgm:pt modelId="{07764C9B-B89A-4643-9BAF-FD1D57973DDD}" type="pres">
      <dgm:prSet presAssocID="{57B22C49-9348-4133-8410-CE9CD378EA22}" presName="hierChild5" presStyleCnt="0"/>
      <dgm:spPr/>
    </dgm:pt>
    <dgm:pt modelId="{1D09D9A8-04E6-428A-9EC7-FF0B947F3CE2}" type="pres">
      <dgm:prSet presAssocID="{227FA402-9E0D-4E48-89BE-CDE9503890A1}" presName="hierChild5" presStyleCnt="0"/>
      <dgm:spPr/>
    </dgm:pt>
    <dgm:pt modelId="{99D2069E-05B2-4060-858A-2242F3A9970E}" type="pres">
      <dgm:prSet presAssocID="{3A5D9983-D94B-4E47-84E5-569FD9B032B3}" presName="Name66" presStyleLbl="parChTrans1D2" presStyleIdx="2" presStyleCnt="3"/>
      <dgm:spPr/>
      <dgm:t>
        <a:bodyPr/>
        <a:lstStyle/>
        <a:p>
          <a:endParaRPr lang="en-US"/>
        </a:p>
      </dgm:t>
    </dgm:pt>
    <dgm:pt modelId="{D9C8C653-D111-4C87-B5E8-F9801D703145}" type="pres">
      <dgm:prSet presAssocID="{4E0D3389-4276-484F-AB9F-68EE1F07D8C0}" presName="hierRoot2" presStyleCnt="0">
        <dgm:presLayoutVars>
          <dgm:hierBranch val="init"/>
        </dgm:presLayoutVars>
      </dgm:prSet>
      <dgm:spPr/>
    </dgm:pt>
    <dgm:pt modelId="{439369A8-2BE9-422A-86F0-0EA52269A62E}" type="pres">
      <dgm:prSet presAssocID="{4E0D3389-4276-484F-AB9F-68EE1F07D8C0}" presName="rootComposite" presStyleCnt="0"/>
      <dgm:spPr/>
    </dgm:pt>
    <dgm:pt modelId="{5A0F49CF-F6E8-4067-A4A5-D33342861397}" type="pres">
      <dgm:prSet presAssocID="{4E0D3389-4276-484F-AB9F-68EE1F07D8C0}" presName="rootText" presStyleLbl="node2" presStyleIdx="2" presStyleCnt="3" custScaleY="159090">
        <dgm:presLayoutVars>
          <dgm:chPref val="3"/>
        </dgm:presLayoutVars>
      </dgm:prSet>
      <dgm:spPr/>
      <dgm:t>
        <a:bodyPr/>
        <a:lstStyle/>
        <a:p>
          <a:endParaRPr lang="en-US"/>
        </a:p>
      </dgm:t>
    </dgm:pt>
    <dgm:pt modelId="{05B02F5D-19F8-4604-97F0-60C4EAC9826E}" type="pres">
      <dgm:prSet presAssocID="{4E0D3389-4276-484F-AB9F-68EE1F07D8C0}" presName="rootConnector" presStyleLbl="node2" presStyleIdx="2" presStyleCnt="3"/>
      <dgm:spPr/>
      <dgm:t>
        <a:bodyPr/>
        <a:lstStyle/>
        <a:p>
          <a:endParaRPr lang="en-US"/>
        </a:p>
      </dgm:t>
    </dgm:pt>
    <dgm:pt modelId="{37065EAD-3EE5-48D1-80A0-B0CB6891FD3D}" type="pres">
      <dgm:prSet presAssocID="{4E0D3389-4276-484F-AB9F-68EE1F07D8C0}" presName="hierChild4" presStyleCnt="0"/>
      <dgm:spPr/>
    </dgm:pt>
    <dgm:pt modelId="{3473AED1-3709-4176-8198-0A049E78BF10}" type="pres">
      <dgm:prSet presAssocID="{1A4CC24D-EB6B-48B0-BBB9-E9D6D6408F7D}" presName="Name66" presStyleLbl="parChTrans1D3" presStyleIdx="3" presStyleCnt="5"/>
      <dgm:spPr/>
      <dgm:t>
        <a:bodyPr/>
        <a:lstStyle/>
        <a:p>
          <a:endParaRPr lang="en-US"/>
        </a:p>
      </dgm:t>
    </dgm:pt>
    <dgm:pt modelId="{867101D7-CED7-490B-AD35-3A4A26B16732}" type="pres">
      <dgm:prSet presAssocID="{E902DA9A-C36C-4260-80AD-EC5B62D00208}" presName="hierRoot2" presStyleCnt="0">
        <dgm:presLayoutVars>
          <dgm:hierBranch val="init"/>
        </dgm:presLayoutVars>
      </dgm:prSet>
      <dgm:spPr/>
    </dgm:pt>
    <dgm:pt modelId="{F7C28F44-D3A3-4BE0-ADEE-58CE7E091BA0}" type="pres">
      <dgm:prSet presAssocID="{E902DA9A-C36C-4260-80AD-EC5B62D00208}" presName="rootComposite" presStyleCnt="0"/>
      <dgm:spPr/>
    </dgm:pt>
    <dgm:pt modelId="{60C8A278-B3AC-4ADA-997E-DFB34E050A1E}" type="pres">
      <dgm:prSet presAssocID="{E902DA9A-C36C-4260-80AD-EC5B62D00208}" presName="rootText" presStyleLbl="node3" presStyleIdx="3" presStyleCnt="5" custScaleX="188936">
        <dgm:presLayoutVars>
          <dgm:chPref val="3"/>
        </dgm:presLayoutVars>
      </dgm:prSet>
      <dgm:spPr/>
      <dgm:t>
        <a:bodyPr/>
        <a:lstStyle/>
        <a:p>
          <a:endParaRPr lang="en-US"/>
        </a:p>
      </dgm:t>
    </dgm:pt>
    <dgm:pt modelId="{251BA16F-BA31-43BF-BAA1-0DE835683AED}" type="pres">
      <dgm:prSet presAssocID="{E902DA9A-C36C-4260-80AD-EC5B62D00208}" presName="rootConnector" presStyleLbl="node3" presStyleIdx="3" presStyleCnt="5"/>
      <dgm:spPr/>
      <dgm:t>
        <a:bodyPr/>
        <a:lstStyle/>
        <a:p>
          <a:endParaRPr lang="en-US"/>
        </a:p>
      </dgm:t>
    </dgm:pt>
    <dgm:pt modelId="{FE3F09DE-0657-4306-BBF2-E3E629C83FB1}" type="pres">
      <dgm:prSet presAssocID="{E902DA9A-C36C-4260-80AD-EC5B62D00208}" presName="hierChild4" presStyleCnt="0"/>
      <dgm:spPr/>
    </dgm:pt>
    <dgm:pt modelId="{ECFC089F-FE55-445E-BF34-C3369094887D}" type="pres">
      <dgm:prSet presAssocID="{E902DA9A-C36C-4260-80AD-EC5B62D00208}" presName="hierChild5" presStyleCnt="0"/>
      <dgm:spPr/>
    </dgm:pt>
    <dgm:pt modelId="{A44A1ED0-7A02-4ACA-B334-72305C25B1C9}" type="pres">
      <dgm:prSet presAssocID="{ED569574-B03D-42E1-A829-A8086E279B66}" presName="Name66" presStyleLbl="parChTrans1D3" presStyleIdx="4" presStyleCnt="5"/>
      <dgm:spPr/>
      <dgm:t>
        <a:bodyPr/>
        <a:lstStyle/>
        <a:p>
          <a:endParaRPr lang="en-US"/>
        </a:p>
      </dgm:t>
    </dgm:pt>
    <dgm:pt modelId="{DB051E7F-E816-497E-BD23-A5C7312969BC}" type="pres">
      <dgm:prSet presAssocID="{B8E3917C-71A4-43F4-AC1D-84DD26F4E1B3}" presName="hierRoot2" presStyleCnt="0">
        <dgm:presLayoutVars>
          <dgm:hierBranch val="init"/>
        </dgm:presLayoutVars>
      </dgm:prSet>
      <dgm:spPr/>
    </dgm:pt>
    <dgm:pt modelId="{2C9A3F31-CA13-4A33-8B83-58FC120B316D}" type="pres">
      <dgm:prSet presAssocID="{B8E3917C-71A4-43F4-AC1D-84DD26F4E1B3}" presName="rootComposite" presStyleCnt="0"/>
      <dgm:spPr/>
    </dgm:pt>
    <dgm:pt modelId="{103F5196-15B9-4870-A041-6A379CB0D7FB}" type="pres">
      <dgm:prSet presAssocID="{B8E3917C-71A4-43F4-AC1D-84DD26F4E1B3}" presName="rootText" presStyleLbl="node3" presStyleIdx="4" presStyleCnt="5" custScaleX="188936">
        <dgm:presLayoutVars>
          <dgm:chPref val="3"/>
        </dgm:presLayoutVars>
      </dgm:prSet>
      <dgm:spPr/>
      <dgm:t>
        <a:bodyPr/>
        <a:lstStyle/>
        <a:p>
          <a:endParaRPr lang="en-US"/>
        </a:p>
      </dgm:t>
    </dgm:pt>
    <dgm:pt modelId="{3F71B9CB-BC89-4591-9EF9-1153620C7106}" type="pres">
      <dgm:prSet presAssocID="{B8E3917C-71A4-43F4-AC1D-84DD26F4E1B3}" presName="rootConnector" presStyleLbl="node3" presStyleIdx="4" presStyleCnt="5"/>
      <dgm:spPr/>
      <dgm:t>
        <a:bodyPr/>
        <a:lstStyle/>
        <a:p>
          <a:endParaRPr lang="en-US"/>
        </a:p>
      </dgm:t>
    </dgm:pt>
    <dgm:pt modelId="{EDB3B71E-3D09-40E1-B78C-25200B7CA606}" type="pres">
      <dgm:prSet presAssocID="{B8E3917C-71A4-43F4-AC1D-84DD26F4E1B3}" presName="hierChild4" presStyleCnt="0"/>
      <dgm:spPr/>
    </dgm:pt>
    <dgm:pt modelId="{C19F7B3A-5A0E-4916-A571-056796F83F46}" type="pres">
      <dgm:prSet presAssocID="{B8E3917C-71A4-43F4-AC1D-84DD26F4E1B3}" presName="hierChild5" presStyleCnt="0"/>
      <dgm:spPr/>
    </dgm:pt>
    <dgm:pt modelId="{1B2137EF-C07B-419D-B53B-94DB512A19EE}" type="pres">
      <dgm:prSet presAssocID="{4E0D3389-4276-484F-AB9F-68EE1F07D8C0}" presName="hierChild5" presStyleCnt="0"/>
      <dgm:spPr/>
    </dgm:pt>
    <dgm:pt modelId="{24BD3950-F730-45FE-ACFE-5133E4FCD7E1}" type="pres">
      <dgm:prSet presAssocID="{6A2B04D7-AB2F-4F79-9F2E-653C1F245D1F}" presName="hierChild3" presStyleCnt="0"/>
      <dgm:spPr/>
    </dgm:pt>
  </dgm:ptLst>
  <dgm:cxnLst>
    <dgm:cxn modelId="{8274FC1F-3AE1-4EE5-92A2-82A931D5C510}" type="presOf" srcId="{E902DA9A-C36C-4260-80AD-EC5B62D00208}" destId="{251BA16F-BA31-43BF-BAA1-0DE835683AED}" srcOrd="1" destOrd="0" presId="urn:microsoft.com/office/officeart/2009/3/layout/HorizontalOrganizationChart"/>
    <dgm:cxn modelId="{1EA9D676-B25E-4562-BBF0-97AFEA90FEBA}" srcId="{6A2B04D7-AB2F-4F79-9F2E-653C1F245D1F}" destId="{227FA402-9E0D-4E48-89BE-CDE9503890A1}" srcOrd="1" destOrd="0" parTransId="{0501CBA3-4A43-4C0B-A964-C2046882DA38}" sibTransId="{7E720918-0152-432B-88F0-8C74E103256E}"/>
    <dgm:cxn modelId="{FC817EC5-7456-4000-AD8C-B13533AABB00}" srcId="{5E98F9BC-9D49-4B2D-8CEB-28A5A8E498E5}" destId="{6A2B04D7-AB2F-4F79-9F2E-653C1F245D1F}" srcOrd="0" destOrd="0" parTransId="{BAA38B3C-E3B2-4359-B041-80B9A0380D26}" sibTransId="{C04A71F3-BE77-417D-A000-245E7584C546}"/>
    <dgm:cxn modelId="{9702EDAC-7EFD-4A09-91D5-E01189FDDBE0}" type="presOf" srcId="{534CA315-12FA-455B-BA51-9F973251F203}" destId="{A2152B6F-9167-4757-B89F-BDEE2F228358}" srcOrd="1" destOrd="0" presId="urn:microsoft.com/office/officeart/2009/3/layout/HorizontalOrganizationChart"/>
    <dgm:cxn modelId="{A78AB04C-1E62-470B-A80A-160B712127B0}" type="presOf" srcId="{3A5D9983-D94B-4E47-84E5-569FD9B032B3}" destId="{99D2069E-05B2-4060-858A-2242F3A9970E}" srcOrd="0" destOrd="0" presId="urn:microsoft.com/office/officeart/2009/3/layout/HorizontalOrganizationChart"/>
    <dgm:cxn modelId="{2C823FC9-7853-4771-85A5-4DD1CC3514EA}" type="presOf" srcId="{E902DA9A-C36C-4260-80AD-EC5B62D00208}" destId="{60C8A278-B3AC-4ADA-997E-DFB34E050A1E}" srcOrd="0" destOrd="0" presId="urn:microsoft.com/office/officeart/2009/3/layout/HorizontalOrganizationChart"/>
    <dgm:cxn modelId="{0B3DF422-DDB9-4C13-A068-4A421054D9DB}" type="presOf" srcId="{6C12C5DA-4B62-4D9A-8914-E5E538AE8B1E}" destId="{CB6BA7F9-7156-4EF9-9604-BB5B88D6D4E0}" srcOrd="0" destOrd="0" presId="urn:microsoft.com/office/officeart/2009/3/layout/HorizontalOrganizationChart"/>
    <dgm:cxn modelId="{1C10E957-BE45-4EA2-B27D-8A96E7206811}" type="presOf" srcId="{57B22C49-9348-4133-8410-CE9CD378EA22}" destId="{B37CA7AC-7DB6-4DB8-91A3-3FAFDE479608}" srcOrd="1" destOrd="0" presId="urn:microsoft.com/office/officeart/2009/3/layout/HorizontalOrganizationChart"/>
    <dgm:cxn modelId="{986CB8C8-F291-44CF-B7A4-18E9E88ABCA4}" type="presOf" srcId="{227FA402-9E0D-4E48-89BE-CDE9503890A1}" destId="{6F67B02A-8820-447F-B88F-A2A720D7940D}" srcOrd="0" destOrd="0" presId="urn:microsoft.com/office/officeart/2009/3/layout/HorizontalOrganizationChart"/>
    <dgm:cxn modelId="{75BF5B1A-E194-4541-92C5-6BD370209B6D}" type="presOf" srcId="{578DB951-ED12-4BB8-A511-7225740DA159}" destId="{0EEF415B-4530-427B-A827-D194D1234BC5}" srcOrd="0" destOrd="0" presId="urn:microsoft.com/office/officeart/2009/3/layout/HorizontalOrganizationChart"/>
    <dgm:cxn modelId="{389C91D5-9156-472E-A225-D69EFA7FAB52}" srcId="{4E0D3389-4276-484F-AB9F-68EE1F07D8C0}" destId="{B8E3917C-71A4-43F4-AC1D-84DD26F4E1B3}" srcOrd="1" destOrd="0" parTransId="{ED569574-B03D-42E1-A829-A8086E279B66}" sibTransId="{68155425-E83C-4FB7-9757-EDBF6BB679E4}"/>
    <dgm:cxn modelId="{5C033D77-F0DF-4A69-B080-9A43046A8C4E}" srcId="{227FA402-9E0D-4E48-89BE-CDE9503890A1}" destId="{534CA315-12FA-455B-BA51-9F973251F203}" srcOrd="0" destOrd="0" parTransId="{399EF1B0-8E56-42A1-AD63-C2F078DA4BAE}" sibTransId="{7FEBA903-FC7C-4391-892C-38E22252288A}"/>
    <dgm:cxn modelId="{A73DE666-83DF-4C83-AD0B-A9A5424A7C59}" srcId="{4E0D3389-4276-484F-AB9F-68EE1F07D8C0}" destId="{E902DA9A-C36C-4260-80AD-EC5B62D00208}" srcOrd="0" destOrd="0" parTransId="{1A4CC24D-EB6B-48B0-BBB9-E9D6D6408F7D}" sibTransId="{BCD5FEEE-1E16-4C86-BEDB-BDA347469AFC}"/>
    <dgm:cxn modelId="{C044021D-0BED-4F47-8B77-7732C2656EE1}" type="presOf" srcId="{B8E3917C-71A4-43F4-AC1D-84DD26F4E1B3}" destId="{103F5196-15B9-4870-A041-6A379CB0D7FB}" srcOrd="0" destOrd="0" presId="urn:microsoft.com/office/officeart/2009/3/layout/HorizontalOrganizationChart"/>
    <dgm:cxn modelId="{9B9FACEB-7AF7-4A33-A9C4-F7F86C01C46C}" type="presOf" srcId="{227FA402-9E0D-4E48-89BE-CDE9503890A1}" destId="{34E0EEC2-E64B-4369-B077-5AB20BC68D57}" srcOrd="1" destOrd="0" presId="urn:microsoft.com/office/officeart/2009/3/layout/HorizontalOrganizationChart"/>
    <dgm:cxn modelId="{8E711B82-D918-496F-8215-E117EF27D30E}" type="presOf" srcId="{ED569574-B03D-42E1-A829-A8086E279B66}" destId="{A44A1ED0-7A02-4ACA-B334-72305C25B1C9}" srcOrd="0" destOrd="0" presId="urn:microsoft.com/office/officeart/2009/3/layout/HorizontalOrganizationChart"/>
    <dgm:cxn modelId="{5887746C-8379-47AE-AB98-C8320299E946}" type="presOf" srcId="{4EA6D222-3E0B-4AE9-B2A0-D5CC286D0DCB}" destId="{9FE2584F-BAD4-4B41-92CB-D0B30CDBC72D}" srcOrd="0" destOrd="0" presId="urn:microsoft.com/office/officeart/2009/3/layout/HorizontalOrganizationChart"/>
    <dgm:cxn modelId="{E3C76792-DB82-43E4-80F4-DFA5C7892127}" type="presOf" srcId="{4E0D3389-4276-484F-AB9F-68EE1F07D8C0}" destId="{05B02F5D-19F8-4604-97F0-60C4EAC9826E}" srcOrd="1" destOrd="0" presId="urn:microsoft.com/office/officeart/2009/3/layout/HorizontalOrganizationChart"/>
    <dgm:cxn modelId="{9B3FE9AF-4EEA-4FA9-94D0-4F823F1923A4}" type="presOf" srcId="{B8E3917C-71A4-43F4-AC1D-84DD26F4E1B3}" destId="{3F71B9CB-BC89-4591-9EF9-1153620C7106}" srcOrd="1" destOrd="0" presId="urn:microsoft.com/office/officeart/2009/3/layout/HorizontalOrganizationChart"/>
    <dgm:cxn modelId="{1F660C69-D5F1-45AC-8A64-27BCBB449E16}" type="presOf" srcId="{3E8C3E78-CE51-43C1-A042-89A774CF10BF}" destId="{9E868702-51F5-497E-8498-F2507B1C0763}" srcOrd="0" destOrd="0" presId="urn:microsoft.com/office/officeart/2009/3/layout/HorizontalOrganizationChart"/>
    <dgm:cxn modelId="{A313304A-C2B4-4F9B-9352-CF8B6E14EC69}" type="presOf" srcId="{0501CBA3-4A43-4C0B-A964-C2046882DA38}" destId="{7FC70816-2D17-4B37-A2A3-959C3AC450CD}" srcOrd="0" destOrd="0" presId="urn:microsoft.com/office/officeart/2009/3/layout/HorizontalOrganizationChart"/>
    <dgm:cxn modelId="{CD88620F-AB86-4192-8587-B17B40816C20}" srcId="{6A2B04D7-AB2F-4F79-9F2E-653C1F245D1F}" destId="{4EA6D222-3E0B-4AE9-B2A0-D5CC286D0DCB}" srcOrd="0" destOrd="0" parTransId="{578DB951-ED12-4BB8-A511-7225740DA159}" sibTransId="{7097ABC2-2151-4F69-A3B1-5FF14A59C006}"/>
    <dgm:cxn modelId="{610459F8-9DCA-4A22-82DB-B87AE6EC0866}" srcId="{227FA402-9E0D-4E48-89BE-CDE9503890A1}" destId="{57B22C49-9348-4133-8410-CE9CD378EA22}" srcOrd="1" destOrd="0" parTransId="{6C12C5DA-4B62-4D9A-8914-E5E538AE8B1E}" sibTransId="{C6678168-84D6-4EAA-A91C-2E7290331FEC}"/>
    <dgm:cxn modelId="{EC72E145-9634-4DDD-9BA3-7024C0B1014F}" srcId="{6A2B04D7-AB2F-4F79-9F2E-653C1F245D1F}" destId="{4E0D3389-4276-484F-AB9F-68EE1F07D8C0}" srcOrd="2" destOrd="0" parTransId="{3A5D9983-D94B-4E47-84E5-569FD9B032B3}" sibTransId="{157A9DFB-8E96-436B-AA98-FB5B5B94DCCD}"/>
    <dgm:cxn modelId="{A80755CA-E42F-456D-9BB6-4BDF46BC06AF}" type="presOf" srcId="{4EA6D222-3E0B-4AE9-B2A0-D5CC286D0DCB}" destId="{E5A7517D-E863-45F7-AEE5-79EA71F55AE3}" srcOrd="1" destOrd="0" presId="urn:microsoft.com/office/officeart/2009/3/layout/HorizontalOrganizationChart"/>
    <dgm:cxn modelId="{769F2802-2215-4ACA-9B23-91DF41D4D8E6}" type="presOf" srcId="{4AE2D126-3E3E-4C87-8827-9DCC484FFB44}" destId="{92283B8F-7339-465D-92E9-324D5C2BDD56}" srcOrd="1" destOrd="0" presId="urn:microsoft.com/office/officeart/2009/3/layout/HorizontalOrganizationChart"/>
    <dgm:cxn modelId="{316595CA-75F7-4259-82C4-20320424726A}" type="presOf" srcId="{6A2B04D7-AB2F-4F79-9F2E-653C1F245D1F}" destId="{EEBD632F-4E27-4D36-8380-E736CDE92C63}" srcOrd="0" destOrd="0" presId="urn:microsoft.com/office/officeart/2009/3/layout/HorizontalOrganizationChart"/>
    <dgm:cxn modelId="{2B99B403-1CDF-4C18-9985-91951B3371BA}" type="presOf" srcId="{5E98F9BC-9D49-4B2D-8CEB-28A5A8E498E5}" destId="{CA13E7CE-8D6F-41BC-80B5-961416DDB752}" srcOrd="0" destOrd="0" presId="urn:microsoft.com/office/officeart/2009/3/layout/HorizontalOrganizationChart"/>
    <dgm:cxn modelId="{80035AD6-959C-45EE-B113-2ACD44AE98FE}" srcId="{4EA6D222-3E0B-4AE9-B2A0-D5CC286D0DCB}" destId="{4AE2D126-3E3E-4C87-8827-9DCC484FFB44}" srcOrd="0" destOrd="0" parTransId="{3E8C3E78-CE51-43C1-A042-89A774CF10BF}" sibTransId="{976F06F1-1DEF-4F36-8548-FCE31640BDFC}"/>
    <dgm:cxn modelId="{371257C0-2F98-49EE-94B1-58A222AD23EE}" type="presOf" srcId="{1A4CC24D-EB6B-48B0-BBB9-E9D6D6408F7D}" destId="{3473AED1-3709-4176-8198-0A049E78BF10}" srcOrd="0" destOrd="0" presId="urn:microsoft.com/office/officeart/2009/3/layout/HorizontalOrganizationChart"/>
    <dgm:cxn modelId="{D24F82EC-EEE6-4254-AF3A-B6F3482955BE}" type="presOf" srcId="{57B22C49-9348-4133-8410-CE9CD378EA22}" destId="{1E16AD46-4B04-4090-84AE-A5E0F8260B2B}" srcOrd="0" destOrd="0" presId="urn:microsoft.com/office/officeart/2009/3/layout/HorizontalOrganizationChart"/>
    <dgm:cxn modelId="{20AB2975-98C0-4174-B1D8-0D39EB7E2141}" type="presOf" srcId="{4AE2D126-3E3E-4C87-8827-9DCC484FFB44}" destId="{3F103D95-9D42-4D94-8407-5BC416373931}" srcOrd="0" destOrd="0" presId="urn:microsoft.com/office/officeart/2009/3/layout/HorizontalOrganizationChart"/>
    <dgm:cxn modelId="{41C59280-79E9-4DED-8BC8-1A830945EDB8}" type="presOf" srcId="{4E0D3389-4276-484F-AB9F-68EE1F07D8C0}" destId="{5A0F49CF-F6E8-4067-A4A5-D33342861397}" srcOrd="0" destOrd="0" presId="urn:microsoft.com/office/officeart/2009/3/layout/HorizontalOrganizationChart"/>
    <dgm:cxn modelId="{E9CD2F0E-1D19-40B1-9831-D2574C52B17E}" type="presOf" srcId="{399EF1B0-8E56-42A1-AD63-C2F078DA4BAE}" destId="{5181A5EE-1E82-4618-A525-9DC514797EEE}" srcOrd="0" destOrd="0" presId="urn:microsoft.com/office/officeart/2009/3/layout/HorizontalOrganizationChart"/>
    <dgm:cxn modelId="{87072B0D-0101-45D8-A2EF-67588B3C4FA8}" type="presOf" srcId="{534CA315-12FA-455B-BA51-9F973251F203}" destId="{B0B363F0-426F-4C14-A139-794F698BD66F}" srcOrd="0" destOrd="0" presId="urn:microsoft.com/office/officeart/2009/3/layout/HorizontalOrganizationChart"/>
    <dgm:cxn modelId="{AEE4E96C-0CAE-4A75-9BB0-37B788DCBA3E}" type="presOf" srcId="{6A2B04D7-AB2F-4F79-9F2E-653C1F245D1F}" destId="{A033CBBD-D4DE-4DB2-A449-CF5CE6B33E65}" srcOrd="1" destOrd="0" presId="urn:microsoft.com/office/officeart/2009/3/layout/HorizontalOrganizationChart"/>
    <dgm:cxn modelId="{A6A22B71-82AB-45FD-9A2D-DAF76C61C5CD}" type="presParOf" srcId="{CA13E7CE-8D6F-41BC-80B5-961416DDB752}" destId="{CDA4F958-CD2F-48D3-A273-F804F249D330}" srcOrd="0" destOrd="0" presId="urn:microsoft.com/office/officeart/2009/3/layout/HorizontalOrganizationChart"/>
    <dgm:cxn modelId="{04A6ED15-DA4E-4E2A-82E5-1A11898A673A}" type="presParOf" srcId="{CDA4F958-CD2F-48D3-A273-F804F249D330}" destId="{24113749-9FF1-4145-9F9B-08C55F9CD023}" srcOrd="0" destOrd="0" presId="urn:microsoft.com/office/officeart/2009/3/layout/HorizontalOrganizationChart"/>
    <dgm:cxn modelId="{A95CA4CF-A461-4282-AA38-B4494DF7D071}" type="presParOf" srcId="{24113749-9FF1-4145-9F9B-08C55F9CD023}" destId="{EEBD632F-4E27-4D36-8380-E736CDE92C63}" srcOrd="0" destOrd="0" presId="urn:microsoft.com/office/officeart/2009/3/layout/HorizontalOrganizationChart"/>
    <dgm:cxn modelId="{17366DE5-5688-489D-B6A2-8B665147F3BD}" type="presParOf" srcId="{24113749-9FF1-4145-9F9B-08C55F9CD023}" destId="{A033CBBD-D4DE-4DB2-A449-CF5CE6B33E65}" srcOrd="1" destOrd="0" presId="urn:microsoft.com/office/officeart/2009/3/layout/HorizontalOrganizationChart"/>
    <dgm:cxn modelId="{DC008A02-B321-4DEE-BCB5-1EBF9F459F2E}" type="presParOf" srcId="{CDA4F958-CD2F-48D3-A273-F804F249D330}" destId="{F28201AE-410B-4914-83F8-646D22F84CDB}" srcOrd="1" destOrd="0" presId="urn:microsoft.com/office/officeart/2009/3/layout/HorizontalOrganizationChart"/>
    <dgm:cxn modelId="{98713C62-26B1-416C-880A-986D1B61690F}" type="presParOf" srcId="{F28201AE-410B-4914-83F8-646D22F84CDB}" destId="{0EEF415B-4530-427B-A827-D194D1234BC5}" srcOrd="0" destOrd="0" presId="urn:microsoft.com/office/officeart/2009/3/layout/HorizontalOrganizationChart"/>
    <dgm:cxn modelId="{5FF361C1-8A72-4E6B-841B-FED656BF8DA9}" type="presParOf" srcId="{F28201AE-410B-4914-83F8-646D22F84CDB}" destId="{8F8321B8-B195-4723-A77A-8425A4E0E9B4}" srcOrd="1" destOrd="0" presId="urn:microsoft.com/office/officeart/2009/3/layout/HorizontalOrganizationChart"/>
    <dgm:cxn modelId="{F13725B5-A11C-455F-AF06-DBB2C5F3B18C}" type="presParOf" srcId="{8F8321B8-B195-4723-A77A-8425A4E0E9B4}" destId="{BAB6A4C8-7E35-40B6-8F26-BA51E2AF340E}" srcOrd="0" destOrd="0" presId="urn:microsoft.com/office/officeart/2009/3/layout/HorizontalOrganizationChart"/>
    <dgm:cxn modelId="{6F96B1D9-A8B1-4760-9E6E-7A5C4E7E30B5}" type="presParOf" srcId="{BAB6A4C8-7E35-40B6-8F26-BA51E2AF340E}" destId="{9FE2584F-BAD4-4B41-92CB-D0B30CDBC72D}" srcOrd="0" destOrd="0" presId="urn:microsoft.com/office/officeart/2009/3/layout/HorizontalOrganizationChart"/>
    <dgm:cxn modelId="{AFAC3D6E-137E-4268-B21B-9CE617DFB9AD}" type="presParOf" srcId="{BAB6A4C8-7E35-40B6-8F26-BA51E2AF340E}" destId="{E5A7517D-E863-45F7-AEE5-79EA71F55AE3}" srcOrd="1" destOrd="0" presId="urn:microsoft.com/office/officeart/2009/3/layout/HorizontalOrganizationChart"/>
    <dgm:cxn modelId="{FBCB717F-9FF3-4F3A-8782-B30FDA7B70A8}" type="presParOf" srcId="{8F8321B8-B195-4723-A77A-8425A4E0E9B4}" destId="{B390D39A-C2C7-4640-8385-936AB224071F}" srcOrd="1" destOrd="0" presId="urn:microsoft.com/office/officeart/2009/3/layout/HorizontalOrganizationChart"/>
    <dgm:cxn modelId="{E44B5A64-FE4B-451E-8FE8-6394E600ABD9}" type="presParOf" srcId="{B390D39A-C2C7-4640-8385-936AB224071F}" destId="{9E868702-51F5-497E-8498-F2507B1C0763}" srcOrd="0" destOrd="0" presId="urn:microsoft.com/office/officeart/2009/3/layout/HorizontalOrganizationChart"/>
    <dgm:cxn modelId="{1D49DF74-8D1A-4143-94E8-6F2B141973DA}" type="presParOf" srcId="{B390D39A-C2C7-4640-8385-936AB224071F}" destId="{AF012CB3-6732-4DE0-ACAD-94CA75A7D9B3}" srcOrd="1" destOrd="0" presId="urn:microsoft.com/office/officeart/2009/3/layout/HorizontalOrganizationChart"/>
    <dgm:cxn modelId="{F832399C-419F-4D74-A5B9-38A9C22D22CA}" type="presParOf" srcId="{AF012CB3-6732-4DE0-ACAD-94CA75A7D9B3}" destId="{67AFD9BB-6210-4B04-8806-7C287358B3A1}" srcOrd="0" destOrd="0" presId="urn:microsoft.com/office/officeart/2009/3/layout/HorizontalOrganizationChart"/>
    <dgm:cxn modelId="{C465CB39-69C9-4467-A872-7987858B51B1}" type="presParOf" srcId="{67AFD9BB-6210-4B04-8806-7C287358B3A1}" destId="{3F103D95-9D42-4D94-8407-5BC416373931}" srcOrd="0" destOrd="0" presId="urn:microsoft.com/office/officeart/2009/3/layout/HorizontalOrganizationChart"/>
    <dgm:cxn modelId="{E719F181-670D-4F64-8306-A11E70BF3D88}" type="presParOf" srcId="{67AFD9BB-6210-4B04-8806-7C287358B3A1}" destId="{92283B8F-7339-465D-92E9-324D5C2BDD56}" srcOrd="1" destOrd="0" presId="urn:microsoft.com/office/officeart/2009/3/layout/HorizontalOrganizationChart"/>
    <dgm:cxn modelId="{18D6A0DD-3007-4C1E-B102-A21AE88F388D}" type="presParOf" srcId="{AF012CB3-6732-4DE0-ACAD-94CA75A7D9B3}" destId="{498F9EE4-FB9B-4143-82D4-FC7C7B338F8C}" srcOrd="1" destOrd="0" presId="urn:microsoft.com/office/officeart/2009/3/layout/HorizontalOrganizationChart"/>
    <dgm:cxn modelId="{CA76B7DF-ED3A-4F85-A765-112C841BE8E3}" type="presParOf" srcId="{AF012CB3-6732-4DE0-ACAD-94CA75A7D9B3}" destId="{3D429633-B458-4A8D-96A2-00E51ACA4F81}" srcOrd="2" destOrd="0" presId="urn:microsoft.com/office/officeart/2009/3/layout/HorizontalOrganizationChart"/>
    <dgm:cxn modelId="{62FD51B0-9D7B-4BD6-951C-E07B1E447540}" type="presParOf" srcId="{8F8321B8-B195-4723-A77A-8425A4E0E9B4}" destId="{8C5C2AB3-51EF-4742-AC75-AB0F829DE1DC}" srcOrd="2" destOrd="0" presId="urn:microsoft.com/office/officeart/2009/3/layout/HorizontalOrganizationChart"/>
    <dgm:cxn modelId="{6486789C-7627-4D54-A9C4-FA509AB128EA}" type="presParOf" srcId="{F28201AE-410B-4914-83F8-646D22F84CDB}" destId="{7FC70816-2D17-4B37-A2A3-959C3AC450CD}" srcOrd="2" destOrd="0" presId="urn:microsoft.com/office/officeart/2009/3/layout/HorizontalOrganizationChart"/>
    <dgm:cxn modelId="{5F3C305E-9954-4B82-8576-20286B6230B6}" type="presParOf" srcId="{F28201AE-410B-4914-83F8-646D22F84CDB}" destId="{645147A6-C5A3-45DF-A323-1D6A7EC6D196}" srcOrd="3" destOrd="0" presId="urn:microsoft.com/office/officeart/2009/3/layout/HorizontalOrganizationChart"/>
    <dgm:cxn modelId="{683D89B8-EA64-4A43-B4FD-8CF0E832A5C2}" type="presParOf" srcId="{645147A6-C5A3-45DF-A323-1D6A7EC6D196}" destId="{7DDDBC0E-6718-4BC6-BE32-35A8A9EB6EAF}" srcOrd="0" destOrd="0" presId="urn:microsoft.com/office/officeart/2009/3/layout/HorizontalOrganizationChart"/>
    <dgm:cxn modelId="{5CFFE54A-11EA-4E0C-B44E-299698B29538}" type="presParOf" srcId="{7DDDBC0E-6718-4BC6-BE32-35A8A9EB6EAF}" destId="{6F67B02A-8820-447F-B88F-A2A720D7940D}" srcOrd="0" destOrd="0" presId="urn:microsoft.com/office/officeart/2009/3/layout/HorizontalOrganizationChart"/>
    <dgm:cxn modelId="{E303AB39-9F97-465D-AC83-A69EB99DE001}" type="presParOf" srcId="{7DDDBC0E-6718-4BC6-BE32-35A8A9EB6EAF}" destId="{34E0EEC2-E64B-4369-B077-5AB20BC68D57}" srcOrd="1" destOrd="0" presId="urn:microsoft.com/office/officeart/2009/3/layout/HorizontalOrganizationChart"/>
    <dgm:cxn modelId="{09F7D2A8-9A62-467F-84AA-F121310C3756}" type="presParOf" srcId="{645147A6-C5A3-45DF-A323-1D6A7EC6D196}" destId="{9DDBB7A7-F588-44BC-99DA-F946B6791E97}" srcOrd="1" destOrd="0" presId="urn:microsoft.com/office/officeart/2009/3/layout/HorizontalOrganizationChart"/>
    <dgm:cxn modelId="{D87C6F66-17FF-4EE7-B07F-4F640A4B1395}" type="presParOf" srcId="{9DDBB7A7-F588-44BC-99DA-F946B6791E97}" destId="{5181A5EE-1E82-4618-A525-9DC514797EEE}" srcOrd="0" destOrd="0" presId="urn:microsoft.com/office/officeart/2009/3/layout/HorizontalOrganizationChart"/>
    <dgm:cxn modelId="{9F08118B-644D-4458-91FF-1F3A225FB597}" type="presParOf" srcId="{9DDBB7A7-F588-44BC-99DA-F946B6791E97}" destId="{BC224630-FBF9-4A68-A71B-28A67BF69A44}" srcOrd="1" destOrd="0" presId="urn:microsoft.com/office/officeart/2009/3/layout/HorizontalOrganizationChart"/>
    <dgm:cxn modelId="{B5AC2521-C27C-4D45-A803-6F67F854C85F}" type="presParOf" srcId="{BC224630-FBF9-4A68-A71B-28A67BF69A44}" destId="{FCF41800-E070-43FE-BB5E-CD19981491D3}" srcOrd="0" destOrd="0" presId="urn:microsoft.com/office/officeart/2009/3/layout/HorizontalOrganizationChart"/>
    <dgm:cxn modelId="{B092E837-C5C1-4842-937C-B767A9F6F11D}" type="presParOf" srcId="{FCF41800-E070-43FE-BB5E-CD19981491D3}" destId="{B0B363F0-426F-4C14-A139-794F698BD66F}" srcOrd="0" destOrd="0" presId="urn:microsoft.com/office/officeart/2009/3/layout/HorizontalOrganizationChart"/>
    <dgm:cxn modelId="{861DD14E-162B-4024-8D91-32EF3E20EB3B}" type="presParOf" srcId="{FCF41800-E070-43FE-BB5E-CD19981491D3}" destId="{A2152B6F-9167-4757-B89F-BDEE2F228358}" srcOrd="1" destOrd="0" presId="urn:microsoft.com/office/officeart/2009/3/layout/HorizontalOrganizationChart"/>
    <dgm:cxn modelId="{CE4C12D9-1E8B-49B8-8D93-34A751768DA7}" type="presParOf" srcId="{BC224630-FBF9-4A68-A71B-28A67BF69A44}" destId="{9C97CAA8-F4BC-4305-AF6F-D520DE5F278F}" srcOrd="1" destOrd="0" presId="urn:microsoft.com/office/officeart/2009/3/layout/HorizontalOrganizationChart"/>
    <dgm:cxn modelId="{DE62E247-37C0-4AC9-A60D-49CA120BD60E}" type="presParOf" srcId="{BC224630-FBF9-4A68-A71B-28A67BF69A44}" destId="{4ACC2780-EC65-4F8A-A4DA-D084397D2A0F}" srcOrd="2" destOrd="0" presId="urn:microsoft.com/office/officeart/2009/3/layout/HorizontalOrganizationChart"/>
    <dgm:cxn modelId="{78E63678-6F4D-4B3A-A63C-F2AF211BD024}" type="presParOf" srcId="{9DDBB7A7-F588-44BC-99DA-F946B6791E97}" destId="{CB6BA7F9-7156-4EF9-9604-BB5B88D6D4E0}" srcOrd="2" destOrd="0" presId="urn:microsoft.com/office/officeart/2009/3/layout/HorizontalOrganizationChart"/>
    <dgm:cxn modelId="{65ADE27E-C861-4EF5-9A44-F6830DF6B297}" type="presParOf" srcId="{9DDBB7A7-F588-44BC-99DA-F946B6791E97}" destId="{2324F33B-48F3-4FD2-92E2-ED76BED24E15}" srcOrd="3" destOrd="0" presId="urn:microsoft.com/office/officeart/2009/3/layout/HorizontalOrganizationChart"/>
    <dgm:cxn modelId="{78997A0A-CA41-4228-8469-CD048571EE74}" type="presParOf" srcId="{2324F33B-48F3-4FD2-92E2-ED76BED24E15}" destId="{D66FC731-AE40-4851-B44A-85030C0FDF8D}" srcOrd="0" destOrd="0" presId="urn:microsoft.com/office/officeart/2009/3/layout/HorizontalOrganizationChart"/>
    <dgm:cxn modelId="{0FD8EB51-D696-4299-A0B8-0FC34D91BE0D}" type="presParOf" srcId="{D66FC731-AE40-4851-B44A-85030C0FDF8D}" destId="{1E16AD46-4B04-4090-84AE-A5E0F8260B2B}" srcOrd="0" destOrd="0" presId="urn:microsoft.com/office/officeart/2009/3/layout/HorizontalOrganizationChart"/>
    <dgm:cxn modelId="{CFF0E6D8-3738-44DD-9917-7DA11BD1082B}" type="presParOf" srcId="{D66FC731-AE40-4851-B44A-85030C0FDF8D}" destId="{B37CA7AC-7DB6-4DB8-91A3-3FAFDE479608}" srcOrd="1" destOrd="0" presId="urn:microsoft.com/office/officeart/2009/3/layout/HorizontalOrganizationChart"/>
    <dgm:cxn modelId="{8660D5A0-3EEF-4617-8CD8-21B42243D91E}" type="presParOf" srcId="{2324F33B-48F3-4FD2-92E2-ED76BED24E15}" destId="{3C5B3685-5F9C-4C91-9303-9E0247E9CD6A}" srcOrd="1" destOrd="0" presId="urn:microsoft.com/office/officeart/2009/3/layout/HorizontalOrganizationChart"/>
    <dgm:cxn modelId="{1A32328B-376B-46C6-9D8B-5EAC7ECB19FE}" type="presParOf" srcId="{2324F33B-48F3-4FD2-92E2-ED76BED24E15}" destId="{07764C9B-B89A-4643-9BAF-FD1D57973DDD}" srcOrd="2" destOrd="0" presId="urn:microsoft.com/office/officeart/2009/3/layout/HorizontalOrganizationChart"/>
    <dgm:cxn modelId="{0E2DA110-75BB-4840-AEF5-0ECD9321BE30}" type="presParOf" srcId="{645147A6-C5A3-45DF-A323-1D6A7EC6D196}" destId="{1D09D9A8-04E6-428A-9EC7-FF0B947F3CE2}" srcOrd="2" destOrd="0" presId="urn:microsoft.com/office/officeart/2009/3/layout/HorizontalOrganizationChart"/>
    <dgm:cxn modelId="{465081E1-5E3C-470A-B5A6-195B4A6F19C7}" type="presParOf" srcId="{F28201AE-410B-4914-83F8-646D22F84CDB}" destId="{99D2069E-05B2-4060-858A-2242F3A9970E}" srcOrd="4" destOrd="0" presId="urn:microsoft.com/office/officeart/2009/3/layout/HorizontalOrganizationChart"/>
    <dgm:cxn modelId="{3626158D-A5D9-4A1F-B88F-4EC935966EC5}" type="presParOf" srcId="{F28201AE-410B-4914-83F8-646D22F84CDB}" destId="{D9C8C653-D111-4C87-B5E8-F9801D703145}" srcOrd="5" destOrd="0" presId="urn:microsoft.com/office/officeart/2009/3/layout/HorizontalOrganizationChart"/>
    <dgm:cxn modelId="{88E09F82-74ED-45C1-8874-2EE11BC26B99}" type="presParOf" srcId="{D9C8C653-D111-4C87-B5E8-F9801D703145}" destId="{439369A8-2BE9-422A-86F0-0EA52269A62E}" srcOrd="0" destOrd="0" presId="urn:microsoft.com/office/officeart/2009/3/layout/HorizontalOrganizationChart"/>
    <dgm:cxn modelId="{F7946D32-ACCC-4974-AB20-03C6CDD3AD9F}" type="presParOf" srcId="{439369A8-2BE9-422A-86F0-0EA52269A62E}" destId="{5A0F49CF-F6E8-4067-A4A5-D33342861397}" srcOrd="0" destOrd="0" presId="urn:microsoft.com/office/officeart/2009/3/layout/HorizontalOrganizationChart"/>
    <dgm:cxn modelId="{325BECF1-2483-4F31-8AEC-66DD616390B4}" type="presParOf" srcId="{439369A8-2BE9-422A-86F0-0EA52269A62E}" destId="{05B02F5D-19F8-4604-97F0-60C4EAC9826E}" srcOrd="1" destOrd="0" presId="urn:microsoft.com/office/officeart/2009/3/layout/HorizontalOrganizationChart"/>
    <dgm:cxn modelId="{5DBF6A08-8151-4CB1-9970-670D60B0962E}" type="presParOf" srcId="{D9C8C653-D111-4C87-B5E8-F9801D703145}" destId="{37065EAD-3EE5-48D1-80A0-B0CB6891FD3D}" srcOrd="1" destOrd="0" presId="urn:microsoft.com/office/officeart/2009/3/layout/HorizontalOrganizationChart"/>
    <dgm:cxn modelId="{1D90E111-07F9-46B4-A344-23E9CF3B6F56}" type="presParOf" srcId="{37065EAD-3EE5-48D1-80A0-B0CB6891FD3D}" destId="{3473AED1-3709-4176-8198-0A049E78BF10}" srcOrd="0" destOrd="0" presId="urn:microsoft.com/office/officeart/2009/3/layout/HorizontalOrganizationChart"/>
    <dgm:cxn modelId="{BAE0DB08-E634-4CB1-A7E6-312FB4D8C066}" type="presParOf" srcId="{37065EAD-3EE5-48D1-80A0-B0CB6891FD3D}" destId="{867101D7-CED7-490B-AD35-3A4A26B16732}" srcOrd="1" destOrd="0" presId="urn:microsoft.com/office/officeart/2009/3/layout/HorizontalOrganizationChart"/>
    <dgm:cxn modelId="{22C0BF6E-E1ED-4EAC-B9D7-07B8FF522E4B}" type="presParOf" srcId="{867101D7-CED7-490B-AD35-3A4A26B16732}" destId="{F7C28F44-D3A3-4BE0-ADEE-58CE7E091BA0}" srcOrd="0" destOrd="0" presId="urn:microsoft.com/office/officeart/2009/3/layout/HorizontalOrganizationChart"/>
    <dgm:cxn modelId="{24B244B5-8A1C-420E-B457-89EC1329D086}" type="presParOf" srcId="{F7C28F44-D3A3-4BE0-ADEE-58CE7E091BA0}" destId="{60C8A278-B3AC-4ADA-997E-DFB34E050A1E}" srcOrd="0" destOrd="0" presId="urn:microsoft.com/office/officeart/2009/3/layout/HorizontalOrganizationChart"/>
    <dgm:cxn modelId="{A335E558-096B-46FB-A1F7-E46519EAC746}" type="presParOf" srcId="{F7C28F44-D3A3-4BE0-ADEE-58CE7E091BA0}" destId="{251BA16F-BA31-43BF-BAA1-0DE835683AED}" srcOrd="1" destOrd="0" presId="urn:microsoft.com/office/officeart/2009/3/layout/HorizontalOrganizationChart"/>
    <dgm:cxn modelId="{79FC623D-8CD2-4F70-A37C-290CCDDBE641}" type="presParOf" srcId="{867101D7-CED7-490B-AD35-3A4A26B16732}" destId="{FE3F09DE-0657-4306-BBF2-E3E629C83FB1}" srcOrd="1" destOrd="0" presId="urn:microsoft.com/office/officeart/2009/3/layout/HorizontalOrganizationChart"/>
    <dgm:cxn modelId="{FD975E94-CF9C-483F-9494-CC028593CE2A}" type="presParOf" srcId="{867101D7-CED7-490B-AD35-3A4A26B16732}" destId="{ECFC089F-FE55-445E-BF34-C3369094887D}" srcOrd="2" destOrd="0" presId="urn:microsoft.com/office/officeart/2009/3/layout/HorizontalOrganizationChart"/>
    <dgm:cxn modelId="{CFA8BA25-9D97-460C-A0F6-16C4E096A5D6}" type="presParOf" srcId="{37065EAD-3EE5-48D1-80A0-B0CB6891FD3D}" destId="{A44A1ED0-7A02-4ACA-B334-72305C25B1C9}" srcOrd="2" destOrd="0" presId="urn:microsoft.com/office/officeart/2009/3/layout/HorizontalOrganizationChart"/>
    <dgm:cxn modelId="{B4BAFEF6-B69E-479A-9B0C-CEFD74DDE43B}" type="presParOf" srcId="{37065EAD-3EE5-48D1-80A0-B0CB6891FD3D}" destId="{DB051E7F-E816-497E-BD23-A5C7312969BC}" srcOrd="3" destOrd="0" presId="urn:microsoft.com/office/officeart/2009/3/layout/HorizontalOrganizationChart"/>
    <dgm:cxn modelId="{EA61D1C0-3DAB-4A31-BA99-475AB7C5C560}" type="presParOf" srcId="{DB051E7F-E816-497E-BD23-A5C7312969BC}" destId="{2C9A3F31-CA13-4A33-8B83-58FC120B316D}" srcOrd="0" destOrd="0" presId="urn:microsoft.com/office/officeart/2009/3/layout/HorizontalOrganizationChart"/>
    <dgm:cxn modelId="{66481678-C605-4DC3-B89E-895F8162F346}" type="presParOf" srcId="{2C9A3F31-CA13-4A33-8B83-58FC120B316D}" destId="{103F5196-15B9-4870-A041-6A379CB0D7FB}" srcOrd="0" destOrd="0" presId="urn:microsoft.com/office/officeart/2009/3/layout/HorizontalOrganizationChart"/>
    <dgm:cxn modelId="{C98B05F2-E046-41A0-8C0A-B8FF354B6C7A}" type="presParOf" srcId="{2C9A3F31-CA13-4A33-8B83-58FC120B316D}" destId="{3F71B9CB-BC89-4591-9EF9-1153620C7106}" srcOrd="1" destOrd="0" presId="urn:microsoft.com/office/officeart/2009/3/layout/HorizontalOrganizationChart"/>
    <dgm:cxn modelId="{191EB292-F41D-4E6C-8BC9-39CD898B2594}" type="presParOf" srcId="{DB051E7F-E816-497E-BD23-A5C7312969BC}" destId="{EDB3B71E-3D09-40E1-B78C-25200B7CA606}" srcOrd="1" destOrd="0" presId="urn:microsoft.com/office/officeart/2009/3/layout/HorizontalOrganizationChart"/>
    <dgm:cxn modelId="{C4016E83-543E-4DF3-8CF9-BA433F40665C}" type="presParOf" srcId="{DB051E7F-E816-497E-BD23-A5C7312969BC}" destId="{C19F7B3A-5A0E-4916-A571-056796F83F46}" srcOrd="2" destOrd="0" presId="urn:microsoft.com/office/officeart/2009/3/layout/HorizontalOrganizationChart"/>
    <dgm:cxn modelId="{A2CAEB83-C69E-4727-9699-9E102A2566A4}" type="presParOf" srcId="{D9C8C653-D111-4C87-B5E8-F9801D703145}" destId="{1B2137EF-C07B-419D-B53B-94DB512A19EE}" srcOrd="2" destOrd="0" presId="urn:microsoft.com/office/officeart/2009/3/layout/HorizontalOrganizationChart"/>
    <dgm:cxn modelId="{C00717A0-1B97-4420-8DA1-4B00270D511B}" type="presParOf" srcId="{CDA4F958-CD2F-48D3-A273-F804F249D330}" destId="{24BD3950-F730-45FE-ACFE-5133E4FCD7E1}"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A971E45B-439F-4F98-8596-4FB96F7F1252}" type="doc">
      <dgm:prSet loTypeId="urn:microsoft.com/office/officeart/2005/8/layout/bList2" loCatId="list" qsTypeId="urn:microsoft.com/office/officeart/2005/8/quickstyle/simple4" qsCatId="simple" csTypeId="urn:microsoft.com/office/officeart/2005/8/colors/accent1_2" csCatId="accent1" phldr="1"/>
      <dgm:spPr/>
    </dgm:pt>
    <dgm:pt modelId="{9660E1BB-0AE3-4E68-B537-A1B61FCAF53B}">
      <dgm:prSet phldrT="[Text]" custT="1"/>
      <dgm:spPr/>
      <dgm:t>
        <a:bodyPr/>
        <a:lstStyle/>
        <a:p>
          <a:pPr algn="justLow" rtl="1"/>
          <a:r>
            <a:rPr lang="fa-IR" sz="2800" b="1" dirty="0">
              <a:cs typeface="B Nazanin" panose="00000400000000000000" pitchFamily="2" charset="-78"/>
            </a:rPr>
            <a:t>1- تبدیل انرژی</a:t>
          </a:r>
        </a:p>
      </dgm:t>
    </dgm:pt>
    <dgm:pt modelId="{CF1FF827-0987-4BD3-88F8-2E480087D0AD}" type="parTrans" cxnId="{3F548410-5576-4FD9-BC7A-D68D5B616856}">
      <dgm:prSet/>
      <dgm:spPr/>
      <dgm:t>
        <a:bodyPr/>
        <a:lstStyle/>
        <a:p>
          <a:pPr rtl="1"/>
          <a:endParaRPr lang="fa-IR"/>
        </a:p>
      </dgm:t>
    </dgm:pt>
    <dgm:pt modelId="{526B9961-C1A0-4975-9014-8F0852FB9838}" type="sibTrans" cxnId="{3F548410-5576-4FD9-BC7A-D68D5B616856}">
      <dgm:prSet/>
      <dgm:spPr/>
      <dgm:t>
        <a:bodyPr/>
        <a:lstStyle/>
        <a:p>
          <a:pPr rtl="1"/>
          <a:endParaRPr lang="fa-IR"/>
        </a:p>
      </dgm:t>
    </dgm:pt>
    <dgm:pt modelId="{18CB83CF-B284-42E2-9FDE-795E6E8F2A95}">
      <dgm:prSet phldrT="[Text]" custT="1"/>
      <dgm:spPr/>
      <dgm:t>
        <a:bodyPr/>
        <a:lstStyle/>
        <a:p>
          <a:pPr algn="justLow" rtl="1"/>
          <a:r>
            <a:rPr lang="fa-IR" sz="2300" b="1" dirty="0">
              <a:cs typeface="B Nazanin" panose="00000400000000000000" pitchFamily="2" charset="-78"/>
            </a:rPr>
            <a:t>2- ذخیره‌‌سازی الکتروشیمیایی</a:t>
          </a:r>
        </a:p>
      </dgm:t>
    </dgm:pt>
    <dgm:pt modelId="{251DAE29-93DF-4D12-B1C4-2408787F1C15}" type="parTrans" cxnId="{32E428D6-56FF-47A7-B940-59B1304D7F9A}">
      <dgm:prSet/>
      <dgm:spPr/>
      <dgm:t>
        <a:bodyPr/>
        <a:lstStyle/>
        <a:p>
          <a:pPr rtl="1"/>
          <a:endParaRPr lang="fa-IR"/>
        </a:p>
      </dgm:t>
    </dgm:pt>
    <dgm:pt modelId="{F2E1AFC4-8C67-4260-BD93-5A42073599FA}" type="sibTrans" cxnId="{32E428D6-56FF-47A7-B940-59B1304D7F9A}">
      <dgm:prSet/>
      <dgm:spPr/>
      <dgm:t>
        <a:bodyPr/>
        <a:lstStyle/>
        <a:p>
          <a:pPr rtl="1"/>
          <a:endParaRPr lang="fa-IR"/>
        </a:p>
      </dgm:t>
    </dgm:pt>
    <dgm:pt modelId="{433C5333-F5F5-4ACA-B63A-022CD348C069}">
      <dgm:prSet phldrT="[Text]" custT="1"/>
      <dgm:spPr/>
      <dgm:t>
        <a:bodyPr/>
        <a:lstStyle/>
        <a:p>
          <a:pPr algn="justLow" rtl="1"/>
          <a:r>
            <a:rPr lang="fa-IR" sz="2200" b="1" dirty="0">
              <a:cs typeface="B Nazanin" panose="00000400000000000000" pitchFamily="2" charset="-78"/>
            </a:rPr>
            <a:t>3- </a:t>
          </a:r>
          <a:r>
            <a:rPr lang="fa-IR" sz="2300" b="1" dirty="0">
              <a:cs typeface="B Nazanin" panose="00000400000000000000" pitchFamily="2" charset="-78"/>
            </a:rPr>
            <a:t>فاز تقویت کننده در کامپوزیت‌ها</a:t>
          </a:r>
        </a:p>
      </dgm:t>
    </dgm:pt>
    <dgm:pt modelId="{D8F8A611-F03E-44D9-B0C5-AEA85C7634CF}" type="parTrans" cxnId="{F04DA941-FD01-4B75-AE60-7A27D0EC3755}">
      <dgm:prSet/>
      <dgm:spPr/>
      <dgm:t>
        <a:bodyPr/>
        <a:lstStyle/>
        <a:p>
          <a:pPr rtl="1"/>
          <a:endParaRPr lang="fa-IR"/>
        </a:p>
      </dgm:t>
    </dgm:pt>
    <dgm:pt modelId="{85B05A52-5D2E-48B2-9A18-B1FB99478A7B}" type="sibTrans" cxnId="{F04DA941-FD01-4B75-AE60-7A27D0EC3755}">
      <dgm:prSet/>
      <dgm:spPr/>
      <dgm:t>
        <a:bodyPr/>
        <a:lstStyle/>
        <a:p>
          <a:pPr rtl="1"/>
          <a:endParaRPr lang="fa-IR"/>
        </a:p>
      </dgm:t>
    </dgm:pt>
    <dgm:pt modelId="{EE052C02-5B35-4854-8787-4E0E2D8C7C8F}">
      <dgm:prSet phldrT="[Text]"/>
      <dgm:spPr/>
      <dgm:t>
        <a:bodyPr/>
        <a:lstStyle/>
        <a:p>
          <a:pPr algn="justLow" rtl="1"/>
          <a:r>
            <a:rPr lang="fa-IR" b="1" dirty="0">
              <a:cs typeface="B Nazanin" panose="00000400000000000000" pitchFamily="2" charset="-78"/>
            </a:rPr>
            <a:t>الکترودهای قابل شارژ در باتریهای یون لیتیوم و سدیم، باتری های لیتیوم سولفور، ابرخازن‌ها</a:t>
          </a:r>
        </a:p>
      </dgm:t>
    </dgm:pt>
    <dgm:pt modelId="{BF21E962-BE35-4E15-8CF7-C1A047D75708}" type="parTrans" cxnId="{F03315E9-E6BD-4AD9-83D6-0E7F0085B9B4}">
      <dgm:prSet/>
      <dgm:spPr/>
      <dgm:t>
        <a:bodyPr/>
        <a:lstStyle/>
        <a:p>
          <a:pPr rtl="1"/>
          <a:endParaRPr lang="fa-IR"/>
        </a:p>
      </dgm:t>
    </dgm:pt>
    <dgm:pt modelId="{A9F729DA-1A3F-4650-AB38-1C6AF8910513}" type="sibTrans" cxnId="{F03315E9-E6BD-4AD9-83D6-0E7F0085B9B4}">
      <dgm:prSet/>
      <dgm:spPr/>
      <dgm:t>
        <a:bodyPr/>
        <a:lstStyle/>
        <a:p>
          <a:pPr rtl="1"/>
          <a:endParaRPr lang="fa-IR"/>
        </a:p>
      </dgm:t>
    </dgm:pt>
    <dgm:pt modelId="{3C69CC68-E099-464E-8C00-426639FF717A}">
      <dgm:prSet phldrT="[Text]"/>
      <dgm:spPr/>
      <dgm:t>
        <a:bodyPr/>
        <a:lstStyle/>
        <a:p>
          <a:pPr algn="justLow" rtl="1"/>
          <a:r>
            <a:rPr lang="fa-IR" b="1" dirty="0">
              <a:cs typeface="B Nazanin" panose="00000400000000000000" pitchFamily="2" charset="-78"/>
            </a:rPr>
            <a:t>تولید سوخت فتوکاتالیک، تولید هیدروژن از شکست آب، احیای دی اکسید کربن</a:t>
          </a:r>
        </a:p>
      </dgm:t>
    </dgm:pt>
    <dgm:pt modelId="{2B7D0CF7-38A2-430A-8A92-BF45A6BBC99A}" type="parTrans" cxnId="{602D33EF-BE1E-4212-9611-FDDD6739F322}">
      <dgm:prSet/>
      <dgm:spPr/>
      <dgm:t>
        <a:bodyPr/>
        <a:lstStyle/>
        <a:p>
          <a:pPr rtl="1"/>
          <a:endParaRPr lang="fa-IR"/>
        </a:p>
      </dgm:t>
    </dgm:pt>
    <dgm:pt modelId="{20B96319-1AF6-40BC-A44F-70507178221B}" type="sibTrans" cxnId="{602D33EF-BE1E-4212-9611-FDDD6739F322}">
      <dgm:prSet/>
      <dgm:spPr/>
      <dgm:t>
        <a:bodyPr/>
        <a:lstStyle/>
        <a:p>
          <a:pPr rtl="1"/>
          <a:endParaRPr lang="fa-IR"/>
        </a:p>
      </dgm:t>
    </dgm:pt>
    <dgm:pt modelId="{D3B4AA51-B3A4-4E44-84C2-86781CF9D356}">
      <dgm:prSet phldrT="[Text]"/>
      <dgm:spPr/>
      <dgm:t>
        <a:bodyPr/>
        <a:lstStyle/>
        <a:p>
          <a:pPr algn="justLow" rtl="1"/>
          <a:r>
            <a:rPr lang="fa-IR" b="1" dirty="0">
              <a:cs typeface="B Nazanin" panose="00000400000000000000" pitchFamily="2" charset="-78"/>
            </a:rPr>
            <a:t>مشابه رس و گرافن که منجر به افزایش خواص مکانیکی و کاهش نفوذپذیری گاز می‌شود.</a:t>
          </a:r>
        </a:p>
      </dgm:t>
    </dgm:pt>
    <dgm:pt modelId="{76864782-7BB3-4440-AD1C-C1A1AB570515}" type="parTrans" cxnId="{AC69623D-6B70-4B5D-B627-D314EEE6D813}">
      <dgm:prSet/>
      <dgm:spPr/>
      <dgm:t>
        <a:bodyPr/>
        <a:lstStyle/>
        <a:p>
          <a:pPr rtl="1"/>
          <a:endParaRPr lang="fa-IR"/>
        </a:p>
      </dgm:t>
    </dgm:pt>
    <dgm:pt modelId="{FF72A5EF-4005-4EF7-8B92-3EEB0696141F}" type="sibTrans" cxnId="{AC69623D-6B70-4B5D-B627-D314EEE6D813}">
      <dgm:prSet/>
      <dgm:spPr/>
      <dgm:t>
        <a:bodyPr/>
        <a:lstStyle/>
        <a:p>
          <a:pPr rtl="1"/>
          <a:endParaRPr lang="fa-IR"/>
        </a:p>
      </dgm:t>
    </dgm:pt>
    <dgm:pt modelId="{14D60735-DFE2-4081-835F-8D6055C41828}" type="pres">
      <dgm:prSet presAssocID="{A971E45B-439F-4F98-8596-4FB96F7F1252}" presName="diagram" presStyleCnt="0">
        <dgm:presLayoutVars>
          <dgm:dir val="rev"/>
          <dgm:animLvl val="lvl"/>
          <dgm:resizeHandles val="exact"/>
        </dgm:presLayoutVars>
      </dgm:prSet>
      <dgm:spPr/>
    </dgm:pt>
    <dgm:pt modelId="{78899981-FC0A-4212-A182-66B8C971DD10}" type="pres">
      <dgm:prSet presAssocID="{9660E1BB-0AE3-4E68-B537-A1B61FCAF53B}" presName="compNode" presStyleCnt="0"/>
      <dgm:spPr/>
    </dgm:pt>
    <dgm:pt modelId="{00242BD5-F4E9-4620-8614-A3E7C307BC80}" type="pres">
      <dgm:prSet presAssocID="{9660E1BB-0AE3-4E68-B537-A1B61FCAF53B}" presName="childRect" presStyleLbl="bgAcc1" presStyleIdx="0" presStyleCnt="3" custScaleX="138594">
        <dgm:presLayoutVars>
          <dgm:bulletEnabled val="1"/>
        </dgm:presLayoutVars>
      </dgm:prSet>
      <dgm:spPr/>
      <dgm:t>
        <a:bodyPr/>
        <a:lstStyle/>
        <a:p>
          <a:endParaRPr lang="en-US"/>
        </a:p>
      </dgm:t>
    </dgm:pt>
    <dgm:pt modelId="{8DF8AE71-6007-4155-A70F-87E31B3CE7C2}" type="pres">
      <dgm:prSet presAssocID="{9660E1BB-0AE3-4E68-B537-A1B61FCAF53B}" presName="parentText" presStyleLbl="node1" presStyleIdx="0" presStyleCnt="0">
        <dgm:presLayoutVars>
          <dgm:chMax val="0"/>
          <dgm:bulletEnabled val="1"/>
        </dgm:presLayoutVars>
      </dgm:prSet>
      <dgm:spPr/>
      <dgm:t>
        <a:bodyPr/>
        <a:lstStyle/>
        <a:p>
          <a:endParaRPr lang="en-US"/>
        </a:p>
      </dgm:t>
    </dgm:pt>
    <dgm:pt modelId="{6A165A70-8A4A-43EB-B71F-F580F5E81F76}" type="pres">
      <dgm:prSet presAssocID="{9660E1BB-0AE3-4E68-B537-A1B61FCAF53B}" presName="parentRect" presStyleLbl="alignNode1" presStyleIdx="0" presStyleCnt="3" custScaleX="138594"/>
      <dgm:spPr/>
      <dgm:t>
        <a:bodyPr/>
        <a:lstStyle/>
        <a:p>
          <a:endParaRPr lang="en-US"/>
        </a:p>
      </dgm:t>
    </dgm:pt>
    <dgm:pt modelId="{CA0FA23D-5E36-4D40-8DD5-0DDC2B5C18AE}" type="pres">
      <dgm:prSet presAssocID="{9660E1BB-0AE3-4E68-B537-A1B61FCAF53B}" presName="adorn" presStyleLbl="fgAccFollowNod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1000" r="-21000"/>
          </a:stretch>
        </a:blipFill>
      </dgm:spPr>
    </dgm:pt>
    <dgm:pt modelId="{77A0C93E-AC6A-4106-AF3B-415CD02E0E8D}" type="pres">
      <dgm:prSet presAssocID="{526B9961-C1A0-4975-9014-8F0852FB9838}" presName="sibTrans" presStyleLbl="sibTrans2D1" presStyleIdx="0" presStyleCnt="0"/>
      <dgm:spPr/>
      <dgm:t>
        <a:bodyPr/>
        <a:lstStyle/>
        <a:p>
          <a:endParaRPr lang="en-US"/>
        </a:p>
      </dgm:t>
    </dgm:pt>
    <dgm:pt modelId="{C96ABC26-12D2-443A-B628-1D2D8C3A8D2E}" type="pres">
      <dgm:prSet presAssocID="{18CB83CF-B284-42E2-9FDE-795E6E8F2A95}" presName="compNode" presStyleCnt="0"/>
      <dgm:spPr/>
    </dgm:pt>
    <dgm:pt modelId="{9469CAEC-65C2-4EAD-BFB4-B3CE82710F98}" type="pres">
      <dgm:prSet presAssocID="{18CB83CF-B284-42E2-9FDE-795E6E8F2A95}" presName="childRect" presStyleLbl="bgAcc1" presStyleIdx="1" presStyleCnt="3" custScaleX="138594">
        <dgm:presLayoutVars>
          <dgm:bulletEnabled val="1"/>
        </dgm:presLayoutVars>
      </dgm:prSet>
      <dgm:spPr/>
      <dgm:t>
        <a:bodyPr/>
        <a:lstStyle/>
        <a:p>
          <a:endParaRPr lang="en-US"/>
        </a:p>
      </dgm:t>
    </dgm:pt>
    <dgm:pt modelId="{1DA71ABF-7F24-4B18-BF36-6D70C6180CE1}" type="pres">
      <dgm:prSet presAssocID="{18CB83CF-B284-42E2-9FDE-795E6E8F2A95}" presName="parentText" presStyleLbl="node1" presStyleIdx="0" presStyleCnt="0">
        <dgm:presLayoutVars>
          <dgm:chMax val="0"/>
          <dgm:bulletEnabled val="1"/>
        </dgm:presLayoutVars>
      </dgm:prSet>
      <dgm:spPr/>
      <dgm:t>
        <a:bodyPr/>
        <a:lstStyle/>
        <a:p>
          <a:endParaRPr lang="en-US"/>
        </a:p>
      </dgm:t>
    </dgm:pt>
    <dgm:pt modelId="{3603B00B-F829-4AC0-A385-90A40A4F42C6}" type="pres">
      <dgm:prSet presAssocID="{18CB83CF-B284-42E2-9FDE-795E6E8F2A95}" presName="parentRect" presStyleLbl="alignNode1" presStyleIdx="1" presStyleCnt="3" custScaleX="138594"/>
      <dgm:spPr/>
      <dgm:t>
        <a:bodyPr/>
        <a:lstStyle/>
        <a:p>
          <a:endParaRPr lang="en-US"/>
        </a:p>
      </dgm:t>
    </dgm:pt>
    <dgm:pt modelId="{F4125144-D356-4B63-B494-65B63589F33D}" type="pres">
      <dgm:prSet presAssocID="{18CB83CF-B284-42E2-9FDE-795E6E8F2A95}" presName="adorn" presStyleLbl="fgAccFollowNod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pt>
    <dgm:pt modelId="{01C9F1B8-EBD1-4B85-BED6-2B5C8DE9ADFC}" type="pres">
      <dgm:prSet presAssocID="{F2E1AFC4-8C67-4260-BD93-5A42073599FA}" presName="sibTrans" presStyleLbl="sibTrans2D1" presStyleIdx="0" presStyleCnt="0"/>
      <dgm:spPr/>
      <dgm:t>
        <a:bodyPr/>
        <a:lstStyle/>
        <a:p>
          <a:endParaRPr lang="en-US"/>
        </a:p>
      </dgm:t>
    </dgm:pt>
    <dgm:pt modelId="{AC7406F6-BB3C-4B85-BE70-7CA4FF41025C}" type="pres">
      <dgm:prSet presAssocID="{433C5333-F5F5-4ACA-B63A-022CD348C069}" presName="compNode" presStyleCnt="0"/>
      <dgm:spPr/>
    </dgm:pt>
    <dgm:pt modelId="{BBA07E1E-C23A-4FA2-B142-E665544A5E7B}" type="pres">
      <dgm:prSet presAssocID="{433C5333-F5F5-4ACA-B63A-022CD348C069}" presName="childRect" presStyleLbl="bgAcc1" presStyleIdx="2" presStyleCnt="3" custScaleX="138594">
        <dgm:presLayoutVars>
          <dgm:bulletEnabled val="1"/>
        </dgm:presLayoutVars>
      </dgm:prSet>
      <dgm:spPr/>
      <dgm:t>
        <a:bodyPr/>
        <a:lstStyle/>
        <a:p>
          <a:endParaRPr lang="en-US"/>
        </a:p>
      </dgm:t>
    </dgm:pt>
    <dgm:pt modelId="{3C385D19-F0B4-4724-8D85-1C7CA4E4A257}" type="pres">
      <dgm:prSet presAssocID="{433C5333-F5F5-4ACA-B63A-022CD348C069}" presName="parentText" presStyleLbl="node1" presStyleIdx="0" presStyleCnt="0">
        <dgm:presLayoutVars>
          <dgm:chMax val="0"/>
          <dgm:bulletEnabled val="1"/>
        </dgm:presLayoutVars>
      </dgm:prSet>
      <dgm:spPr/>
      <dgm:t>
        <a:bodyPr/>
        <a:lstStyle/>
        <a:p>
          <a:endParaRPr lang="en-US"/>
        </a:p>
      </dgm:t>
    </dgm:pt>
    <dgm:pt modelId="{74E39F6C-CA78-451B-ABAA-9A730D9E2761}" type="pres">
      <dgm:prSet presAssocID="{433C5333-F5F5-4ACA-B63A-022CD348C069}" presName="parentRect" presStyleLbl="alignNode1" presStyleIdx="2" presStyleCnt="3" custScaleX="138594"/>
      <dgm:spPr/>
      <dgm:t>
        <a:bodyPr/>
        <a:lstStyle/>
        <a:p>
          <a:endParaRPr lang="en-US"/>
        </a:p>
      </dgm:t>
    </dgm:pt>
    <dgm:pt modelId="{04635EE4-09D4-408C-9C3B-261EEBE76246}" type="pres">
      <dgm:prSet presAssocID="{433C5333-F5F5-4ACA-B63A-022CD348C069}" presName="adorn" presStyleLbl="fgAccFollow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35000" r="-35000"/>
          </a:stretch>
        </a:blipFill>
      </dgm:spPr>
    </dgm:pt>
  </dgm:ptLst>
  <dgm:cxnLst>
    <dgm:cxn modelId="{F04DA941-FD01-4B75-AE60-7A27D0EC3755}" srcId="{A971E45B-439F-4F98-8596-4FB96F7F1252}" destId="{433C5333-F5F5-4ACA-B63A-022CD348C069}" srcOrd="2" destOrd="0" parTransId="{D8F8A611-F03E-44D9-B0C5-AEA85C7634CF}" sibTransId="{85B05A52-5D2E-48B2-9A18-B1FB99478A7B}"/>
    <dgm:cxn modelId="{0C872C7B-3B24-4C0F-9F78-EB36751153F5}" type="presOf" srcId="{526B9961-C1A0-4975-9014-8F0852FB9838}" destId="{77A0C93E-AC6A-4106-AF3B-415CD02E0E8D}" srcOrd="0" destOrd="0" presId="urn:microsoft.com/office/officeart/2005/8/layout/bList2"/>
    <dgm:cxn modelId="{9049C240-D104-4AA6-9945-98500B2D982D}" type="presOf" srcId="{18CB83CF-B284-42E2-9FDE-795E6E8F2A95}" destId="{3603B00B-F829-4AC0-A385-90A40A4F42C6}" srcOrd="1" destOrd="0" presId="urn:microsoft.com/office/officeart/2005/8/layout/bList2"/>
    <dgm:cxn modelId="{DFF4AF78-1663-4AD7-9171-6F9D467201D8}" type="presOf" srcId="{A971E45B-439F-4F98-8596-4FB96F7F1252}" destId="{14D60735-DFE2-4081-835F-8D6055C41828}" srcOrd="0" destOrd="0" presId="urn:microsoft.com/office/officeart/2005/8/layout/bList2"/>
    <dgm:cxn modelId="{AC69623D-6B70-4B5D-B627-D314EEE6D813}" srcId="{433C5333-F5F5-4ACA-B63A-022CD348C069}" destId="{D3B4AA51-B3A4-4E44-84C2-86781CF9D356}" srcOrd="0" destOrd="0" parTransId="{76864782-7BB3-4440-AD1C-C1A1AB570515}" sibTransId="{FF72A5EF-4005-4EF7-8B92-3EEB0696141F}"/>
    <dgm:cxn modelId="{602D33EF-BE1E-4212-9611-FDDD6739F322}" srcId="{18CB83CF-B284-42E2-9FDE-795E6E8F2A95}" destId="{3C69CC68-E099-464E-8C00-426639FF717A}" srcOrd="0" destOrd="0" parTransId="{2B7D0CF7-38A2-430A-8A92-BF45A6BBC99A}" sibTransId="{20B96319-1AF6-40BC-A44F-70507178221B}"/>
    <dgm:cxn modelId="{85FDED42-F182-4B68-9ADD-4D6477960BE6}" type="presOf" srcId="{18CB83CF-B284-42E2-9FDE-795E6E8F2A95}" destId="{1DA71ABF-7F24-4B18-BF36-6D70C6180CE1}" srcOrd="0" destOrd="0" presId="urn:microsoft.com/office/officeart/2005/8/layout/bList2"/>
    <dgm:cxn modelId="{97D1BB8C-2B89-4A8E-997B-4F1D7C4945AF}" type="presOf" srcId="{F2E1AFC4-8C67-4260-BD93-5A42073599FA}" destId="{01C9F1B8-EBD1-4B85-BED6-2B5C8DE9ADFC}" srcOrd="0" destOrd="0" presId="urn:microsoft.com/office/officeart/2005/8/layout/bList2"/>
    <dgm:cxn modelId="{AAE278F6-2D6E-470E-AF05-9B5ADC6A771C}" type="presOf" srcId="{433C5333-F5F5-4ACA-B63A-022CD348C069}" destId="{74E39F6C-CA78-451B-ABAA-9A730D9E2761}" srcOrd="1" destOrd="0" presId="urn:microsoft.com/office/officeart/2005/8/layout/bList2"/>
    <dgm:cxn modelId="{38451919-B13E-4EE6-BBF7-6ED3044E1044}" type="presOf" srcId="{D3B4AA51-B3A4-4E44-84C2-86781CF9D356}" destId="{BBA07E1E-C23A-4FA2-B142-E665544A5E7B}" srcOrd="0" destOrd="0" presId="urn:microsoft.com/office/officeart/2005/8/layout/bList2"/>
    <dgm:cxn modelId="{8B29B5B6-D7A8-4662-990A-5D96FC40E6D3}" type="presOf" srcId="{3C69CC68-E099-464E-8C00-426639FF717A}" destId="{9469CAEC-65C2-4EAD-BFB4-B3CE82710F98}" srcOrd="0" destOrd="0" presId="urn:microsoft.com/office/officeart/2005/8/layout/bList2"/>
    <dgm:cxn modelId="{FDA2DBD6-2FCC-4864-AB8E-1BED6D235846}" type="presOf" srcId="{9660E1BB-0AE3-4E68-B537-A1B61FCAF53B}" destId="{8DF8AE71-6007-4155-A70F-87E31B3CE7C2}" srcOrd="0" destOrd="0" presId="urn:microsoft.com/office/officeart/2005/8/layout/bList2"/>
    <dgm:cxn modelId="{2C5A4C0B-561D-4E23-88EA-DB2D832C8C45}" type="presOf" srcId="{433C5333-F5F5-4ACA-B63A-022CD348C069}" destId="{3C385D19-F0B4-4724-8D85-1C7CA4E4A257}" srcOrd="0" destOrd="0" presId="urn:microsoft.com/office/officeart/2005/8/layout/bList2"/>
    <dgm:cxn modelId="{F03315E9-E6BD-4AD9-83D6-0E7F0085B9B4}" srcId="{9660E1BB-0AE3-4E68-B537-A1B61FCAF53B}" destId="{EE052C02-5B35-4854-8787-4E0E2D8C7C8F}" srcOrd="0" destOrd="0" parTransId="{BF21E962-BE35-4E15-8CF7-C1A047D75708}" sibTransId="{A9F729DA-1A3F-4650-AB38-1C6AF8910513}"/>
    <dgm:cxn modelId="{5B541197-7EE0-4183-83E2-BCE436C6880F}" type="presOf" srcId="{9660E1BB-0AE3-4E68-B537-A1B61FCAF53B}" destId="{6A165A70-8A4A-43EB-B71F-F580F5E81F76}" srcOrd="1" destOrd="0" presId="urn:microsoft.com/office/officeart/2005/8/layout/bList2"/>
    <dgm:cxn modelId="{3F548410-5576-4FD9-BC7A-D68D5B616856}" srcId="{A971E45B-439F-4F98-8596-4FB96F7F1252}" destId="{9660E1BB-0AE3-4E68-B537-A1B61FCAF53B}" srcOrd="0" destOrd="0" parTransId="{CF1FF827-0987-4BD3-88F8-2E480087D0AD}" sibTransId="{526B9961-C1A0-4975-9014-8F0852FB9838}"/>
    <dgm:cxn modelId="{7D41235A-6E5C-45DA-97E8-962BEA389889}" type="presOf" srcId="{EE052C02-5B35-4854-8787-4E0E2D8C7C8F}" destId="{00242BD5-F4E9-4620-8614-A3E7C307BC80}" srcOrd="0" destOrd="0" presId="urn:microsoft.com/office/officeart/2005/8/layout/bList2"/>
    <dgm:cxn modelId="{32E428D6-56FF-47A7-B940-59B1304D7F9A}" srcId="{A971E45B-439F-4F98-8596-4FB96F7F1252}" destId="{18CB83CF-B284-42E2-9FDE-795E6E8F2A95}" srcOrd="1" destOrd="0" parTransId="{251DAE29-93DF-4D12-B1C4-2408787F1C15}" sibTransId="{F2E1AFC4-8C67-4260-BD93-5A42073599FA}"/>
    <dgm:cxn modelId="{A20315CC-2B20-48E3-A661-134496BCD4F7}" type="presParOf" srcId="{14D60735-DFE2-4081-835F-8D6055C41828}" destId="{78899981-FC0A-4212-A182-66B8C971DD10}" srcOrd="0" destOrd="0" presId="urn:microsoft.com/office/officeart/2005/8/layout/bList2"/>
    <dgm:cxn modelId="{57CF9E38-B7CD-4ABC-A994-9413C13B2BF3}" type="presParOf" srcId="{78899981-FC0A-4212-A182-66B8C971DD10}" destId="{00242BD5-F4E9-4620-8614-A3E7C307BC80}" srcOrd="0" destOrd="0" presId="urn:microsoft.com/office/officeart/2005/8/layout/bList2"/>
    <dgm:cxn modelId="{FDF8C016-81AF-4056-AC07-840F010E726B}" type="presParOf" srcId="{78899981-FC0A-4212-A182-66B8C971DD10}" destId="{8DF8AE71-6007-4155-A70F-87E31B3CE7C2}" srcOrd="1" destOrd="0" presId="urn:microsoft.com/office/officeart/2005/8/layout/bList2"/>
    <dgm:cxn modelId="{AB2C4241-59AC-401D-97F1-8A10D754BE47}" type="presParOf" srcId="{78899981-FC0A-4212-A182-66B8C971DD10}" destId="{6A165A70-8A4A-43EB-B71F-F580F5E81F76}" srcOrd="2" destOrd="0" presId="urn:microsoft.com/office/officeart/2005/8/layout/bList2"/>
    <dgm:cxn modelId="{CE93D0C4-BB08-400D-9BFD-FB2A82A1A063}" type="presParOf" srcId="{78899981-FC0A-4212-A182-66B8C971DD10}" destId="{CA0FA23D-5E36-4D40-8DD5-0DDC2B5C18AE}" srcOrd="3" destOrd="0" presId="urn:microsoft.com/office/officeart/2005/8/layout/bList2"/>
    <dgm:cxn modelId="{80D8B37A-D5D4-4B28-9A1E-1F649D0A8B97}" type="presParOf" srcId="{14D60735-DFE2-4081-835F-8D6055C41828}" destId="{77A0C93E-AC6A-4106-AF3B-415CD02E0E8D}" srcOrd="1" destOrd="0" presId="urn:microsoft.com/office/officeart/2005/8/layout/bList2"/>
    <dgm:cxn modelId="{CAF6A1CB-02D7-4E8E-89B9-FB13B626563E}" type="presParOf" srcId="{14D60735-DFE2-4081-835F-8D6055C41828}" destId="{C96ABC26-12D2-443A-B628-1D2D8C3A8D2E}" srcOrd="2" destOrd="0" presId="urn:microsoft.com/office/officeart/2005/8/layout/bList2"/>
    <dgm:cxn modelId="{A2116FC3-1341-45AB-A975-1A289F6FAF30}" type="presParOf" srcId="{C96ABC26-12D2-443A-B628-1D2D8C3A8D2E}" destId="{9469CAEC-65C2-4EAD-BFB4-B3CE82710F98}" srcOrd="0" destOrd="0" presId="urn:microsoft.com/office/officeart/2005/8/layout/bList2"/>
    <dgm:cxn modelId="{8FC9DFF8-874A-4F72-894B-F457696220CB}" type="presParOf" srcId="{C96ABC26-12D2-443A-B628-1D2D8C3A8D2E}" destId="{1DA71ABF-7F24-4B18-BF36-6D70C6180CE1}" srcOrd="1" destOrd="0" presId="urn:microsoft.com/office/officeart/2005/8/layout/bList2"/>
    <dgm:cxn modelId="{0F3DACE6-AD44-4CC0-9694-680DE13BF32B}" type="presParOf" srcId="{C96ABC26-12D2-443A-B628-1D2D8C3A8D2E}" destId="{3603B00B-F829-4AC0-A385-90A40A4F42C6}" srcOrd="2" destOrd="0" presId="urn:microsoft.com/office/officeart/2005/8/layout/bList2"/>
    <dgm:cxn modelId="{9F481961-A9C9-42C3-8AF1-59D4CE8BF95F}" type="presParOf" srcId="{C96ABC26-12D2-443A-B628-1D2D8C3A8D2E}" destId="{F4125144-D356-4B63-B494-65B63589F33D}" srcOrd="3" destOrd="0" presId="urn:microsoft.com/office/officeart/2005/8/layout/bList2"/>
    <dgm:cxn modelId="{8DC3E010-03D7-4140-B033-A791B9CB1043}" type="presParOf" srcId="{14D60735-DFE2-4081-835F-8D6055C41828}" destId="{01C9F1B8-EBD1-4B85-BED6-2B5C8DE9ADFC}" srcOrd="3" destOrd="0" presId="urn:microsoft.com/office/officeart/2005/8/layout/bList2"/>
    <dgm:cxn modelId="{185EE62E-CD34-4363-B1E8-E07335E8C66D}" type="presParOf" srcId="{14D60735-DFE2-4081-835F-8D6055C41828}" destId="{AC7406F6-BB3C-4B85-BE70-7CA4FF41025C}" srcOrd="4" destOrd="0" presId="urn:microsoft.com/office/officeart/2005/8/layout/bList2"/>
    <dgm:cxn modelId="{3E953BF7-BBD4-45B7-B114-8BBE0EC18042}" type="presParOf" srcId="{AC7406F6-BB3C-4B85-BE70-7CA4FF41025C}" destId="{BBA07E1E-C23A-4FA2-B142-E665544A5E7B}" srcOrd="0" destOrd="0" presId="urn:microsoft.com/office/officeart/2005/8/layout/bList2"/>
    <dgm:cxn modelId="{BB6F88FE-40DA-47F2-B4AD-D5754A7015A2}" type="presParOf" srcId="{AC7406F6-BB3C-4B85-BE70-7CA4FF41025C}" destId="{3C385D19-F0B4-4724-8D85-1C7CA4E4A257}" srcOrd="1" destOrd="0" presId="urn:microsoft.com/office/officeart/2005/8/layout/bList2"/>
    <dgm:cxn modelId="{A737185C-A571-41C5-9BEF-BEF27AAE63C9}" type="presParOf" srcId="{AC7406F6-BB3C-4B85-BE70-7CA4FF41025C}" destId="{74E39F6C-CA78-451B-ABAA-9A730D9E2761}" srcOrd="2" destOrd="0" presId="urn:microsoft.com/office/officeart/2005/8/layout/bList2"/>
    <dgm:cxn modelId="{D84AD0BF-5972-4945-89F9-9E170B855CAE}" type="presParOf" srcId="{AC7406F6-BB3C-4B85-BE70-7CA4FF41025C}" destId="{04635EE4-09D4-408C-9C3B-261EEBE76246}" srcOrd="3" destOrd="0" presId="urn:microsoft.com/office/officeart/2005/8/layout/b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971E45B-439F-4F98-8596-4FB96F7F1252}" type="doc">
      <dgm:prSet loTypeId="urn:microsoft.com/office/officeart/2005/8/layout/bList2" loCatId="list" qsTypeId="urn:microsoft.com/office/officeart/2005/8/quickstyle/simple4" qsCatId="simple" csTypeId="urn:microsoft.com/office/officeart/2005/8/colors/accent1_2" csCatId="accent1" phldr="1"/>
      <dgm:spPr/>
    </dgm:pt>
    <dgm:pt modelId="{9660E1BB-0AE3-4E68-B537-A1B61FCAF53B}">
      <dgm:prSet phldrT="[Text]"/>
      <dgm:spPr/>
      <dgm:t>
        <a:bodyPr/>
        <a:lstStyle/>
        <a:p>
          <a:pPr algn="justLow" rtl="1"/>
          <a:r>
            <a:rPr lang="fa-IR" b="1" dirty="0">
              <a:cs typeface="B Nazanin" panose="00000400000000000000" pitchFamily="2" charset="-78"/>
            </a:rPr>
            <a:t>4- کاتالیست</a:t>
          </a:r>
        </a:p>
      </dgm:t>
    </dgm:pt>
    <dgm:pt modelId="{CF1FF827-0987-4BD3-88F8-2E480087D0AD}" type="parTrans" cxnId="{3F548410-5576-4FD9-BC7A-D68D5B616856}">
      <dgm:prSet/>
      <dgm:spPr/>
      <dgm:t>
        <a:bodyPr/>
        <a:lstStyle/>
        <a:p>
          <a:pPr rtl="1"/>
          <a:endParaRPr lang="fa-IR"/>
        </a:p>
      </dgm:t>
    </dgm:pt>
    <dgm:pt modelId="{526B9961-C1A0-4975-9014-8F0852FB9838}" type="sibTrans" cxnId="{3F548410-5576-4FD9-BC7A-D68D5B616856}">
      <dgm:prSet/>
      <dgm:spPr/>
      <dgm:t>
        <a:bodyPr/>
        <a:lstStyle/>
        <a:p>
          <a:pPr rtl="1"/>
          <a:endParaRPr lang="fa-IR"/>
        </a:p>
      </dgm:t>
    </dgm:pt>
    <dgm:pt modelId="{18CB83CF-B284-42E2-9FDE-795E6E8F2A95}">
      <dgm:prSet phldrT="[Text]"/>
      <dgm:spPr/>
      <dgm:t>
        <a:bodyPr/>
        <a:lstStyle/>
        <a:p>
          <a:pPr algn="justLow" rtl="1"/>
          <a:r>
            <a:rPr lang="fa-IR" b="1" dirty="0">
              <a:cs typeface="B Nazanin" panose="00000400000000000000" pitchFamily="2" charset="-78"/>
            </a:rPr>
            <a:t>5- تصفیه آب</a:t>
          </a:r>
        </a:p>
      </dgm:t>
    </dgm:pt>
    <dgm:pt modelId="{251DAE29-93DF-4D12-B1C4-2408787F1C15}" type="parTrans" cxnId="{32E428D6-56FF-47A7-B940-59B1304D7F9A}">
      <dgm:prSet/>
      <dgm:spPr/>
      <dgm:t>
        <a:bodyPr/>
        <a:lstStyle/>
        <a:p>
          <a:pPr rtl="1"/>
          <a:endParaRPr lang="fa-IR"/>
        </a:p>
      </dgm:t>
    </dgm:pt>
    <dgm:pt modelId="{F2E1AFC4-8C67-4260-BD93-5A42073599FA}" type="sibTrans" cxnId="{32E428D6-56FF-47A7-B940-59B1304D7F9A}">
      <dgm:prSet/>
      <dgm:spPr/>
      <dgm:t>
        <a:bodyPr/>
        <a:lstStyle/>
        <a:p>
          <a:pPr rtl="1"/>
          <a:endParaRPr lang="fa-IR"/>
        </a:p>
      </dgm:t>
    </dgm:pt>
    <dgm:pt modelId="{433C5333-F5F5-4ACA-B63A-022CD348C069}">
      <dgm:prSet phldrT="[Text]" custT="1"/>
      <dgm:spPr/>
      <dgm:t>
        <a:bodyPr/>
        <a:lstStyle/>
        <a:p>
          <a:pPr algn="justLow" rtl="1"/>
          <a:r>
            <a:rPr lang="fa-IR" sz="3400" b="1" dirty="0">
              <a:cs typeface="B Nazanin" panose="00000400000000000000" pitchFamily="2" charset="-78"/>
            </a:rPr>
            <a:t>6- پزشکی</a:t>
          </a:r>
        </a:p>
      </dgm:t>
    </dgm:pt>
    <dgm:pt modelId="{D8F8A611-F03E-44D9-B0C5-AEA85C7634CF}" type="parTrans" cxnId="{F04DA941-FD01-4B75-AE60-7A27D0EC3755}">
      <dgm:prSet/>
      <dgm:spPr/>
      <dgm:t>
        <a:bodyPr/>
        <a:lstStyle/>
        <a:p>
          <a:pPr rtl="1"/>
          <a:endParaRPr lang="fa-IR"/>
        </a:p>
      </dgm:t>
    </dgm:pt>
    <dgm:pt modelId="{85B05A52-5D2E-48B2-9A18-B1FB99478A7B}" type="sibTrans" cxnId="{F04DA941-FD01-4B75-AE60-7A27D0EC3755}">
      <dgm:prSet/>
      <dgm:spPr/>
      <dgm:t>
        <a:bodyPr/>
        <a:lstStyle/>
        <a:p>
          <a:pPr rtl="1"/>
          <a:endParaRPr lang="fa-IR"/>
        </a:p>
      </dgm:t>
    </dgm:pt>
    <dgm:pt modelId="{EE052C02-5B35-4854-8787-4E0E2D8C7C8F}">
      <dgm:prSet phldrT="[Text]" custT="1"/>
      <dgm:spPr/>
      <dgm:t>
        <a:bodyPr/>
        <a:lstStyle/>
        <a:p>
          <a:pPr algn="justLow" rtl="1"/>
          <a:r>
            <a:rPr lang="fa-IR" sz="2100" b="1" dirty="0">
              <a:cs typeface="B Nazanin" panose="00000400000000000000" pitchFamily="2" charset="-78"/>
            </a:rPr>
            <a:t>به دلیل ویژگی‌هایی همچون تنوع شیمی سطح، حضور اکسید فلزات انتقالی و سطح ویژه زیاد</a:t>
          </a:r>
        </a:p>
      </dgm:t>
    </dgm:pt>
    <dgm:pt modelId="{BF21E962-BE35-4E15-8CF7-C1A047D75708}" type="parTrans" cxnId="{F03315E9-E6BD-4AD9-83D6-0E7F0085B9B4}">
      <dgm:prSet/>
      <dgm:spPr/>
      <dgm:t>
        <a:bodyPr/>
        <a:lstStyle/>
        <a:p>
          <a:pPr rtl="1"/>
          <a:endParaRPr lang="fa-IR"/>
        </a:p>
      </dgm:t>
    </dgm:pt>
    <dgm:pt modelId="{A9F729DA-1A3F-4650-AB38-1C6AF8910513}" type="sibTrans" cxnId="{F03315E9-E6BD-4AD9-83D6-0E7F0085B9B4}">
      <dgm:prSet/>
      <dgm:spPr/>
      <dgm:t>
        <a:bodyPr/>
        <a:lstStyle/>
        <a:p>
          <a:pPr rtl="1"/>
          <a:endParaRPr lang="fa-IR"/>
        </a:p>
      </dgm:t>
    </dgm:pt>
    <dgm:pt modelId="{3C69CC68-E099-464E-8C00-426639FF717A}">
      <dgm:prSet phldrT="[Text]" custT="1"/>
      <dgm:spPr/>
      <dgm:t>
        <a:bodyPr/>
        <a:lstStyle/>
        <a:p>
          <a:pPr algn="justLow" rtl="1"/>
          <a:r>
            <a:rPr lang="fa-IR" sz="2100" b="1" dirty="0">
              <a:cs typeface="B Nazanin" panose="00000400000000000000" pitchFamily="2" charset="-78"/>
            </a:rPr>
            <a:t>پتانسیل تخریب فتوکاتالیک آلاینده های آلی در آب مانند رنگ</a:t>
          </a:r>
        </a:p>
      </dgm:t>
    </dgm:pt>
    <dgm:pt modelId="{2B7D0CF7-38A2-430A-8A92-BF45A6BBC99A}" type="parTrans" cxnId="{602D33EF-BE1E-4212-9611-FDDD6739F322}">
      <dgm:prSet/>
      <dgm:spPr/>
      <dgm:t>
        <a:bodyPr/>
        <a:lstStyle/>
        <a:p>
          <a:pPr rtl="1"/>
          <a:endParaRPr lang="fa-IR"/>
        </a:p>
      </dgm:t>
    </dgm:pt>
    <dgm:pt modelId="{20B96319-1AF6-40BC-A44F-70507178221B}" type="sibTrans" cxnId="{602D33EF-BE1E-4212-9611-FDDD6739F322}">
      <dgm:prSet/>
      <dgm:spPr/>
      <dgm:t>
        <a:bodyPr/>
        <a:lstStyle/>
        <a:p>
          <a:pPr rtl="1"/>
          <a:endParaRPr lang="fa-IR"/>
        </a:p>
      </dgm:t>
    </dgm:pt>
    <dgm:pt modelId="{D3B4AA51-B3A4-4E44-84C2-86781CF9D356}">
      <dgm:prSet phldrT="[Text]" custT="1"/>
      <dgm:spPr/>
      <dgm:t>
        <a:bodyPr/>
        <a:lstStyle/>
        <a:p>
          <a:pPr algn="justLow" rtl="1"/>
          <a:r>
            <a:rPr lang="fa-IR" sz="2100" b="1" kern="1200" dirty="0">
              <a:solidFill>
                <a:prstClr val="black">
                  <a:hueOff val="0"/>
                  <a:satOff val="0"/>
                  <a:lumOff val="0"/>
                  <a:alphaOff val="0"/>
                </a:prstClr>
              </a:solidFill>
              <a:latin typeface="Century Gothic"/>
              <a:ea typeface="+mn-ea"/>
              <a:cs typeface="B Nazanin" panose="00000400000000000000" pitchFamily="2" charset="-78"/>
            </a:rPr>
            <a:t>ساخت کلیه‌های مصنوعی</a:t>
          </a:r>
        </a:p>
      </dgm:t>
    </dgm:pt>
    <dgm:pt modelId="{76864782-7BB3-4440-AD1C-C1A1AB570515}" type="parTrans" cxnId="{AC69623D-6B70-4B5D-B627-D314EEE6D813}">
      <dgm:prSet/>
      <dgm:spPr/>
      <dgm:t>
        <a:bodyPr/>
        <a:lstStyle/>
        <a:p>
          <a:pPr rtl="1"/>
          <a:endParaRPr lang="fa-IR"/>
        </a:p>
      </dgm:t>
    </dgm:pt>
    <dgm:pt modelId="{FF72A5EF-4005-4EF7-8B92-3EEB0696141F}" type="sibTrans" cxnId="{AC69623D-6B70-4B5D-B627-D314EEE6D813}">
      <dgm:prSet/>
      <dgm:spPr/>
      <dgm:t>
        <a:bodyPr/>
        <a:lstStyle/>
        <a:p>
          <a:pPr rtl="1"/>
          <a:endParaRPr lang="fa-IR"/>
        </a:p>
      </dgm:t>
    </dgm:pt>
    <dgm:pt modelId="{60366AF7-CB62-4726-B8D2-76EA89DBF918}">
      <dgm:prSet phldrT="[Text]" custT="1"/>
      <dgm:spPr/>
      <dgm:t>
        <a:bodyPr/>
        <a:lstStyle/>
        <a:p>
          <a:pPr algn="justLow" rtl="1"/>
          <a:r>
            <a:rPr lang="fa-IR" sz="2100" b="1" kern="1200" dirty="0">
              <a:solidFill>
                <a:prstClr val="black">
                  <a:hueOff val="0"/>
                  <a:satOff val="0"/>
                  <a:lumOff val="0"/>
                  <a:alphaOff val="0"/>
                </a:prstClr>
              </a:solidFill>
              <a:latin typeface="Century Gothic"/>
              <a:ea typeface="+mn-ea"/>
              <a:cs typeface="B Nazanin" panose="00000400000000000000" pitchFamily="2" charset="-78"/>
            </a:rPr>
            <a:t>کاربرد به عنوان عوامل آنتی باکتریال</a:t>
          </a:r>
        </a:p>
      </dgm:t>
    </dgm:pt>
    <dgm:pt modelId="{EDB57449-9057-4A50-B618-CF9E348D6A0D}" type="parTrans" cxnId="{84BED818-CB0B-42C3-92C0-2DCA699FF781}">
      <dgm:prSet/>
      <dgm:spPr/>
      <dgm:t>
        <a:bodyPr/>
        <a:lstStyle/>
        <a:p>
          <a:pPr rtl="1"/>
          <a:endParaRPr lang="fa-IR"/>
        </a:p>
      </dgm:t>
    </dgm:pt>
    <dgm:pt modelId="{D9E58BB7-2534-49A5-9FE3-5B88EB1B0E0A}" type="sibTrans" cxnId="{84BED818-CB0B-42C3-92C0-2DCA699FF781}">
      <dgm:prSet/>
      <dgm:spPr/>
      <dgm:t>
        <a:bodyPr/>
        <a:lstStyle/>
        <a:p>
          <a:pPr rtl="1"/>
          <a:endParaRPr lang="fa-IR"/>
        </a:p>
      </dgm:t>
    </dgm:pt>
    <dgm:pt modelId="{14D60735-DFE2-4081-835F-8D6055C41828}" type="pres">
      <dgm:prSet presAssocID="{A971E45B-439F-4F98-8596-4FB96F7F1252}" presName="diagram" presStyleCnt="0">
        <dgm:presLayoutVars>
          <dgm:dir val="rev"/>
          <dgm:animLvl val="lvl"/>
          <dgm:resizeHandles val="exact"/>
        </dgm:presLayoutVars>
      </dgm:prSet>
      <dgm:spPr/>
    </dgm:pt>
    <dgm:pt modelId="{78899981-FC0A-4212-A182-66B8C971DD10}" type="pres">
      <dgm:prSet presAssocID="{9660E1BB-0AE3-4E68-B537-A1B61FCAF53B}" presName="compNode" presStyleCnt="0"/>
      <dgm:spPr/>
    </dgm:pt>
    <dgm:pt modelId="{00242BD5-F4E9-4620-8614-A3E7C307BC80}" type="pres">
      <dgm:prSet presAssocID="{9660E1BB-0AE3-4E68-B537-A1B61FCAF53B}" presName="childRect" presStyleLbl="bgAcc1" presStyleIdx="0" presStyleCnt="3" custScaleX="146326">
        <dgm:presLayoutVars>
          <dgm:bulletEnabled val="1"/>
        </dgm:presLayoutVars>
      </dgm:prSet>
      <dgm:spPr/>
      <dgm:t>
        <a:bodyPr/>
        <a:lstStyle/>
        <a:p>
          <a:endParaRPr lang="en-US"/>
        </a:p>
      </dgm:t>
    </dgm:pt>
    <dgm:pt modelId="{8DF8AE71-6007-4155-A70F-87E31B3CE7C2}" type="pres">
      <dgm:prSet presAssocID="{9660E1BB-0AE3-4E68-B537-A1B61FCAF53B}" presName="parentText" presStyleLbl="node1" presStyleIdx="0" presStyleCnt="0">
        <dgm:presLayoutVars>
          <dgm:chMax val="0"/>
          <dgm:bulletEnabled val="1"/>
        </dgm:presLayoutVars>
      </dgm:prSet>
      <dgm:spPr/>
      <dgm:t>
        <a:bodyPr/>
        <a:lstStyle/>
        <a:p>
          <a:endParaRPr lang="en-US"/>
        </a:p>
      </dgm:t>
    </dgm:pt>
    <dgm:pt modelId="{6A165A70-8A4A-43EB-B71F-F580F5E81F76}" type="pres">
      <dgm:prSet presAssocID="{9660E1BB-0AE3-4E68-B537-A1B61FCAF53B}" presName="parentRect" presStyleLbl="alignNode1" presStyleIdx="0" presStyleCnt="3" custScaleX="146326"/>
      <dgm:spPr/>
      <dgm:t>
        <a:bodyPr/>
        <a:lstStyle/>
        <a:p>
          <a:endParaRPr lang="en-US"/>
        </a:p>
      </dgm:t>
    </dgm:pt>
    <dgm:pt modelId="{CA0FA23D-5E36-4D40-8DD5-0DDC2B5C18AE}" type="pres">
      <dgm:prSet presAssocID="{9660E1BB-0AE3-4E68-B537-A1B61FCAF53B}" presName="adorn" presStyleLbl="fgAccFollowNod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43000" r="-43000"/>
          </a:stretch>
        </a:blipFill>
      </dgm:spPr>
    </dgm:pt>
    <dgm:pt modelId="{77A0C93E-AC6A-4106-AF3B-415CD02E0E8D}" type="pres">
      <dgm:prSet presAssocID="{526B9961-C1A0-4975-9014-8F0852FB9838}" presName="sibTrans" presStyleLbl="sibTrans2D1" presStyleIdx="0" presStyleCnt="0"/>
      <dgm:spPr/>
      <dgm:t>
        <a:bodyPr/>
        <a:lstStyle/>
        <a:p>
          <a:endParaRPr lang="en-US"/>
        </a:p>
      </dgm:t>
    </dgm:pt>
    <dgm:pt modelId="{C96ABC26-12D2-443A-B628-1D2D8C3A8D2E}" type="pres">
      <dgm:prSet presAssocID="{18CB83CF-B284-42E2-9FDE-795E6E8F2A95}" presName="compNode" presStyleCnt="0"/>
      <dgm:spPr/>
    </dgm:pt>
    <dgm:pt modelId="{9469CAEC-65C2-4EAD-BFB4-B3CE82710F98}" type="pres">
      <dgm:prSet presAssocID="{18CB83CF-B284-42E2-9FDE-795E6E8F2A95}" presName="childRect" presStyleLbl="bgAcc1" presStyleIdx="1" presStyleCnt="3" custScaleX="146326">
        <dgm:presLayoutVars>
          <dgm:bulletEnabled val="1"/>
        </dgm:presLayoutVars>
      </dgm:prSet>
      <dgm:spPr/>
      <dgm:t>
        <a:bodyPr/>
        <a:lstStyle/>
        <a:p>
          <a:endParaRPr lang="en-US"/>
        </a:p>
      </dgm:t>
    </dgm:pt>
    <dgm:pt modelId="{1DA71ABF-7F24-4B18-BF36-6D70C6180CE1}" type="pres">
      <dgm:prSet presAssocID="{18CB83CF-B284-42E2-9FDE-795E6E8F2A95}" presName="parentText" presStyleLbl="node1" presStyleIdx="0" presStyleCnt="0">
        <dgm:presLayoutVars>
          <dgm:chMax val="0"/>
          <dgm:bulletEnabled val="1"/>
        </dgm:presLayoutVars>
      </dgm:prSet>
      <dgm:spPr/>
      <dgm:t>
        <a:bodyPr/>
        <a:lstStyle/>
        <a:p>
          <a:endParaRPr lang="en-US"/>
        </a:p>
      </dgm:t>
    </dgm:pt>
    <dgm:pt modelId="{3603B00B-F829-4AC0-A385-90A40A4F42C6}" type="pres">
      <dgm:prSet presAssocID="{18CB83CF-B284-42E2-9FDE-795E6E8F2A95}" presName="parentRect" presStyleLbl="alignNode1" presStyleIdx="1" presStyleCnt="3" custScaleX="146326"/>
      <dgm:spPr/>
      <dgm:t>
        <a:bodyPr/>
        <a:lstStyle/>
        <a:p>
          <a:endParaRPr lang="en-US"/>
        </a:p>
      </dgm:t>
    </dgm:pt>
    <dgm:pt modelId="{F4125144-D356-4B63-B494-65B63589F33D}" type="pres">
      <dgm:prSet presAssocID="{18CB83CF-B284-42E2-9FDE-795E6E8F2A95}" presName="adorn" presStyleLbl="fgAccFollowNod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7000" b="-7000"/>
          </a:stretch>
        </a:blipFill>
      </dgm:spPr>
    </dgm:pt>
    <dgm:pt modelId="{01C9F1B8-EBD1-4B85-BED6-2B5C8DE9ADFC}" type="pres">
      <dgm:prSet presAssocID="{F2E1AFC4-8C67-4260-BD93-5A42073599FA}" presName="sibTrans" presStyleLbl="sibTrans2D1" presStyleIdx="0" presStyleCnt="0"/>
      <dgm:spPr/>
      <dgm:t>
        <a:bodyPr/>
        <a:lstStyle/>
        <a:p>
          <a:endParaRPr lang="en-US"/>
        </a:p>
      </dgm:t>
    </dgm:pt>
    <dgm:pt modelId="{AC7406F6-BB3C-4B85-BE70-7CA4FF41025C}" type="pres">
      <dgm:prSet presAssocID="{433C5333-F5F5-4ACA-B63A-022CD348C069}" presName="compNode" presStyleCnt="0"/>
      <dgm:spPr/>
    </dgm:pt>
    <dgm:pt modelId="{BBA07E1E-C23A-4FA2-B142-E665544A5E7B}" type="pres">
      <dgm:prSet presAssocID="{433C5333-F5F5-4ACA-B63A-022CD348C069}" presName="childRect" presStyleLbl="bgAcc1" presStyleIdx="2" presStyleCnt="3" custScaleX="146326">
        <dgm:presLayoutVars>
          <dgm:bulletEnabled val="1"/>
        </dgm:presLayoutVars>
      </dgm:prSet>
      <dgm:spPr/>
      <dgm:t>
        <a:bodyPr/>
        <a:lstStyle/>
        <a:p>
          <a:endParaRPr lang="en-US"/>
        </a:p>
      </dgm:t>
    </dgm:pt>
    <dgm:pt modelId="{3C385D19-F0B4-4724-8D85-1C7CA4E4A257}" type="pres">
      <dgm:prSet presAssocID="{433C5333-F5F5-4ACA-B63A-022CD348C069}" presName="parentText" presStyleLbl="node1" presStyleIdx="0" presStyleCnt="0">
        <dgm:presLayoutVars>
          <dgm:chMax val="0"/>
          <dgm:bulletEnabled val="1"/>
        </dgm:presLayoutVars>
      </dgm:prSet>
      <dgm:spPr/>
      <dgm:t>
        <a:bodyPr/>
        <a:lstStyle/>
        <a:p>
          <a:endParaRPr lang="en-US"/>
        </a:p>
      </dgm:t>
    </dgm:pt>
    <dgm:pt modelId="{74E39F6C-CA78-451B-ABAA-9A730D9E2761}" type="pres">
      <dgm:prSet presAssocID="{433C5333-F5F5-4ACA-B63A-022CD348C069}" presName="parentRect" presStyleLbl="alignNode1" presStyleIdx="2" presStyleCnt="3" custScaleX="146326"/>
      <dgm:spPr/>
      <dgm:t>
        <a:bodyPr/>
        <a:lstStyle/>
        <a:p>
          <a:endParaRPr lang="en-US"/>
        </a:p>
      </dgm:t>
    </dgm:pt>
    <dgm:pt modelId="{04635EE4-09D4-408C-9C3B-261EEBE76246}" type="pres">
      <dgm:prSet presAssocID="{433C5333-F5F5-4ACA-B63A-022CD348C069}" presName="adorn" presStyleLbl="fgAccFollowNode1" presStyleIdx="2" presStyleCnt="3"/>
      <dgm:spPr>
        <a:blipFill rotWithShape="1">
          <a:blip xmlns:r="http://schemas.openxmlformats.org/officeDocument/2006/relationships" r:embed="rId3"/>
          <a:srcRect/>
          <a:stretch>
            <a:fillRect l="-25000" r="-25000"/>
          </a:stretch>
        </a:blipFill>
      </dgm:spPr>
    </dgm:pt>
  </dgm:ptLst>
  <dgm:cxnLst>
    <dgm:cxn modelId="{B9447090-01C2-4B50-BF7E-F4F133D2A9FD}" type="presOf" srcId="{18CB83CF-B284-42E2-9FDE-795E6E8F2A95}" destId="{1DA71ABF-7F24-4B18-BF36-6D70C6180CE1}" srcOrd="0" destOrd="0" presId="urn:microsoft.com/office/officeart/2005/8/layout/bList2"/>
    <dgm:cxn modelId="{F04DA941-FD01-4B75-AE60-7A27D0EC3755}" srcId="{A971E45B-439F-4F98-8596-4FB96F7F1252}" destId="{433C5333-F5F5-4ACA-B63A-022CD348C069}" srcOrd="2" destOrd="0" parTransId="{D8F8A611-F03E-44D9-B0C5-AEA85C7634CF}" sibTransId="{85B05A52-5D2E-48B2-9A18-B1FB99478A7B}"/>
    <dgm:cxn modelId="{9E63C023-C0CC-4758-B66B-4EC686454269}" type="presOf" srcId="{526B9961-C1A0-4975-9014-8F0852FB9838}" destId="{77A0C93E-AC6A-4106-AF3B-415CD02E0E8D}" srcOrd="0" destOrd="0" presId="urn:microsoft.com/office/officeart/2005/8/layout/bList2"/>
    <dgm:cxn modelId="{AC69623D-6B70-4B5D-B627-D314EEE6D813}" srcId="{433C5333-F5F5-4ACA-B63A-022CD348C069}" destId="{D3B4AA51-B3A4-4E44-84C2-86781CF9D356}" srcOrd="0" destOrd="0" parTransId="{76864782-7BB3-4440-AD1C-C1A1AB570515}" sibTransId="{FF72A5EF-4005-4EF7-8B92-3EEB0696141F}"/>
    <dgm:cxn modelId="{602D33EF-BE1E-4212-9611-FDDD6739F322}" srcId="{18CB83CF-B284-42E2-9FDE-795E6E8F2A95}" destId="{3C69CC68-E099-464E-8C00-426639FF717A}" srcOrd="0" destOrd="0" parTransId="{2B7D0CF7-38A2-430A-8A92-BF45A6BBC99A}" sibTransId="{20B96319-1AF6-40BC-A44F-70507178221B}"/>
    <dgm:cxn modelId="{4C16B8AA-6B33-41B3-A667-3554F0089C29}" type="presOf" srcId="{433C5333-F5F5-4ACA-B63A-022CD348C069}" destId="{3C385D19-F0B4-4724-8D85-1C7CA4E4A257}" srcOrd="0" destOrd="0" presId="urn:microsoft.com/office/officeart/2005/8/layout/bList2"/>
    <dgm:cxn modelId="{CB29CBEB-5BE4-4CDD-A5DD-3B21B8FBB3F9}" type="presOf" srcId="{3C69CC68-E099-464E-8C00-426639FF717A}" destId="{9469CAEC-65C2-4EAD-BFB4-B3CE82710F98}" srcOrd="0" destOrd="0" presId="urn:microsoft.com/office/officeart/2005/8/layout/bList2"/>
    <dgm:cxn modelId="{A6E7818A-1F72-4037-B40F-E9C45667E33A}" type="presOf" srcId="{9660E1BB-0AE3-4E68-B537-A1B61FCAF53B}" destId="{6A165A70-8A4A-43EB-B71F-F580F5E81F76}" srcOrd="1" destOrd="0" presId="urn:microsoft.com/office/officeart/2005/8/layout/bList2"/>
    <dgm:cxn modelId="{150D2D08-D7FF-4E0A-830B-62BCEEE9059D}" type="presOf" srcId="{18CB83CF-B284-42E2-9FDE-795E6E8F2A95}" destId="{3603B00B-F829-4AC0-A385-90A40A4F42C6}" srcOrd="1" destOrd="0" presId="urn:microsoft.com/office/officeart/2005/8/layout/bList2"/>
    <dgm:cxn modelId="{84BED818-CB0B-42C3-92C0-2DCA699FF781}" srcId="{433C5333-F5F5-4ACA-B63A-022CD348C069}" destId="{60366AF7-CB62-4726-B8D2-76EA89DBF918}" srcOrd="1" destOrd="0" parTransId="{EDB57449-9057-4A50-B618-CF9E348D6A0D}" sibTransId="{D9E58BB7-2534-49A5-9FE3-5B88EB1B0E0A}"/>
    <dgm:cxn modelId="{DF1B61DA-563D-4B09-9DED-BF8FFFE14654}" type="presOf" srcId="{F2E1AFC4-8C67-4260-BD93-5A42073599FA}" destId="{01C9F1B8-EBD1-4B85-BED6-2B5C8DE9ADFC}" srcOrd="0" destOrd="0" presId="urn:microsoft.com/office/officeart/2005/8/layout/bList2"/>
    <dgm:cxn modelId="{9431FC0C-2188-4288-96D0-6B0E0B47C817}" type="presOf" srcId="{D3B4AA51-B3A4-4E44-84C2-86781CF9D356}" destId="{BBA07E1E-C23A-4FA2-B142-E665544A5E7B}" srcOrd="0" destOrd="0" presId="urn:microsoft.com/office/officeart/2005/8/layout/bList2"/>
    <dgm:cxn modelId="{F03315E9-E6BD-4AD9-83D6-0E7F0085B9B4}" srcId="{9660E1BB-0AE3-4E68-B537-A1B61FCAF53B}" destId="{EE052C02-5B35-4854-8787-4E0E2D8C7C8F}" srcOrd="0" destOrd="0" parTransId="{BF21E962-BE35-4E15-8CF7-C1A047D75708}" sibTransId="{A9F729DA-1A3F-4650-AB38-1C6AF8910513}"/>
    <dgm:cxn modelId="{04077001-DA3F-45CF-8D92-5555F22EEA0D}" type="presOf" srcId="{EE052C02-5B35-4854-8787-4E0E2D8C7C8F}" destId="{00242BD5-F4E9-4620-8614-A3E7C307BC80}" srcOrd="0" destOrd="0" presId="urn:microsoft.com/office/officeart/2005/8/layout/bList2"/>
    <dgm:cxn modelId="{3F548410-5576-4FD9-BC7A-D68D5B616856}" srcId="{A971E45B-439F-4F98-8596-4FB96F7F1252}" destId="{9660E1BB-0AE3-4E68-B537-A1B61FCAF53B}" srcOrd="0" destOrd="0" parTransId="{CF1FF827-0987-4BD3-88F8-2E480087D0AD}" sibTransId="{526B9961-C1A0-4975-9014-8F0852FB9838}"/>
    <dgm:cxn modelId="{DC3C1100-58E1-445B-95B3-EB87836604E4}" type="presOf" srcId="{A971E45B-439F-4F98-8596-4FB96F7F1252}" destId="{14D60735-DFE2-4081-835F-8D6055C41828}" srcOrd="0" destOrd="0" presId="urn:microsoft.com/office/officeart/2005/8/layout/bList2"/>
    <dgm:cxn modelId="{E579161C-F02B-4D1E-9BA9-35F3DC1580F0}" type="presOf" srcId="{9660E1BB-0AE3-4E68-B537-A1B61FCAF53B}" destId="{8DF8AE71-6007-4155-A70F-87E31B3CE7C2}" srcOrd="0" destOrd="0" presId="urn:microsoft.com/office/officeart/2005/8/layout/bList2"/>
    <dgm:cxn modelId="{81FA7679-7C55-463E-A9F4-AA8EA654F059}" type="presOf" srcId="{60366AF7-CB62-4726-B8D2-76EA89DBF918}" destId="{BBA07E1E-C23A-4FA2-B142-E665544A5E7B}" srcOrd="0" destOrd="1" presId="urn:microsoft.com/office/officeart/2005/8/layout/bList2"/>
    <dgm:cxn modelId="{32E428D6-56FF-47A7-B940-59B1304D7F9A}" srcId="{A971E45B-439F-4F98-8596-4FB96F7F1252}" destId="{18CB83CF-B284-42E2-9FDE-795E6E8F2A95}" srcOrd="1" destOrd="0" parTransId="{251DAE29-93DF-4D12-B1C4-2408787F1C15}" sibTransId="{F2E1AFC4-8C67-4260-BD93-5A42073599FA}"/>
    <dgm:cxn modelId="{F49A05F5-E63C-4D82-810B-8E5BF4FE4EC9}" type="presOf" srcId="{433C5333-F5F5-4ACA-B63A-022CD348C069}" destId="{74E39F6C-CA78-451B-ABAA-9A730D9E2761}" srcOrd="1" destOrd="0" presId="urn:microsoft.com/office/officeart/2005/8/layout/bList2"/>
    <dgm:cxn modelId="{609A148C-EA4E-458A-8DE1-7F2FD83C59F9}" type="presParOf" srcId="{14D60735-DFE2-4081-835F-8D6055C41828}" destId="{78899981-FC0A-4212-A182-66B8C971DD10}" srcOrd="0" destOrd="0" presId="urn:microsoft.com/office/officeart/2005/8/layout/bList2"/>
    <dgm:cxn modelId="{F4D35FE4-F578-4F75-8C08-F96756270C36}" type="presParOf" srcId="{78899981-FC0A-4212-A182-66B8C971DD10}" destId="{00242BD5-F4E9-4620-8614-A3E7C307BC80}" srcOrd="0" destOrd="0" presId="urn:microsoft.com/office/officeart/2005/8/layout/bList2"/>
    <dgm:cxn modelId="{9F8DE29B-E0A8-42BD-9581-7384A255B728}" type="presParOf" srcId="{78899981-FC0A-4212-A182-66B8C971DD10}" destId="{8DF8AE71-6007-4155-A70F-87E31B3CE7C2}" srcOrd="1" destOrd="0" presId="urn:microsoft.com/office/officeart/2005/8/layout/bList2"/>
    <dgm:cxn modelId="{18CD656B-80BE-4267-A759-B04CC551A9FA}" type="presParOf" srcId="{78899981-FC0A-4212-A182-66B8C971DD10}" destId="{6A165A70-8A4A-43EB-B71F-F580F5E81F76}" srcOrd="2" destOrd="0" presId="urn:microsoft.com/office/officeart/2005/8/layout/bList2"/>
    <dgm:cxn modelId="{CE9CEAA3-2FBD-4369-BA8A-9CE909948B53}" type="presParOf" srcId="{78899981-FC0A-4212-A182-66B8C971DD10}" destId="{CA0FA23D-5E36-4D40-8DD5-0DDC2B5C18AE}" srcOrd="3" destOrd="0" presId="urn:microsoft.com/office/officeart/2005/8/layout/bList2"/>
    <dgm:cxn modelId="{D3D6C38E-D60A-4B3B-95B8-50B8B278B27C}" type="presParOf" srcId="{14D60735-DFE2-4081-835F-8D6055C41828}" destId="{77A0C93E-AC6A-4106-AF3B-415CD02E0E8D}" srcOrd="1" destOrd="0" presId="urn:microsoft.com/office/officeart/2005/8/layout/bList2"/>
    <dgm:cxn modelId="{E15ACF7E-7FDD-4281-8D8C-9DD22464B902}" type="presParOf" srcId="{14D60735-DFE2-4081-835F-8D6055C41828}" destId="{C96ABC26-12D2-443A-B628-1D2D8C3A8D2E}" srcOrd="2" destOrd="0" presId="urn:microsoft.com/office/officeart/2005/8/layout/bList2"/>
    <dgm:cxn modelId="{D1671A80-4B56-41B2-9500-80565E031BDF}" type="presParOf" srcId="{C96ABC26-12D2-443A-B628-1D2D8C3A8D2E}" destId="{9469CAEC-65C2-4EAD-BFB4-B3CE82710F98}" srcOrd="0" destOrd="0" presId="urn:microsoft.com/office/officeart/2005/8/layout/bList2"/>
    <dgm:cxn modelId="{57A87574-04FE-4904-B8BF-D76014A8EA27}" type="presParOf" srcId="{C96ABC26-12D2-443A-B628-1D2D8C3A8D2E}" destId="{1DA71ABF-7F24-4B18-BF36-6D70C6180CE1}" srcOrd="1" destOrd="0" presId="urn:microsoft.com/office/officeart/2005/8/layout/bList2"/>
    <dgm:cxn modelId="{9B3295A7-A823-43A9-A386-6F942BE3F511}" type="presParOf" srcId="{C96ABC26-12D2-443A-B628-1D2D8C3A8D2E}" destId="{3603B00B-F829-4AC0-A385-90A40A4F42C6}" srcOrd="2" destOrd="0" presId="urn:microsoft.com/office/officeart/2005/8/layout/bList2"/>
    <dgm:cxn modelId="{DD2E216D-6D26-4449-904C-C1E088E43815}" type="presParOf" srcId="{C96ABC26-12D2-443A-B628-1D2D8C3A8D2E}" destId="{F4125144-D356-4B63-B494-65B63589F33D}" srcOrd="3" destOrd="0" presId="urn:microsoft.com/office/officeart/2005/8/layout/bList2"/>
    <dgm:cxn modelId="{D400AA57-FC5C-4A98-BB57-5B9B198F7FD7}" type="presParOf" srcId="{14D60735-DFE2-4081-835F-8D6055C41828}" destId="{01C9F1B8-EBD1-4B85-BED6-2B5C8DE9ADFC}" srcOrd="3" destOrd="0" presId="urn:microsoft.com/office/officeart/2005/8/layout/bList2"/>
    <dgm:cxn modelId="{391D3CBA-F21D-42C4-AC83-35491870F1C1}" type="presParOf" srcId="{14D60735-DFE2-4081-835F-8D6055C41828}" destId="{AC7406F6-BB3C-4B85-BE70-7CA4FF41025C}" srcOrd="4" destOrd="0" presId="urn:microsoft.com/office/officeart/2005/8/layout/bList2"/>
    <dgm:cxn modelId="{17DC8626-954B-4907-9B78-D37E504C4CFA}" type="presParOf" srcId="{AC7406F6-BB3C-4B85-BE70-7CA4FF41025C}" destId="{BBA07E1E-C23A-4FA2-B142-E665544A5E7B}" srcOrd="0" destOrd="0" presId="urn:microsoft.com/office/officeart/2005/8/layout/bList2"/>
    <dgm:cxn modelId="{6B768870-D8D3-423A-B138-08E176E5868C}" type="presParOf" srcId="{AC7406F6-BB3C-4B85-BE70-7CA4FF41025C}" destId="{3C385D19-F0B4-4724-8D85-1C7CA4E4A257}" srcOrd="1" destOrd="0" presId="urn:microsoft.com/office/officeart/2005/8/layout/bList2"/>
    <dgm:cxn modelId="{76A29359-7F3D-4F12-AE8D-37A67D7CBDA0}" type="presParOf" srcId="{AC7406F6-BB3C-4B85-BE70-7CA4FF41025C}" destId="{74E39F6C-CA78-451B-ABAA-9A730D9E2761}" srcOrd="2" destOrd="0" presId="urn:microsoft.com/office/officeart/2005/8/layout/bList2"/>
    <dgm:cxn modelId="{447722E5-42BA-454E-97BB-8A442F083ACA}" type="presParOf" srcId="{AC7406F6-BB3C-4B85-BE70-7CA4FF41025C}" destId="{04635EE4-09D4-408C-9C3B-261EEBE76246}" srcOrd="3" destOrd="0" presId="urn:microsoft.com/office/officeart/2005/8/layout/b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971E45B-439F-4F98-8596-4FB96F7F1252}" type="doc">
      <dgm:prSet loTypeId="urn:microsoft.com/office/officeart/2005/8/layout/bList2" loCatId="list" qsTypeId="urn:microsoft.com/office/officeart/2005/8/quickstyle/simple4" qsCatId="simple" csTypeId="urn:microsoft.com/office/officeart/2005/8/colors/accent1_2" csCatId="accent1" phldr="1"/>
      <dgm:spPr/>
      <dgm:t>
        <a:bodyPr/>
        <a:lstStyle/>
        <a:p>
          <a:pPr rtl="1"/>
          <a:endParaRPr lang="fa-IR"/>
        </a:p>
      </dgm:t>
    </dgm:pt>
    <dgm:pt modelId="{9660E1BB-0AE3-4E68-B537-A1B61FCAF53B}">
      <dgm:prSet phldrT="[Text]" custT="1"/>
      <dgm:spPr/>
      <dgm:t>
        <a:bodyPr/>
        <a:lstStyle/>
        <a:p>
          <a:pPr algn="justLow" rtl="1"/>
          <a:r>
            <a:rPr lang="fa-IR" sz="2050" b="1" dirty="0">
              <a:cs typeface="B Nazanin" panose="00000400000000000000" pitchFamily="2" charset="-78"/>
            </a:rPr>
            <a:t>7- محافظت الکترومغناطیس</a:t>
          </a:r>
        </a:p>
      </dgm:t>
    </dgm:pt>
    <dgm:pt modelId="{CF1FF827-0987-4BD3-88F8-2E480087D0AD}" type="parTrans" cxnId="{3F548410-5576-4FD9-BC7A-D68D5B616856}">
      <dgm:prSet/>
      <dgm:spPr/>
      <dgm:t>
        <a:bodyPr/>
        <a:lstStyle/>
        <a:p>
          <a:pPr rtl="1"/>
          <a:endParaRPr lang="fa-IR"/>
        </a:p>
      </dgm:t>
    </dgm:pt>
    <dgm:pt modelId="{526B9961-C1A0-4975-9014-8F0852FB9838}" type="sibTrans" cxnId="{3F548410-5576-4FD9-BC7A-D68D5B616856}">
      <dgm:prSet/>
      <dgm:spPr/>
      <dgm:t>
        <a:bodyPr/>
        <a:lstStyle/>
        <a:p>
          <a:pPr rtl="1"/>
          <a:endParaRPr lang="fa-IR"/>
        </a:p>
      </dgm:t>
    </dgm:pt>
    <dgm:pt modelId="{18CB83CF-B284-42E2-9FDE-795E6E8F2A95}">
      <dgm:prSet phldrT="[Text]" custT="1"/>
      <dgm:spPr/>
      <dgm:t>
        <a:bodyPr/>
        <a:lstStyle/>
        <a:p>
          <a:pPr algn="justLow" rtl="1"/>
          <a:r>
            <a:rPr lang="fa-IR" sz="2200" b="1" dirty="0">
              <a:cs typeface="B Nazanin" panose="00000400000000000000" pitchFamily="2" charset="-78"/>
            </a:rPr>
            <a:t>8- اپتوالکترونیک</a:t>
          </a:r>
        </a:p>
      </dgm:t>
    </dgm:pt>
    <dgm:pt modelId="{251DAE29-93DF-4D12-B1C4-2408787F1C15}" type="parTrans" cxnId="{32E428D6-56FF-47A7-B940-59B1304D7F9A}">
      <dgm:prSet/>
      <dgm:spPr/>
      <dgm:t>
        <a:bodyPr/>
        <a:lstStyle/>
        <a:p>
          <a:pPr rtl="1"/>
          <a:endParaRPr lang="fa-IR"/>
        </a:p>
      </dgm:t>
    </dgm:pt>
    <dgm:pt modelId="{F2E1AFC4-8C67-4260-BD93-5A42073599FA}" type="sibTrans" cxnId="{32E428D6-56FF-47A7-B940-59B1304D7F9A}">
      <dgm:prSet/>
      <dgm:spPr/>
      <dgm:t>
        <a:bodyPr/>
        <a:lstStyle/>
        <a:p>
          <a:pPr rtl="1"/>
          <a:endParaRPr lang="fa-IR"/>
        </a:p>
      </dgm:t>
    </dgm:pt>
    <dgm:pt modelId="{433C5333-F5F5-4ACA-B63A-022CD348C069}">
      <dgm:prSet phldrT="[Text]" custT="1"/>
      <dgm:spPr/>
      <dgm:t>
        <a:bodyPr/>
        <a:lstStyle/>
        <a:p>
          <a:pPr algn="justLow" rtl="1"/>
          <a:r>
            <a:rPr lang="fa-IR" sz="2200" b="1" dirty="0">
              <a:cs typeface="B Nazanin" panose="00000400000000000000" pitchFamily="2" charset="-78"/>
            </a:rPr>
            <a:t>9- تریبوالکتریک</a:t>
          </a:r>
        </a:p>
      </dgm:t>
    </dgm:pt>
    <dgm:pt modelId="{D8F8A611-F03E-44D9-B0C5-AEA85C7634CF}" type="parTrans" cxnId="{F04DA941-FD01-4B75-AE60-7A27D0EC3755}">
      <dgm:prSet/>
      <dgm:spPr/>
      <dgm:t>
        <a:bodyPr/>
        <a:lstStyle/>
        <a:p>
          <a:pPr rtl="1"/>
          <a:endParaRPr lang="fa-IR"/>
        </a:p>
      </dgm:t>
    </dgm:pt>
    <dgm:pt modelId="{85B05A52-5D2E-48B2-9A18-B1FB99478A7B}" type="sibTrans" cxnId="{F04DA941-FD01-4B75-AE60-7A27D0EC3755}">
      <dgm:prSet/>
      <dgm:spPr/>
      <dgm:t>
        <a:bodyPr/>
        <a:lstStyle/>
        <a:p>
          <a:pPr rtl="1"/>
          <a:endParaRPr lang="fa-IR"/>
        </a:p>
      </dgm:t>
    </dgm:pt>
    <dgm:pt modelId="{EE052C02-5B35-4854-8787-4E0E2D8C7C8F}">
      <dgm:prSet phldrT="[Text]" custT="1"/>
      <dgm:spPr/>
      <dgm:t>
        <a:bodyPr/>
        <a:lstStyle/>
        <a:p>
          <a:pPr algn="justLow" rtl="1"/>
          <a:r>
            <a:rPr lang="fa-IR" sz="2100" b="1" dirty="0">
              <a:cs typeface="B Nazanin" panose="00000400000000000000" pitchFamily="2" charset="-78"/>
            </a:rPr>
            <a:t>بالاترین میزان بازدهی محافظت الکترومغناطیس را در بین تمام مواد سنتزی با ضخامت مشابه</a:t>
          </a:r>
        </a:p>
      </dgm:t>
    </dgm:pt>
    <dgm:pt modelId="{BF21E962-BE35-4E15-8CF7-C1A047D75708}" type="parTrans" cxnId="{F03315E9-E6BD-4AD9-83D6-0E7F0085B9B4}">
      <dgm:prSet/>
      <dgm:spPr/>
      <dgm:t>
        <a:bodyPr/>
        <a:lstStyle/>
        <a:p>
          <a:pPr rtl="1"/>
          <a:endParaRPr lang="fa-IR"/>
        </a:p>
      </dgm:t>
    </dgm:pt>
    <dgm:pt modelId="{A9F729DA-1A3F-4650-AB38-1C6AF8910513}" type="sibTrans" cxnId="{F03315E9-E6BD-4AD9-83D6-0E7F0085B9B4}">
      <dgm:prSet/>
      <dgm:spPr/>
      <dgm:t>
        <a:bodyPr/>
        <a:lstStyle/>
        <a:p>
          <a:pPr rtl="1"/>
          <a:endParaRPr lang="fa-IR"/>
        </a:p>
      </dgm:t>
    </dgm:pt>
    <dgm:pt modelId="{3C69CC68-E099-464E-8C00-426639FF717A}">
      <dgm:prSet phldrT="[Text]" custT="1"/>
      <dgm:spPr/>
      <dgm:t>
        <a:bodyPr/>
        <a:lstStyle/>
        <a:p>
          <a:pPr algn="justLow" rtl="1"/>
          <a:r>
            <a:rPr lang="fa-IR" sz="2100" b="1" dirty="0">
              <a:cs typeface="B Nazanin" panose="00000400000000000000" pitchFamily="2" charset="-78"/>
            </a:rPr>
            <a:t>کاربردهای فوتوولتائیک و پلاسمونیک، آشکارسازهای نوری، ترانزیستورهای نوری و دیودهای گسیل‌کننده‌ی نور</a:t>
          </a:r>
        </a:p>
      </dgm:t>
    </dgm:pt>
    <dgm:pt modelId="{2B7D0CF7-38A2-430A-8A92-BF45A6BBC99A}" type="parTrans" cxnId="{602D33EF-BE1E-4212-9611-FDDD6739F322}">
      <dgm:prSet/>
      <dgm:spPr/>
      <dgm:t>
        <a:bodyPr/>
        <a:lstStyle/>
        <a:p>
          <a:pPr rtl="1"/>
          <a:endParaRPr lang="fa-IR"/>
        </a:p>
      </dgm:t>
    </dgm:pt>
    <dgm:pt modelId="{20B96319-1AF6-40BC-A44F-70507178221B}" type="sibTrans" cxnId="{602D33EF-BE1E-4212-9611-FDDD6739F322}">
      <dgm:prSet/>
      <dgm:spPr/>
      <dgm:t>
        <a:bodyPr/>
        <a:lstStyle/>
        <a:p>
          <a:pPr rtl="1"/>
          <a:endParaRPr lang="fa-IR"/>
        </a:p>
      </dgm:t>
    </dgm:pt>
    <dgm:pt modelId="{D3B4AA51-B3A4-4E44-84C2-86781CF9D356}">
      <dgm:prSet phldrT="[Text]" custT="1"/>
      <dgm:spPr/>
      <dgm:t>
        <a:bodyPr/>
        <a:lstStyle/>
        <a:p>
          <a:pPr algn="justLow" rtl="1"/>
          <a:r>
            <a:rPr lang="fa-IR" sz="2100" b="1" kern="1200" dirty="0">
              <a:solidFill>
                <a:prstClr val="black">
                  <a:hueOff val="0"/>
                  <a:satOff val="0"/>
                  <a:lumOff val="0"/>
                  <a:alphaOff val="0"/>
                </a:prstClr>
              </a:solidFill>
              <a:latin typeface="Century Gothic"/>
              <a:ea typeface="+mn-ea"/>
              <a:cs typeface="B Nazanin" panose="00000400000000000000" pitchFamily="2" charset="-78"/>
            </a:rPr>
            <a:t>استفاده از انرژی اصطکاکی تلف شده برای شارژ وسایل الکترونیکی</a:t>
          </a:r>
        </a:p>
      </dgm:t>
    </dgm:pt>
    <dgm:pt modelId="{76864782-7BB3-4440-AD1C-C1A1AB570515}" type="parTrans" cxnId="{AC69623D-6B70-4B5D-B627-D314EEE6D813}">
      <dgm:prSet/>
      <dgm:spPr/>
      <dgm:t>
        <a:bodyPr/>
        <a:lstStyle/>
        <a:p>
          <a:pPr rtl="1"/>
          <a:endParaRPr lang="fa-IR"/>
        </a:p>
      </dgm:t>
    </dgm:pt>
    <dgm:pt modelId="{FF72A5EF-4005-4EF7-8B92-3EEB0696141F}" type="sibTrans" cxnId="{AC69623D-6B70-4B5D-B627-D314EEE6D813}">
      <dgm:prSet/>
      <dgm:spPr/>
      <dgm:t>
        <a:bodyPr/>
        <a:lstStyle/>
        <a:p>
          <a:pPr rtl="1"/>
          <a:endParaRPr lang="fa-IR"/>
        </a:p>
      </dgm:t>
    </dgm:pt>
    <dgm:pt modelId="{14D60735-DFE2-4081-835F-8D6055C41828}" type="pres">
      <dgm:prSet presAssocID="{A971E45B-439F-4F98-8596-4FB96F7F1252}" presName="diagram" presStyleCnt="0">
        <dgm:presLayoutVars>
          <dgm:dir val="rev"/>
          <dgm:animLvl val="lvl"/>
          <dgm:resizeHandles val="exact"/>
        </dgm:presLayoutVars>
      </dgm:prSet>
      <dgm:spPr/>
      <dgm:t>
        <a:bodyPr/>
        <a:lstStyle/>
        <a:p>
          <a:endParaRPr lang="en-US"/>
        </a:p>
      </dgm:t>
    </dgm:pt>
    <dgm:pt modelId="{78899981-FC0A-4212-A182-66B8C971DD10}" type="pres">
      <dgm:prSet presAssocID="{9660E1BB-0AE3-4E68-B537-A1B61FCAF53B}" presName="compNode" presStyleCnt="0"/>
      <dgm:spPr/>
    </dgm:pt>
    <dgm:pt modelId="{00242BD5-F4E9-4620-8614-A3E7C307BC80}" type="pres">
      <dgm:prSet presAssocID="{9660E1BB-0AE3-4E68-B537-A1B61FCAF53B}" presName="childRect" presStyleLbl="bgAcc1" presStyleIdx="0" presStyleCnt="3" custScaleX="173334">
        <dgm:presLayoutVars>
          <dgm:bulletEnabled val="1"/>
        </dgm:presLayoutVars>
      </dgm:prSet>
      <dgm:spPr/>
      <dgm:t>
        <a:bodyPr/>
        <a:lstStyle/>
        <a:p>
          <a:endParaRPr lang="en-US"/>
        </a:p>
      </dgm:t>
    </dgm:pt>
    <dgm:pt modelId="{8DF8AE71-6007-4155-A70F-87E31B3CE7C2}" type="pres">
      <dgm:prSet presAssocID="{9660E1BB-0AE3-4E68-B537-A1B61FCAF53B}" presName="parentText" presStyleLbl="node1" presStyleIdx="0" presStyleCnt="0">
        <dgm:presLayoutVars>
          <dgm:chMax val="0"/>
          <dgm:bulletEnabled val="1"/>
        </dgm:presLayoutVars>
      </dgm:prSet>
      <dgm:spPr/>
      <dgm:t>
        <a:bodyPr/>
        <a:lstStyle/>
        <a:p>
          <a:endParaRPr lang="en-US"/>
        </a:p>
      </dgm:t>
    </dgm:pt>
    <dgm:pt modelId="{6A165A70-8A4A-43EB-B71F-F580F5E81F76}" type="pres">
      <dgm:prSet presAssocID="{9660E1BB-0AE3-4E68-B537-A1B61FCAF53B}" presName="parentRect" presStyleLbl="alignNode1" presStyleIdx="0" presStyleCnt="3" custScaleX="173334"/>
      <dgm:spPr/>
      <dgm:t>
        <a:bodyPr/>
        <a:lstStyle/>
        <a:p>
          <a:endParaRPr lang="en-US"/>
        </a:p>
      </dgm:t>
    </dgm:pt>
    <dgm:pt modelId="{CA0FA23D-5E36-4D40-8DD5-0DDC2B5C18AE}" type="pres">
      <dgm:prSet presAssocID="{9660E1BB-0AE3-4E68-B537-A1B61FCAF53B}" presName="adorn" presStyleLbl="fgAccFollowNode1" presStyleIdx="0" presStyleCnt="3" custLinFactNeighborX="-50620" custLinFactNeighborY="3759"/>
      <dgm:spPr>
        <a:blipFill rotWithShape="1">
          <a:blip xmlns:r="http://schemas.openxmlformats.org/officeDocument/2006/relationships" r:embed="rId1"/>
          <a:srcRect/>
          <a:stretch>
            <a:fillRect l="-50000" r="-50000"/>
          </a:stretch>
        </a:blipFill>
      </dgm:spPr>
    </dgm:pt>
    <dgm:pt modelId="{77A0C93E-AC6A-4106-AF3B-415CD02E0E8D}" type="pres">
      <dgm:prSet presAssocID="{526B9961-C1A0-4975-9014-8F0852FB9838}" presName="sibTrans" presStyleLbl="sibTrans2D1" presStyleIdx="0" presStyleCnt="0"/>
      <dgm:spPr/>
      <dgm:t>
        <a:bodyPr/>
        <a:lstStyle/>
        <a:p>
          <a:endParaRPr lang="en-US"/>
        </a:p>
      </dgm:t>
    </dgm:pt>
    <dgm:pt modelId="{C96ABC26-12D2-443A-B628-1D2D8C3A8D2E}" type="pres">
      <dgm:prSet presAssocID="{18CB83CF-B284-42E2-9FDE-795E6E8F2A95}" presName="compNode" presStyleCnt="0"/>
      <dgm:spPr/>
    </dgm:pt>
    <dgm:pt modelId="{9469CAEC-65C2-4EAD-BFB4-B3CE82710F98}" type="pres">
      <dgm:prSet presAssocID="{18CB83CF-B284-42E2-9FDE-795E6E8F2A95}" presName="childRect" presStyleLbl="bgAcc1" presStyleIdx="1" presStyleCnt="3" custScaleX="146326">
        <dgm:presLayoutVars>
          <dgm:bulletEnabled val="1"/>
        </dgm:presLayoutVars>
      </dgm:prSet>
      <dgm:spPr/>
      <dgm:t>
        <a:bodyPr/>
        <a:lstStyle/>
        <a:p>
          <a:endParaRPr lang="en-US"/>
        </a:p>
      </dgm:t>
    </dgm:pt>
    <dgm:pt modelId="{1DA71ABF-7F24-4B18-BF36-6D70C6180CE1}" type="pres">
      <dgm:prSet presAssocID="{18CB83CF-B284-42E2-9FDE-795E6E8F2A95}" presName="parentText" presStyleLbl="node1" presStyleIdx="0" presStyleCnt="0">
        <dgm:presLayoutVars>
          <dgm:chMax val="0"/>
          <dgm:bulletEnabled val="1"/>
        </dgm:presLayoutVars>
      </dgm:prSet>
      <dgm:spPr/>
      <dgm:t>
        <a:bodyPr/>
        <a:lstStyle/>
        <a:p>
          <a:endParaRPr lang="en-US"/>
        </a:p>
      </dgm:t>
    </dgm:pt>
    <dgm:pt modelId="{3603B00B-F829-4AC0-A385-90A40A4F42C6}" type="pres">
      <dgm:prSet presAssocID="{18CB83CF-B284-42E2-9FDE-795E6E8F2A95}" presName="parentRect" presStyleLbl="alignNode1" presStyleIdx="1" presStyleCnt="3" custScaleX="146326"/>
      <dgm:spPr/>
      <dgm:t>
        <a:bodyPr/>
        <a:lstStyle/>
        <a:p>
          <a:endParaRPr lang="en-US"/>
        </a:p>
      </dgm:t>
    </dgm:pt>
    <dgm:pt modelId="{F4125144-D356-4B63-B494-65B63589F33D}" type="pres">
      <dgm:prSet presAssocID="{18CB83CF-B284-42E2-9FDE-795E6E8F2A95}" presName="adorn" presStyleLbl="fgAccFollowNode1" presStyleIdx="1" presStyleCnt="3"/>
      <dgm:spPr>
        <a:blipFill rotWithShape="1">
          <a:blip xmlns:r="http://schemas.openxmlformats.org/officeDocument/2006/relationships" r:embed="rId2"/>
          <a:srcRect/>
          <a:stretch>
            <a:fillRect l="-40000" r="-40000"/>
          </a:stretch>
        </a:blipFill>
      </dgm:spPr>
    </dgm:pt>
    <dgm:pt modelId="{01C9F1B8-EBD1-4B85-BED6-2B5C8DE9ADFC}" type="pres">
      <dgm:prSet presAssocID="{F2E1AFC4-8C67-4260-BD93-5A42073599FA}" presName="sibTrans" presStyleLbl="sibTrans2D1" presStyleIdx="0" presStyleCnt="0"/>
      <dgm:spPr/>
      <dgm:t>
        <a:bodyPr/>
        <a:lstStyle/>
        <a:p>
          <a:endParaRPr lang="en-US"/>
        </a:p>
      </dgm:t>
    </dgm:pt>
    <dgm:pt modelId="{AC7406F6-BB3C-4B85-BE70-7CA4FF41025C}" type="pres">
      <dgm:prSet presAssocID="{433C5333-F5F5-4ACA-B63A-022CD348C069}" presName="compNode" presStyleCnt="0"/>
      <dgm:spPr/>
    </dgm:pt>
    <dgm:pt modelId="{BBA07E1E-C23A-4FA2-B142-E665544A5E7B}" type="pres">
      <dgm:prSet presAssocID="{433C5333-F5F5-4ACA-B63A-022CD348C069}" presName="childRect" presStyleLbl="bgAcc1" presStyleIdx="2" presStyleCnt="3" custScaleX="146326">
        <dgm:presLayoutVars>
          <dgm:bulletEnabled val="1"/>
        </dgm:presLayoutVars>
      </dgm:prSet>
      <dgm:spPr/>
      <dgm:t>
        <a:bodyPr/>
        <a:lstStyle/>
        <a:p>
          <a:endParaRPr lang="en-US"/>
        </a:p>
      </dgm:t>
    </dgm:pt>
    <dgm:pt modelId="{3C385D19-F0B4-4724-8D85-1C7CA4E4A257}" type="pres">
      <dgm:prSet presAssocID="{433C5333-F5F5-4ACA-B63A-022CD348C069}" presName="parentText" presStyleLbl="node1" presStyleIdx="0" presStyleCnt="0">
        <dgm:presLayoutVars>
          <dgm:chMax val="0"/>
          <dgm:bulletEnabled val="1"/>
        </dgm:presLayoutVars>
      </dgm:prSet>
      <dgm:spPr/>
      <dgm:t>
        <a:bodyPr/>
        <a:lstStyle/>
        <a:p>
          <a:endParaRPr lang="en-US"/>
        </a:p>
      </dgm:t>
    </dgm:pt>
    <dgm:pt modelId="{74E39F6C-CA78-451B-ABAA-9A730D9E2761}" type="pres">
      <dgm:prSet presAssocID="{433C5333-F5F5-4ACA-B63A-022CD348C069}" presName="parentRect" presStyleLbl="alignNode1" presStyleIdx="2" presStyleCnt="3" custScaleX="146326"/>
      <dgm:spPr/>
      <dgm:t>
        <a:bodyPr/>
        <a:lstStyle/>
        <a:p>
          <a:endParaRPr lang="en-US"/>
        </a:p>
      </dgm:t>
    </dgm:pt>
    <dgm:pt modelId="{04635EE4-09D4-408C-9C3B-261EEBE76246}" type="pres">
      <dgm:prSet presAssocID="{433C5333-F5F5-4ACA-B63A-022CD348C069}" presName="adorn" presStyleLbl="fgAccFollowNode1" presStyleIdx="2" presStyleCnt="3"/>
      <dgm:spPr>
        <a:blipFill rotWithShape="1">
          <a:blip xmlns:r="http://schemas.openxmlformats.org/officeDocument/2006/relationships" r:embed="rId3"/>
          <a:srcRect/>
          <a:stretch>
            <a:fillRect/>
          </a:stretch>
        </a:blipFill>
      </dgm:spPr>
    </dgm:pt>
  </dgm:ptLst>
  <dgm:cxnLst>
    <dgm:cxn modelId="{32E428D6-56FF-47A7-B940-59B1304D7F9A}" srcId="{A971E45B-439F-4F98-8596-4FB96F7F1252}" destId="{18CB83CF-B284-42E2-9FDE-795E6E8F2A95}" srcOrd="1" destOrd="0" parTransId="{251DAE29-93DF-4D12-B1C4-2408787F1C15}" sibTransId="{F2E1AFC4-8C67-4260-BD93-5A42073599FA}"/>
    <dgm:cxn modelId="{B9447090-01C2-4B50-BF7E-F4F133D2A9FD}" type="presOf" srcId="{18CB83CF-B284-42E2-9FDE-795E6E8F2A95}" destId="{1DA71ABF-7F24-4B18-BF36-6D70C6180CE1}" srcOrd="0" destOrd="0" presId="urn:microsoft.com/office/officeart/2005/8/layout/bList2"/>
    <dgm:cxn modelId="{CB29CBEB-5BE4-4CDD-A5DD-3B21B8FBB3F9}" type="presOf" srcId="{3C69CC68-E099-464E-8C00-426639FF717A}" destId="{9469CAEC-65C2-4EAD-BFB4-B3CE82710F98}" srcOrd="0" destOrd="0" presId="urn:microsoft.com/office/officeart/2005/8/layout/bList2"/>
    <dgm:cxn modelId="{F04DA941-FD01-4B75-AE60-7A27D0EC3755}" srcId="{A971E45B-439F-4F98-8596-4FB96F7F1252}" destId="{433C5333-F5F5-4ACA-B63A-022CD348C069}" srcOrd="2" destOrd="0" parTransId="{D8F8A611-F03E-44D9-B0C5-AEA85C7634CF}" sibTransId="{85B05A52-5D2E-48B2-9A18-B1FB99478A7B}"/>
    <dgm:cxn modelId="{E579161C-F02B-4D1E-9BA9-35F3DC1580F0}" type="presOf" srcId="{9660E1BB-0AE3-4E68-B537-A1B61FCAF53B}" destId="{8DF8AE71-6007-4155-A70F-87E31B3CE7C2}" srcOrd="0" destOrd="0" presId="urn:microsoft.com/office/officeart/2005/8/layout/bList2"/>
    <dgm:cxn modelId="{4C16B8AA-6B33-41B3-A667-3554F0089C29}" type="presOf" srcId="{433C5333-F5F5-4ACA-B63A-022CD348C069}" destId="{3C385D19-F0B4-4724-8D85-1C7CA4E4A257}" srcOrd="0" destOrd="0" presId="urn:microsoft.com/office/officeart/2005/8/layout/bList2"/>
    <dgm:cxn modelId="{3F548410-5576-4FD9-BC7A-D68D5B616856}" srcId="{A971E45B-439F-4F98-8596-4FB96F7F1252}" destId="{9660E1BB-0AE3-4E68-B537-A1B61FCAF53B}" srcOrd="0" destOrd="0" parTransId="{CF1FF827-0987-4BD3-88F8-2E480087D0AD}" sibTransId="{526B9961-C1A0-4975-9014-8F0852FB9838}"/>
    <dgm:cxn modelId="{150D2D08-D7FF-4E0A-830B-62BCEEE9059D}" type="presOf" srcId="{18CB83CF-B284-42E2-9FDE-795E6E8F2A95}" destId="{3603B00B-F829-4AC0-A385-90A40A4F42C6}" srcOrd="1" destOrd="0" presId="urn:microsoft.com/office/officeart/2005/8/layout/bList2"/>
    <dgm:cxn modelId="{F49A05F5-E63C-4D82-810B-8E5BF4FE4EC9}" type="presOf" srcId="{433C5333-F5F5-4ACA-B63A-022CD348C069}" destId="{74E39F6C-CA78-451B-ABAA-9A730D9E2761}" srcOrd="1" destOrd="0" presId="urn:microsoft.com/office/officeart/2005/8/layout/bList2"/>
    <dgm:cxn modelId="{602D33EF-BE1E-4212-9611-FDDD6739F322}" srcId="{18CB83CF-B284-42E2-9FDE-795E6E8F2A95}" destId="{3C69CC68-E099-464E-8C00-426639FF717A}" srcOrd="0" destOrd="0" parTransId="{2B7D0CF7-38A2-430A-8A92-BF45A6BBC99A}" sibTransId="{20B96319-1AF6-40BC-A44F-70507178221B}"/>
    <dgm:cxn modelId="{F03315E9-E6BD-4AD9-83D6-0E7F0085B9B4}" srcId="{9660E1BB-0AE3-4E68-B537-A1B61FCAF53B}" destId="{EE052C02-5B35-4854-8787-4E0E2D8C7C8F}" srcOrd="0" destOrd="0" parTransId="{BF21E962-BE35-4E15-8CF7-C1A047D75708}" sibTransId="{A9F729DA-1A3F-4650-AB38-1C6AF8910513}"/>
    <dgm:cxn modelId="{9431FC0C-2188-4288-96D0-6B0E0B47C817}" type="presOf" srcId="{D3B4AA51-B3A4-4E44-84C2-86781CF9D356}" destId="{BBA07E1E-C23A-4FA2-B142-E665544A5E7B}" srcOrd="0" destOrd="0" presId="urn:microsoft.com/office/officeart/2005/8/layout/bList2"/>
    <dgm:cxn modelId="{DF1B61DA-563D-4B09-9DED-BF8FFFE14654}" type="presOf" srcId="{F2E1AFC4-8C67-4260-BD93-5A42073599FA}" destId="{01C9F1B8-EBD1-4B85-BED6-2B5C8DE9ADFC}" srcOrd="0" destOrd="0" presId="urn:microsoft.com/office/officeart/2005/8/layout/bList2"/>
    <dgm:cxn modelId="{AC69623D-6B70-4B5D-B627-D314EEE6D813}" srcId="{433C5333-F5F5-4ACA-B63A-022CD348C069}" destId="{D3B4AA51-B3A4-4E44-84C2-86781CF9D356}" srcOrd="0" destOrd="0" parTransId="{76864782-7BB3-4440-AD1C-C1A1AB570515}" sibTransId="{FF72A5EF-4005-4EF7-8B92-3EEB0696141F}"/>
    <dgm:cxn modelId="{9E63C023-C0CC-4758-B66B-4EC686454269}" type="presOf" srcId="{526B9961-C1A0-4975-9014-8F0852FB9838}" destId="{77A0C93E-AC6A-4106-AF3B-415CD02E0E8D}" srcOrd="0" destOrd="0" presId="urn:microsoft.com/office/officeart/2005/8/layout/bList2"/>
    <dgm:cxn modelId="{04077001-DA3F-45CF-8D92-5555F22EEA0D}" type="presOf" srcId="{EE052C02-5B35-4854-8787-4E0E2D8C7C8F}" destId="{00242BD5-F4E9-4620-8614-A3E7C307BC80}" srcOrd="0" destOrd="0" presId="urn:microsoft.com/office/officeart/2005/8/layout/bList2"/>
    <dgm:cxn modelId="{A6E7818A-1F72-4037-B40F-E9C45667E33A}" type="presOf" srcId="{9660E1BB-0AE3-4E68-B537-A1B61FCAF53B}" destId="{6A165A70-8A4A-43EB-B71F-F580F5E81F76}" srcOrd="1" destOrd="0" presId="urn:microsoft.com/office/officeart/2005/8/layout/bList2"/>
    <dgm:cxn modelId="{DC3C1100-58E1-445B-95B3-EB87836604E4}" type="presOf" srcId="{A971E45B-439F-4F98-8596-4FB96F7F1252}" destId="{14D60735-DFE2-4081-835F-8D6055C41828}" srcOrd="0" destOrd="0" presId="urn:microsoft.com/office/officeart/2005/8/layout/bList2"/>
    <dgm:cxn modelId="{609A148C-EA4E-458A-8DE1-7F2FD83C59F9}" type="presParOf" srcId="{14D60735-DFE2-4081-835F-8D6055C41828}" destId="{78899981-FC0A-4212-A182-66B8C971DD10}" srcOrd="0" destOrd="0" presId="urn:microsoft.com/office/officeart/2005/8/layout/bList2"/>
    <dgm:cxn modelId="{F4D35FE4-F578-4F75-8C08-F96756270C36}" type="presParOf" srcId="{78899981-FC0A-4212-A182-66B8C971DD10}" destId="{00242BD5-F4E9-4620-8614-A3E7C307BC80}" srcOrd="0" destOrd="0" presId="urn:microsoft.com/office/officeart/2005/8/layout/bList2"/>
    <dgm:cxn modelId="{9F8DE29B-E0A8-42BD-9581-7384A255B728}" type="presParOf" srcId="{78899981-FC0A-4212-A182-66B8C971DD10}" destId="{8DF8AE71-6007-4155-A70F-87E31B3CE7C2}" srcOrd="1" destOrd="0" presId="urn:microsoft.com/office/officeart/2005/8/layout/bList2"/>
    <dgm:cxn modelId="{18CD656B-80BE-4267-A759-B04CC551A9FA}" type="presParOf" srcId="{78899981-FC0A-4212-A182-66B8C971DD10}" destId="{6A165A70-8A4A-43EB-B71F-F580F5E81F76}" srcOrd="2" destOrd="0" presId="urn:microsoft.com/office/officeart/2005/8/layout/bList2"/>
    <dgm:cxn modelId="{CE9CEAA3-2FBD-4369-BA8A-9CE909948B53}" type="presParOf" srcId="{78899981-FC0A-4212-A182-66B8C971DD10}" destId="{CA0FA23D-5E36-4D40-8DD5-0DDC2B5C18AE}" srcOrd="3" destOrd="0" presId="urn:microsoft.com/office/officeart/2005/8/layout/bList2"/>
    <dgm:cxn modelId="{D3D6C38E-D60A-4B3B-95B8-50B8B278B27C}" type="presParOf" srcId="{14D60735-DFE2-4081-835F-8D6055C41828}" destId="{77A0C93E-AC6A-4106-AF3B-415CD02E0E8D}" srcOrd="1" destOrd="0" presId="urn:microsoft.com/office/officeart/2005/8/layout/bList2"/>
    <dgm:cxn modelId="{E15ACF7E-7FDD-4281-8D8C-9DD22464B902}" type="presParOf" srcId="{14D60735-DFE2-4081-835F-8D6055C41828}" destId="{C96ABC26-12D2-443A-B628-1D2D8C3A8D2E}" srcOrd="2" destOrd="0" presId="urn:microsoft.com/office/officeart/2005/8/layout/bList2"/>
    <dgm:cxn modelId="{D1671A80-4B56-41B2-9500-80565E031BDF}" type="presParOf" srcId="{C96ABC26-12D2-443A-B628-1D2D8C3A8D2E}" destId="{9469CAEC-65C2-4EAD-BFB4-B3CE82710F98}" srcOrd="0" destOrd="0" presId="urn:microsoft.com/office/officeart/2005/8/layout/bList2"/>
    <dgm:cxn modelId="{57A87574-04FE-4904-B8BF-D76014A8EA27}" type="presParOf" srcId="{C96ABC26-12D2-443A-B628-1D2D8C3A8D2E}" destId="{1DA71ABF-7F24-4B18-BF36-6D70C6180CE1}" srcOrd="1" destOrd="0" presId="urn:microsoft.com/office/officeart/2005/8/layout/bList2"/>
    <dgm:cxn modelId="{9B3295A7-A823-43A9-A386-6F942BE3F511}" type="presParOf" srcId="{C96ABC26-12D2-443A-B628-1D2D8C3A8D2E}" destId="{3603B00B-F829-4AC0-A385-90A40A4F42C6}" srcOrd="2" destOrd="0" presId="urn:microsoft.com/office/officeart/2005/8/layout/bList2"/>
    <dgm:cxn modelId="{DD2E216D-6D26-4449-904C-C1E088E43815}" type="presParOf" srcId="{C96ABC26-12D2-443A-B628-1D2D8C3A8D2E}" destId="{F4125144-D356-4B63-B494-65B63589F33D}" srcOrd="3" destOrd="0" presId="urn:microsoft.com/office/officeart/2005/8/layout/bList2"/>
    <dgm:cxn modelId="{D400AA57-FC5C-4A98-BB57-5B9B198F7FD7}" type="presParOf" srcId="{14D60735-DFE2-4081-835F-8D6055C41828}" destId="{01C9F1B8-EBD1-4B85-BED6-2B5C8DE9ADFC}" srcOrd="3" destOrd="0" presId="urn:microsoft.com/office/officeart/2005/8/layout/bList2"/>
    <dgm:cxn modelId="{391D3CBA-F21D-42C4-AC83-35491870F1C1}" type="presParOf" srcId="{14D60735-DFE2-4081-835F-8D6055C41828}" destId="{AC7406F6-BB3C-4B85-BE70-7CA4FF41025C}" srcOrd="4" destOrd="0" presId="urn:microsoft.com/office/officeart/2005/8/layout/bList2"/>
    <dgm:cxn modelId="{17DC8626-954B-4907-9B78-D37E504C4CFA}" type="presParOf" srcId="{AC7406F6-BB3C-4B85-BE70-7CA4FF41025C}" destId="{BBA07E1E-C23A-4FA2-B142-E665544A5E7B}" srcOrd="0" destOrd="0" presId="urn:microsoft.com/office/officeart/2005/8/layout/bList2"/>
    <dgm:cxn modelId="{6B768870-D8D3-423A-B138-08E176E5868C}" type="presParOf" srcId="{AC7406F6-BB3C-4B85-BE70-7CA4FF41025C}" destId="{3C385D19-F0B4-4724-8D85-1C7CA4E4A257}" srcOrd="1" destOrd="0" presId="urn:microsoft.com/office/officeart/2005/8/layout/bList2"/>
    <dgm:cxn modelId="{76A29359-7F3D-4F12-AE8D-37A67D7CBDA0}" type="presParOf" srcId="{AC7406F6-BB3C-4B85-BE70-7CA4FF41025C}" destId="{74E39F6C-CA78-451B-ABAA-9A730D9E2761}" srcOrd="2" destOrd="0" presId="urn:microsoft.com/office/officeart/2005/8/layout/bList2"/>
    <dgm:cxn modelId="{447722E5-42BA-454E-97BB-8A442F083ACA}" type="presParOf" srcId="{AC7406F6-BB3C-4B85-BE70-7CA4FF41025C}" destId="{04635EE4-09D4-408C-9C3B-261EEBE76246}" srcOrd="3" destOrd="0" presId="urn:microsoft.com/office/officeart/2005/8/layout/b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D52AAE6D-D76C-4F19-B1B8-B19B24266855}" type="doc">
      <dgm:prSet loTypeId="urn:microsoft.com/office/officeart/2005/8/layout/hList9" loCatId="list" qsTypeId="urn:microsoft.com/office/officeart/2005/8/quickstyle/3d1" qsCatId="3D" csTypeId="urn:microsoft.com/office/officeart/2005/8/colors/accent2_2" csCatId="accent2" phldr="1"/>
      <dgm:spPr/>
      <dgm:t>
        <a:bodyPr/>
        <a:lstStyle/>
        <a:p>
          <a:pPr rtl="1"/>
          <a:endParaRPr lang="fa-IR"/>
        </a:p>
      </dgm:t>
    </dgm:pt>
    <dgm:pt modelId="{B5C7C474-DFE7-4F48-8AEE-4AE7C6EFC536}">
      <dgm:prSet phldrT="[Text]"/>
      <dgm:spPr/>
      <dgm:t>
        <a:bodyPr/>
        <a:lstStyle/>
        <a:p>
          <a:pPr rtl="1"/>
          <a:r>
            <a:rPr lang="fa-IR" b="1" dirty="0">
              <a:cs typeface="B Nazanin" panose="00000400000000000000" pitchFamily="2" charset="-78"/>
            </a:rPr>
            <a:t>بالا به پایین </a:t>
          </a:r>
          <a:endParaRPr lang="fa-IR" b="1" dirty="0"/>
        </a:p>
      </dgm:t>
    </dgm:pt>
    <dgm:pt modelId="{9DF54724-DAAF-49C3-9190-C8C0C7FD40F0}" type="parTrans" cxnId="{A6B48EE1-D120-4383-AF18-37D426F2E5EF}">
      <dgm:prSet/>
      <dgm:spPr/>
      <dgm:t>
        <a:bodyPr/>
        <a:lstStyle/>
        <a:p>
          <a:pPr rtl="1"/>
          <a:endParaRPr lang="fa-IR"/>
        </a:p>
      </dgm:t>
    </dgm:pt>
    <dgm:pt modelId="{C33E26BF-39F9-43EA-94ED-1DA973BFF7A7}" type="sibTrans" cxnId="{A6B48EE1-D120-4383-AF18-37D426F2E5EF}">
      <dgm:prSet/>
      <dgm:spPr/>
      <dgm:t>
        <a:bodyPr/>
        <a:lstStyle/>
        <a:p>
          <a:pPr rtl="1"/>
          <a:endParaRPr lang="fa-IR"/>
        </a:p>
      </dgm:t>
    </dgm:pt>
    <dgm:pt modelId="{F68824D6-EC54-431B-BE74-D726F6B7DBB4}">
      <dgm:prSet phldrT="[Text]"/>
      <dgm:spPr/>
      <dgm:t>
        <a:bodyPr/>
        <a:lstStyle/>
        <a:p>
          <a:pPr rtl="1"/>
          <a:r>
            <a:rPr lang="fa-IR" b="1" dirty="0">
              <a:cs typeface="B Nazanin" panose="00000400000000000000" pitchFamily="2" charset="-78"/>
            </a:rPr>
            <a:t>لایه لایه شدن و ورقه ورقه شدن کریستال‌های بزرگ و تبدیل آن‌ها به ورقه‌های تک‌لایه‌ی مکسین</a:t>
          </a:r>
          <a:endParaRPr lang="fa-IR" b="1" dirty="0"/>
        </a:p>
      </dgm:t>
    </dgm:pt>
    <dgm:pt modelId="{C826D562-8040-4795-9BB3-12F0B87BE812}" type="parTrans" cxnId="{B2A3A708-B3D7-4B38-9FAC-2D7E2AD6B3EC}">
      <dgm:prSet/>
      <dgm:spPr/>
      <dgm:t>
        <a:bodyPr/>
        <a:lstStyle/>
        <a:p>
          <a:pPr rtl="1"/>
          <a:endParaRPr lang="fa-IR"/>
        </a:p>
      </dgm:t>
    </dgm:pt>
    <dgm:pt modelId="{72A2A4A5-9F41-4F36-BBDD-FF0BA57EDD46}" type="sibTrans" cxnId="{B2A3A708-B3D7-4B38-9FAC-2D7E2AD6B3EC}">
      <dgm:prSet/>
      <dgm:spPr/>
      <dgm:t>
        <a:bodyPr/>
        <a:lstStyle/>
        <a:p>
          <a:pPr rtl="1"/>
          <a:endParaRPr lang="fa-IR"/>
        </a:p>
      </dgm:t>
    </dgm:pt>
    <dgm:pt modelId="{30DFA37C-DD40-4117-AFD2-A4A6C1A792CE}">
      <dgm:prSet phldrT="[Text]"/>
      <dgm:spPr/>
      <dgm:t>
        <a:bodyPr/>
        <a:lstStyle/>
        <a:p>
          <a:pPr rtl="1"/>
          <a:r>
            <a:rPr lang="fa-IR" b="1" dirty="0">
              <a:cs typeface="B Nazanin" panose="00000400000000000000" pitchFamily="2" charset="-78"/>
            </a:rPr>
            <a:t>پایین به بالا</a:t>
          </a:r>
          <a:endParaRPr lang="fa-IR" b="1" dirty="0"/>
        </a:p>
      </dgm:t>
    </dgm:pt>
    <dgm:pt modelId="{EF4A0884-A9BF-4E1C-AE77-39AF1BBFA89E}" type="parTrans" cxnId="{2BB98C06-F43E-4D1C-9F50-52586EB36EAA}">
      <dgm:prSet/>
      <dgm:spPr/>
      <dgm:t>
        <a:bodyPr/>
        <a:lstStyle/>
        <a:p>
          <a:pPr rtl="1"/>
          <a:endParaRPr lang="fa-IR"/>
        </a:p>
      </dgm:t>
    </dgm:pt>
    <dgm:pt modelId="{6B822C78-4DEC-49D1-B3E0-CCD399401189}" type="sibTrans" cxnId="{2BB98C06-F43E-4D1C-9F50-52586EB36EAA}">
      <dgm:prSet/>
      <dgm:spPr/>
      <dgm:t>
        <a:bodyPr/>
        <a:lstStyle/>
        <a:p>
          <a:pPr rtl="1"/>
          <a:endParaRPr lang="fa-IR"/>
        </a:p>
      </dgm:t>
    </dgm:pt>
    <dgm:pt modelId="{62909BF4-CF2A-4BCC-B2E6-8507A2311603}">
      <dgm:prSet phldrT="[Text]"/>
      <dgm:spPr/>
      <dgm:t>
        <a:bodyPr/>
        <a:lstStyle/>
        <a:p>
          <a:pPr rtl="1"/>
          <a:r>
            <a:rPr lang="fa-IR" b="1" dirty="0">
              <a:cs typeface="B Nazanin" panose="00000400000000000000" pitchFamily="2" charset="-78"/>
            </a:rPr>
            <a:t>رشد مکسین‌ها از اتم‌ها و مولکول‌ها</a:t>
          </a:r>
          <a:endParaRPr lang="fa-IR" b="1" dirty="0"/>
        </a:p>
      </dgm:t>
    </dgm:pt>
    <dgm:pt modelId="{E3867855-20D3-4315-AC9A-C1E87C0AC567}" type="parTrans" cxnId="{98C019B5-E255-4ECB-96B5-5376ECDA5CC7}">
      <dgm:prSet/>
      <dgm:spPr/>
      <dgm:t>
        <a:bodyPr/>
        <a:lstStyle/>
        <a:p>
          <a:pPr rtl="1"/>
          <a:endParaRPr lang="fa-IR"/>
        </a:p>
      </dgm:t>
    </dgm:pt>
    <dgm:pt modelId="{42434F03-5747-44BB-8FC6-04D4EE238968}" type="sibTrans" cxnId="{98C019B5-E255-4ECB-96B5-5376ECDA5CC7}">
      <dgm:prSet/>
      <dgm:spPr/>
      <dgm:t>
        <a:bodyPr/>
        <a:lstStyle/>
        <a:p>
          <a:pPr rtl="1"/>
          <a:endParaRPr lang="fa-IR"/>
        </a:p>
      </dgm:t>
    </dgm:pt>
    <dgm:pt modelId="{51A50434-5517-45AC-AF1D-C96A608E9545}" type="pres">
      <dgm:prSet presAssocID="{D52AAE6D-D76C-4F19-B1B8-B19B24266855}" presName="list" presStyleCnt="0">
        <dgm:presLayoutVars>
          <dgm:dir val="rev"/>
          <dgm:animLvl val="lvl"/>
        </dgm:presLayoutVars>
      </dgm:prSet>
      <dgm:spPr/>
      <dgm:t>
        <a:bodyPr/>
        <a:lstStyle/>
        <a:p>
          <a:endParaRPr lang="en-US"/>
        </a:p>
      </dgm:t>
    </dgm:pt>
    <dgm:pt modelId="{4A90FD74-DE34-42DA-8CA3-09AF5014A4E5}" type="pres">
      <dgm:prSet presAssocID="{B5C7C474-DFE7-4F48-8AEE-4AE7C6EFC536}" presName="posSpace" presStyleCnt="0"/>
      <dgm:spPr/>
    </dgm:pt>
    <dgm:pt modelId="{9EC506BD-E4B1-41B5-8DC0-4EA5C0F1ADF7}" type="pres">
      <dgm:prSet presAssocID="{B5C7C474-DFE7-4F48-8AEE-4AE7C6EFC536}" presName="vertFlow" presStyleCnt="0"/>
      <dgm:spPr/>
    </dgm:pt>
    <dgm:pt modelId="{2C527AC3-E81D-4ADD-8007-6848E5D8E67A}" type="pres">
      <dgm:prSet presAssocID="{B5C7C474-DFE7-4F48-8AEE-4AE7C6EFC536}" presName="topSpace" presStyleCnt="0"/>
      <dgm:spPr/>
    </dgm:pt>
    <dgm:pt modelId="{9FD827D7-76BB-428C-A79A-67A7921AE9B8}" type="pres">
      <dgm:prSet presAssocID="{B5C7C474-DFE7-4F48-8AEE-4AE7C6EFC536}" presName="firstComp" presStyleCnt="0"/>
      <dgm:spPr/>
    </dgm:pt>
    <dgm:pt modelId="{10D052E7-1686-470B-AAEA-6815426AD1C4}" type="pres">
      <dgm:prSet presAssocID="{B5C7C474-DFE7-4F48-8AEE-4AE7C6EFC536}" presName="firstChild" presStyleLbl="bgAccFollowNode1" presStyleIdx="0" presStyleCnt="2" custLinFactNeighborX="10957"/>
      <dgm:spPr/>
      <dgm:t>
        <a:bodyPr/>
        <a:lstStyle/>
        <a:p>
          <a:endParaRPr lang="en-US"/>
        </a:p>
      </dgm:t>
    </dgm:pt>
    <dgm:pt modelId="{5671762B-0C12-40EB-95AE-00CC077A846D}" type="pres">
      <dgm:prSet presAssocID="{B5C7C474-DFE7-4F48-8AEE-4AE7C6EFC536}" presName="firstChildTx" presStyleLbl="bgAccFollowNode1" presStyleIdx="0" presStyleCnt="2">
        <dgm:presLayoutVars>
          <dgm:bulletEnabled val="1"/>
        </dgm:presLayoutVars>
      </dgm:prSet>
      <dgm:spPr/>
      <dgm:t>
        <a:bodyPr/>
        <a:lstStyle/>
        <a:p>
          <a:endParaRPr lang="en-US"/>
        </a:p>
      </dgm:t>
    </dgm:pt>
    <dgm:pt modelId="{C5D8D0A6-036A-4E22-A9A2-5B2329B119D5}" type="pres">
      <dgm:prSet presAssocID="{B5C7C474-DFE7-4F48-8AEE-4AE7C6EFC536}" presName="negSpace" presStyleCnt="0"/>
      <dgm:spPr/>
    </dgm:pt>
    <dgm:pt modelId="{AF63C53A-5CA1-4EBF-8D66-C5E7C51FA45C}" type="pres">
      <dgm:prSet presAssocID="{B5C7C474-DFE7-4F48-8AEE-4AE7C6EFC536}" presName="circle" presStyleLbl="node1" presStyleIdx="0" presStyleCnt="2" custScaleX="72075" custScaleY="73060" custLinFactNeighborX="-10955"/>
      <dgm:spPr/>
      <dgm:t>
        <a:bodyPr/>
        <a:lstStyle/>
        <a:p>
          <a:endParaRPr lang="en-US"/>
        </a:p>
      </dgm:t>
    </dgm:pt>
    <dgm:pt modelId="{C7277BEC-1989-45FC-953F-5A885C674524}" type="pres">
      <dgm:prSet presAssocID="{C33E26BF-39F9-43EA-94ED-1DA973BFF7A7}" presName="transSpace" presStyleCnt="0"/>
      <dgm:spPr/>
    </dgm:pt>
    <dgm:pt modelId="{6E0020D9-6A42-4AC4-8D01-B78FA05233D1}" type="pres">
      <dgm:prSet presAssocID="{30DFA37C-DD40-4117-AFD2-A4A6C1A792CE}" presName="posSpace" presStyleCnt="0"/>
      <dgm:spPr/>
    </dgm:pt>
    <dgm:pt modelId="{A230F106-6C22-4B4D-9579-FED664CB0A00}" type="pres">
      <dgm:prSet presAssocID="{30DFA37C-DD40-4117-AFD2-A4A6C1A792CE}" presName="vertFlow" presStyleCnt="0"/>
      <dgm:spPr/>
    </dgm:pt>
    <dgm:pt modelId="{C248D931-66DC-4C1D-9348-8ECB2A48049B}" type="pres">
      <dgm:prSet presAssocID="{30DFA37C-DD40-4117-AFD2-A4A6C1A792CE}" presName="topSpace" presStyleCnt="0"/>
      <dgm:spPr/>
    </dgm:pt>
    <dgm:pt modelId="{B62A475E-3713-4213-B414-37C4127F6CD3}" type="pres">
      <dgm:prSet presAssocID="{30DFA37C-DD40-4117-AFD2-A4A6C1A792CE}" presName="firstComp" presStyleCnt="0"/>
      <dgm:spPr/>
    </dgm:pt>
    <dgm:pt modelId="{7BF9A9DE-21D8-4189-A5D8-812AA07F9643}" type="pres">
      <dgm:prSet presAssocID="{30DFA37C-DD40-4117-AFD2-A4A6C1A792CE}" presName="firstChild" presStyleLbl="bgAccFollowNode1" presStyleIdx="1" presStyleCnt="2" custLinFactNeighborX="14964"/>
      <dgm:spPr/>
      <dgm:t>
        <a:bodyPr/>
        <a:lstStyle/>
        <a:p>
          <a:endParaRPr lang="en-US"/>
        </a:p>
      </dgm:t>
    </dgm:pt>
    <dgm:pt modelId="{7DEBF9C7-3B3E-4B20-9AA6-D2D78956FF44}" type="pres">
      <dgm:prSet presAssocID="{30DFA37C-DD40-4117-AFD2-A4A6C1A792CE}" presName="firstChildTx" presStyleLbl="bgAccFollowNode1" presStyleIdx="1" presStyleCnt="2">
        <dgm:presLayoutVars>
          <dgm:bulletEnabled val="1"/>
        </dgm:presLayoutVars>
      </dgm:prSet>
      <dgm:spPr/>
      <dgm:t>
        <a:bodyPr/>
        <a:lstStyle/>
        <a:p>
          <a:endParaRPr lang="en-US"/>
        </a:p>
      </dgm:t>
    </dgm:pt>
    <dgm:pt modelId="{97C91DE8-FBCC-4670-BAB9-E34C3C1DC7F1}" type="pres">
      <dgm:prSet presAssocID="{30DFA37C-DD40-4117-AFD2-A4A6C1A792CE}" presName="negSpace" presStyleCnt="0"/>
      <dgm:spPr/>
    </dgm:pt>
    <dgm:pt modelId="{33E4D8D4-C0E8-401E-88E6-BC188D22DD84}" type="pres">
      <dgm:prSet presAssocID="{30DFA37C-DD40-4117-AFD2-A4A6C1A792CE}" presName="circle" presStyleLbl="node1" presStyleIdx="1" presStyleCnt="2" custScaleX="72075" custScaleY="73060" custLinFactNeighborX="-7084"/>
      <dgm:spPr/>
      <dgm:t>
        <a:bodyPr/>
        <a:lstStyle/>
        <a:p>
          <a:endParaRPr lang="en-US"/>
        </a:p>
      </dgm:t>
    </dgm:pt>
  </dgm:ptLst>
  <dgm:cxnLst>
    <dgm:cxn modelId="{D2305101-0814-4336-9FDB-D8395F36A131}" type="presOf" srcId="{B5C7C474-DFE7-4F48-8AEE-4AE7C6EFC536}" destId="{AF63C53A-5CA1-4EBF-8D66-C5E7C51FA45C}" srcOrd="0" destOrd="0" presId="urn:microsoft.com/office/officeart/2005/8/layout/hList9"/>
    <dgm:cxn modelId="{F3291FDE-452B-43D5-8FFA-7AC069B836A1}" type="presOf" srcId="{62909BF4-CF2A-4BCC-B2E6-8507A2311603}" destId="{7DEBF9C7-3B3E-4B20-9AA6-D2D78956FF44}" srcOrd="1" destOrd="0" presId="urn:microsoft.com/office/officeart/2005/8/layout/hList9"/>
    <dgm:cxn modelId="{387B8548-6815-4470-9CD7-DA6CB7973432}" type="presOf" srcId="{62909BF4-CF2A-4BCC-B2E6-8507A2311603}" destId="{7BF9A9DE-21D8-4189-A5D8-812AA07F9643}" srcOrd="0" destOrd="0" presId="urn:microsoft.com/office/officeart/2005/8/layout/hList9"/>
    <dgm:cxn modelId="{98ECF5A8-8D6F-4AD1-AAE4-5E341C85BE1D}" type="presOf" srcId="{F68824D6-EC54-431B-BE74-D726F6B7DBB4}" destId="{10D052E7-1686-470B-AAEA-6815426AD1C4}" srcOrd="0" destOrd="0" presId="urn:microsoft.com/office/officeart/2005/8/layout/hList9"/>
    <dgm:cxn modelId="{B2A3A708-B3D7-4B38-9FAC-2D7E2AD6B3EC}" srcId="{B5C7C474-DFE7-4F48-8AEE-4AE7C6EFC536}" destId="{F68824D6-EC54-431B-BE74-D726F6B7DBB4}" srcOrd="0" destOrd="0" parTransId="{C826D562-8040-4795-9BB3-12F0B87BE812}" sibTransId="{72A2A4A5-9F41-4F36-BBDD-FF0BA57EDD46}"/>
    <dgm:cxn modelId="{2BB98C06-F43E-4D1C-9F50-52586EB36EAA}" srcId="{D52AAE6D-D76C-4F19-B1B8-B19B24266855}" destId="{30DFA37C-DD40-4117-AFD2-A4A6C1A792CE}" srcOrd="1" destOrd="0" parTransId="{EF4A0884-A9BF-4E1C-AE77-39AF1BBFA89E}" sibTransId="{6B822C78-4DEC-49D1-B3E0-CCD399401189}"/>
    <dgm:cxn modelId="{381440DE-2AEC-4EE4-AF40-3ED576C111F0}" type="presOf" srcId="{30DFA37C-DD40-4117-AFD2-A4A6C1A792CE}" destId="{33E4D8D4-C0E8-401E-88E6-BC188D22DD84}" srcOrd="0" destOrd="0" presId="urn:microsoft.com/office/officeart/2005/8/layout/hList9"/>
    <dgm:cxn modelId="{A078EF24-4D93-4AE0-AC13-EBAA09CE9CE9}" type="presOf" srcId="{D52AAE6D-D76C-4F19-B1B8-B19B24266855}" destId="{51A50434-5517-45AC-AF1D-C96A608E9545}" srcOrd="0" destOrd="0" presId="urn:microsoft.com/office/officeart/2005/8/layout/hList9"/>
    <dgm:cxn modelId="{0D6A06C0-B606-4FBA-A3A4-72A32790E483}" type="presOf" srcId="{F68824D6-EC54-431B-BE74-D726F6B7DBB4}" destId="{5671762B-0C12-40EB-95AE-00CC077A846D}" srcOrd="1" destOrd="0" presId="urn:microsoft.com/office/officeart/2005/8/layout/hList9"/>
    <dgm:cxn modelId="{98C019B5-E255-4ECB-96B5-5376ECDA5CC7}" srcId="{30DFA37C-DD40-4117-AFD2-A4A6C1A792CE}" destId="{62909BF4-CF2A-4BCC-B2E6-8507A2311603}" srcOrd="0" destOrd="0" parTransId="{E3867855-20D3-4315-AC9A-C1E87C0AC567}" sibTransId="{42434F03-5747-44BB-8FC6-04D4EE238968}"/>
    <dgm:cxn modelId="{A6B48EE1-D120-4383-AF18-37D426F2E5EF}" srcId="{D52AAE6D-D76C-4F19-B1B8-B19B24266855}" destId="{B5C7C474-DFE7-4F48-8AEE-4AE7C6EFC536}" srcOrd="0" destOrd="0" parTransId="{9DF54724-DAAF-49C3-9190-C8C0C7FD40F0}" sibTransId="{C33E26BF-39F9-43EA-94ED-1DA973BFF7A7}"/>
    <dgm:cxn modelId="{50B75F54-E1C5-4EE5-9C2D-4BE1F6E15F05}" type="presParOf" srcId="{51A50434-5517-45AC-AF1D-C96A608E9545}" destId="{4A90FD74-DE34-42DA-8CA3-09AF5014A4E5}" srcOrd="0" destOrd="0" presId="urn:microsoft.com/office/officeart/2005/8/layout/hList9"/>
    <dgm:cxn modelId="{500777C5-11DE-487A-9C8B-46A99E5FE434}" type="presParOf" srcId="{51A50434-5517-45AC-AF1D-C96A608E9545}" destId="{9EC506BD-E4B1-41B5-8DC0-4EA5C0F1ADF7}" srcOrd="1" destOrd="0" presId="urn:microsoft.com/office/officeart/2005/8/layout/hList9"/>
    <dgm:cxn modelId="{65E8DDF0-2852-4EBE-A0FB-012A9DC99C80}" type="presParOf" srcId="{9EC506BD-E4B1-41B5-8DC0-4EA5C0F1ADF7}" destId="{2C527AC3-E81D-4ADD-8007-6848E5D8E67A}" srcOrd="0" destOrd="0" presId="urn:microsoft.com/office/officeart/2005/8/layout/hList9"/>
    <dgm:cxn modelId="{9A0F7ECC-BD0C-4D16-9A0B-F5B9F23E5787}" type="presParOf" srcId="{9EC506BD-E4B1-41B5-8DC0-4EA5C0F1ADF7}" destId="{9FD827D7-76BB-428C-A79A-67A7921AE9B8}" srcOrd="1" destOrd="0" presId="urn:microsoft.com/office/officeart/2005/8/layout/hList9"/>
    <dgm:cxn modelId="{F3699FB3-D48B-42B5-85E6-C19225216CD5}" type="presParOf" srcId="{9FD827D7-76BB-428C-A79A-67A7921AE9B8}" destId="{10D052E7-1686-470B-AAEA-6815426AD1C4}" srcOrd="0" destOrd="0" presId="urn:microsoft.com/office/officeart/2005/8/layout/hList9"/>
    <dgm:cxn modelId="{273C49E5-0218-47D8-A5EB-E1F223990609}" type="presParOf" srcId="{9FD827D7-76BB-428C-A79A-67A7921AE9B8}" destId="{5671762B-0C12-40EB-95AE-00CC077A846D}" srcOrd="1" destOrd="0" presId="urn:microsoft.com/office/officeart/2005/8/layout/hList9"/>
    <dgm:cxn modelId="{1A4CD772-1144-4FB4-B5DF-388FBF56A838}" type="presParOf" srcId="{51A50434-5517-45AC-AF1D-C96A608E9545}" destId="{C5D8D0A6-036A-4E22-A9A2-5B2329B119D5}" srcOrd="2" destOrd="0" presId="urn:microsoft.com/office/officeart/2005/8/layout/hList9"/>
    <dgm:cxn modelId="{FB597DEA-1D8A-4E5E-ABE0-5CD713E72C85}" type="presParOf" srcId="{51A50434-5517-45AC-AF1D-C96A608E9545}" destId="{AF63C53A-5CA1-4EBF-8D66-C5E7C51FA45C}" srcOrd="3" destOrd="0" presId="urn:microsoft.com/office/officeart/2005/8/layout/hList9"/>
    <dgm:cxn modelId="{B902776B-BE8A-4B9B-BA15-4D09E9419940}" type="presParOf" srcId="{51A50434-5517-45AC-AF1D-C96A608E9545}" destId="{C7277BEC-1989-45FC-953F-5A885C674524}" srcOrd="4" destOrd="0" presId="urn:microsoft.com/office/officeart/2005/8/layout/hList9"/>
    <dgm:cxn modelId="{18B20F4F-4391-44E3-9313-22133B9381B5}" type="presParOf" srcId="{51A50434-5517-45AC-AF1D-C96A608E9545}" destId="{6E0020D9-6A42-4AC4-8D01-B78FA05233D1}" srcOrd="5" destOrd="0" presId="urn:microsoft.com/office/officeart/2005/8/layout/hList9"/>
    <dgm:cxn modelId="{43E06E3A-7939-4B9D-8726-EF40A5965CC6}" type="presParOf" srcId="{51A50434-5517-45AC-AF1D-C96A608E9545}" destId="{A230F106-6C22-4B4D-9579-FED664CB0A00}" srcOrd="6" destOrd="0" presId="urn:microsoft.com/office/officeart/2005/8/layout/hList9"/>
    <dgm:cxn modelId="{0113E338-745A-46F9-8E87-C7705FF2312C}" type="presParOf" srcId="{A230F106-6C22-4B4D-9579-FED664CB0A00}" destId="{C248D931-66DC-4C1D-9348-8ECB2A48049B}" srcOrd="0" destOrd="0" presId="urn:microsoft.com/office/officeart/2005/8/layout/hList9"/>
    <dgm:cxn modelId="{7BC3FB00-1DC8-40EE-AFC3-03795C7D4298}" type="presParOf" srcId="{A230F106-6C22-4B4D-9579-FED664CB0A00}" destId="{B62A475E-3713-4213-B414-37C4127F6CD3}" srcOrd="1" destOrd="0" presId="urn:microsoft.com/office/officeart/2005/8/layout/hList9"/>
    <dgm:cxn modelId="{288FA439-B5F5-4A0D-9CD1-2890422BC362}" type="presParOf" srcId="{B62A475E-3713-4213-B414-37C4127F6CD3}" destId="{7BF9A9DE-21D8-4189-A5D8-812AA07F9643}" srcOrd="0" destOrd="0" presId="urn:microsoft.com/office/officeart/2005/8/layout/hList9"/>
    <dgm:cxn modelId="{D7A1519E-575E-4574-9A87-0DF49EE27A3C}" type="presParOf" srcId="{B62A475E-3713-4213-B414-37C4127F6CD3}" destId="{7DEBF9C7-3B3E-4B20-9AA6-D2D78956FF44}" srcOrd="1" destOrd="0" presId="urn:microsoft.com/office/officeart/2005/8/layout/hList9"/>
    <dgm:cxn modelId="{C7CE214F-4368-4D66-BB51-4DCCE37C198D}" type="presParOf" srcId="{51A50434-5517-45AC-AF1D-C96A608E9545}" destId="{97C91DE8-FBCC-4670-BAB9-E34C3C1DC7F1}" srcOrd="7" destOrd="0" presId="urn:microsoft.com/office/officeart/2005/8/layout/hList9"/>
    <dgm:cxn modelId="{AF871CB5-0F6C-4969-9EAB-C0947856F0C5}" type="presParOf" srcId="{51A50434-5517-45AC-AF1D-C96A608E9545}" destId="{33E4D8D4-C0E8-401E-88E6-BC188D22DD84}"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6B976558-EF06-40E1-9072-E8CA89367094}" type="doc">
      <dgm:prSet loTypeId="urn:microsoft.com/office/officeart/2005/8/layout/bProcess4" loCatId="process" qsTypeId="urn:microsoft.com/office/officeart/2005/8/quickstyle/3d3" qsCatId="3D" csTypeId="urn:microsoft.com/office/officeart/2005/8/colors/accent1_1" csCatId="accent1" phldr="1"/>
      <dgm:spPr/>
      <dgm:t>
        <a:bodyPr/>
        <a:lstStyle/>
        <a:p>
          <a:pPr rtl="1"/>
          <a:endParaRPr lang="fa-IR"/>
        </a:p>
      </dgm:t>
    </dgm:pt>
    <dgm:pt modelId="{D01FACA8-3736-4C8E-BC6D-5B6F6B5545EA}">
      <dgm:prSet phldrT="[Text]" custT="1"/>
      <dgm:spPr/>
      <dgm:t>
        <a:bodyPr/>
        <a:lstStyle/>
        <a:p>
          <a:pPr rtl="1"/>
          <a:r>
            <a:rPr lang="fa-IR" sz="2000" b="1" dirty="0">
              <a:cs typeface="B Nazanin" panose="00000400000000000000" pitchFamily="2" charset="-78"/>
            </a:rPr>
            <a:t>لایه‌های</a:t>
          </a:r>
          <a:r>
            <a:rPr lang="fa-IR" sz="2000" b="1"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A</a:t>
          </a:r>
          <a:r>
            <a:rPr lang="fa-IR" sz="2000" b="1" dirty="0">
              <a:latin typeface="Times New Roman" panose="02020603050405020304" pitchFamily="18" charset="0"/>
              <a:cs typeface="Times New Roman" panose="02020603050405020304" pitchFamily="18" charset="0"/>
            </a:rPr>
            <a:t> </a:t>
          </a:r>
          <a:r>
            <a:rPr lang="fa-IR" sz="2000" b="1" dirty="0">
              <a:cs typeface="B Nazanin" panose="00000400000000000000" pitchFamily="2" charset="-78"/>
            </a:rPr>
            <a:t>درون فاز مکس با یون‌های فلوراید طی فرایند اچ شیمیایی</a:t>
          </a:r>
        </a:p>
      </dgm:t>
    </dgm:pt>
    <dgm:pt modelId="{A2AA98D0-4F03-40A4-A425-D510244AAD8B}" type="parTrans" cxnId="{0E4602E7-B57B-4B53-9F18-B9D9DACB26B2}">
      <dgm:prSet/>
      <dgm:spPr/>
      <dgm:t>
        <a:bodyPr/>
        <a:lstStyle/>
        <a:p>
          <a:pPr rtl="1"/>
          <a:endParaRPr lang="fa-IR"/>
        </a:p>
      </dgm:t>
    </dgm:pt>
    <dgm:pt modelId="{E86EE9AE-43D7-4D28-A7D3-63DF0DB40EF1}" type="sibTrans" cxnId="{0E4602E7-B57B-4B53-9F18-B9D9DACB26B2}">
      <dgm:prSet/>
      <dgm:spPr/>
      <dgm:t>
        <a:bodyPr/>
        <a:lstStyle/>
        <a:p>
          <a:pPr rtl="1"/>
          <a:endParaRPr lang="fa-IR"/>
        </a:p>
      </dgm:t>
    </dgm:pt>
    <dgm:pt modelId="{073D22CC-D5B4-4BE8-9415-D525DEA02052}">
      <dgm:prSet phldrT="[Text]" custT="1"/>
      <dgm:spPr/>
      <dgm:t>
        <a:bodyPr/>
        <a:lstStyle/>
        <a:p>
          <a:pPr rtl="1"/>
          <a:r>
            <a:rPr lang="fa-IR" sz="2800" b="1" dirty="0">
              <a:cs typeface="B Nazanin" panose="00000400000000000000" pitchFamily="2" charset="-78"/>
            </a:rPr>
            <a:t>تولید ترکیب </a:t>
          </a:r>
          <a:r>
            <a:rPr lang="en-US" sz="2400" b="1" dirty="0">
              <a:latin typeface="Times New Roman" panose="02020603050405020304" pitchFamily="18" charset="0"/>
              <a:cs typeface="Times New Roman" panose="02020603050405020304" pitchFamily="18" charset="0"/>
            </a:rPr>
            <a:t>AF</a:t>
          </a:r>
          <a:r>
            <a:rPr lang="fa-IR" sz="2400" b="1" dirty="0">
              <a:latin typeface="Times New Roman" panose="02020603050405020304" pitchFamily="18" charset="0"/>
              <a:cs typeface="Times New Roman" panose="02020603050405020304" pitchFamily="18" charset="0"/>
            </a:rPr>
            <a:t> </a:t>
          </a:r>
          <a:endParaRPr lang="fa-IR" sz="2800" b="1" dirty="0">
            <a:latin typeface="Times New Roman" panose="02020603050405020304" pitchFamily="18" charset="0"/>
            <a:cs typeface="Times New Roman" panose="02020603050405020304" pitchFamily="18" charset="0"/>
          </a:endParaRPr>
        </a:p>
      </dgm:t>
    </dgm:pt>
    <dgm:pt modelId="{2DE7AADC-DB6A-4CF0-919F-7CC3274F84D2}" type="parTrans" cxnId="{8E8530D8-4FF8-4176-8523-B48DD7DB6569}">
      <dgm:prSet/>
      <dgm:spPr/>
      <dgm:t>
        <a:bodyPr/>
        <a:lstStyle/>
        <a:p>
          <a:pPr rtl="1"/>
          <a:endParaRPr lang="fa-IR"/>
        </a:p>
      </dgm:t>
    </dgm:pt>
    <dgm:pt modelId="{D8820500-803D-4AD0-AE16-6C013C486EE6}" type="sibTrans" cxnId="{8E8530D8-4FF8-4176-8523-B48DD7DB6569}">
      <dgm:prSet/>
      <dgm:spPr/>
      <dgm:t>
        <a:bodyPr/>
        <a:lstStyle/>
        <a:p>
          <a:pPr rtl="1"/>
          <a:endParaRPr lang="fa-IR"/>
        </a:p>
      </dgm:t>
    </dgm:pt>
    <dgm:pt modelId="{690B1F3B-9046-4DBD-BE5C-AA98BC6F5ADA}">
      <dgm:prSet phldrT="[Text]" custT="1"/>
      <dgm:spPr/>
      <dgm:t>
        <a:bodyPr/>
        <a:lstStyle/>
        <a:p>
          <a:pPr rtl="1"/>
          <a:r>
            <a:rPr lang="fa-IR" sz="3200" b="1" dirty="0">
              <a:cs typeface="B Nazanin" panose="00000400000000000000" pitchFamily="2" charset="-78"/>
            </a:rPr>
            <a:t>آزادسازی گاز هیدروژن </a:t>
          </a:r>
        </a:p>
      </dgm:t>
    </dgm:pt>
    <dgm:pt modelId="{67C880AC-49F5-480E-9FE4-E961173206DD}" type="parTrans" cxnId="{553B462B-4D40-476F-891A-01E6B5C43AB9}">
      <dgm:prSet/>
      <dgm:spPr/>
      <dgm:t>
        <a:bodyPr/>
        <a:lstStyle/>
        <a:p>
          <a:pPr rtl="1"/>
          <a:endParaRPr lang="fa-IR"/>
        </a:p>
      </dgm:t>
    </dgm:pt>
    <dgm:pt modelId="{F764F612-658A-4124-9559-1C4431D809F0}" type="sibTrans" cxnId="{553B462B-4D40-476F-891A-01E6B5C43AB9}">
      <dgm:prSet/>
      <dgm:spPr/>
      <dgm:t>
        <a:bodyPr/>
        <a:lstStyle/>
        <a:p>
          <a:pPr rtl="1"/>
          <a:endParaRPr lang="fa-IR"/>
        </a:p>
      </dgm:t>
    </dgm:pt>
    <dgm:pt modelId="{883A398D-A7A0-4CD6-9E3D-7FF16660CABD}">
      <dgm:prSet phldrT="[Text]" custT="1"/>
      <dgm:spPr/>
      <dgm:t>
        <a:bodyPr/>
        <a:lstStyle/>
        <a:p>
          <a:pPr rtl="1"/>
          <a:r>
            <a:rPr lang="fa-IR" sz="2100" b="1" dirty="0">
              <a:cs typeface="B Nazanin" panose="00000400000000000000" pitchFamily="2" charset="-78"/>
            </a:rPr>
            <a:t>کمک به لایه لایه شدن احتمالی لایه‌های متصل مکسین طبق واکنش </a:t>
          </a:r>
        </a:p>
      </dgm:t>
    </dgm:pt>
    <dgm:pt modelId="{188BE28B-3B11-4D74-80CF-874489B3D5E7}" type="parTrans" cxnId="{045C9F7E-A79D-4995-B755-0D44AE50319F}">
      <dgm:prSet/>
      <dgm:spPr/>
      <dgm:t>
        <a:bodyPr/>
        <a:lstStyle/>
        <a:p>
          <a:pPr rtl="1"/>
          <a:endParaRPr lang="fa-IR"/>
        </a:p>
      </dgm:t>
    </dgm:pt>
    <dgm:pt modelId="{D0E42A21-126D-461C-A3A8-D65ED1753A90}" type="sibTrans" cxnId="{045C9F7E-A79D-4995-B755-0D44AE50319F}">
      <dgm:prSet/>
      <dgm:spPr/>
      <dgm:t>
        <a:bodyPr/>
        <a:lstStyle/>
        <a:p>
          <a:pPr rtl="1"/>
          <a:endParaRPr lang="fa-IR"/>
        </a:p>
      </dgm:t>
    </dgm:pt>
    <dgm:pt modelId="{97CC0FD0-B9EE-491A-8554-DFE2CAAF7D64}">
      <dgm:prSet phldrT="[Text]" custT="1"/>
      <dgm:spPr/>
      <dgm:t>
        <a:bodyPr/>
        <a:lstStyle/>
        <a:p>
          <a:pPr rtl="1"/>
          <a:r>
            <a:rPr lang="fa-IR" sz="2400" b="1" dirty="0">
              <a:cs typeface="B Nazanin" panose="00000400000000000000" pitchFamily="2" charset="-78"/>
            </a:rPr>
            <a:t>جایگزینی اتم‌ها با گروه‌های عاملی </a:t>
          </a:r>
          <a:r>
            <a:rPr lang="en-US" sz="2000" b="1" dirty="0">
              <a:latin typeface="Times New Roman" panose="02020603050405020304" pitchFamily="18" charset="0"/>
              <a:cs typeface="Times New Roman" panose="02020603050405020304" pitchFamily="18" charset="0"/>
            </a:rPr>
            <a:t>–O</a:t>
          </a:r>
          <a:r>
            <a:rPr lang="ar-SA" sz="2400" b="1" dirty="0">
              <a:cs typeface="B Nazanin" panose="00000400000000000000" pitchFamily="2" charset="-78"/>
            </a:rPr>
            <a:t>، </a:t>
          </a:r>
          <a:r>
            <a:rPr lang="en-US" sz="2000" b="1" dirty="0">
              <a:latin typeface="Times New Roman" panose="02020603050405020304" pitchFamily="18" charset="0"/>
              <a:cs typeface="Times New Roman" panose="02020603050405020304" pitchFamily="18" charset="0"/>
            </a:rPr>
            <a:t>-F</a:t>
          </a:r>
          <a:r>
            <a:rPr lang="ar-SA" sz="2000" b="1" dirty="0">
              <a:latin typeface="Times New Roman" panose="02020603050405020304" pitchFamily="18" charset="0"/>
              <a:cs typeface="Times New Roman" panose="02020603050405020304" pitchFamily="18" charset="0"/>
            </a:rPr>
            <a:t> </a:t>
          </a:r>
          <a:r>
            <a:rPr lang="ar-SA" sz="2400" b="1" dirty="0">
              <a:cs typeface="B Nazanin" panose="00000400000000000000" pitchFamily="2" charset="-78"/>
            </a:rPr>
            <a:t>و </a:t>
          </a:r>
          <a:r>
            <a:rPr lang="en-US" sz="2000" b="1" dirty="0">
              <a:latin typeface="Times New Roman" panose="02020603050405020304" pitchFamily="18" charset="0"/>
              <a:cs typeface="Times New Roman" panose="02020603050405020304" pitchFamily="18" charset="0"/>
            </a:rPr>
            <a:t>–OH</a:t>
          </a:r>
          <a:endParaRPr lang="fa-IR" sz="2000" b="1" dirty="0">
            <a:latin typeface="Times New Roman" panose="02020603050405020304" pitchFamily="18" charset="0"/>
            <a:cs typeface="Times New Roman" panose="02020603050405020304" pitchFamily="18" charset="0"/>
          </a:endParaRPr>
        </a:p>
      </dgm:t>
    </dgm:pt>
    <dgm:pt modelId="{5AF39083-8BAB-41DD-96CE-93473B19B157}" type="parTrans" cxnId="{B8D2AE62-B5B7-48C4-8492-4043114CADFA}">
      <dgm:prSet/>
      <dgm:spPr/>
      <dgm:t>
        <a:bodyPr/>
        <a:lstStyle/>
        <a:p>
          <a:pPr rtl="1"/>
          <a:endParaRPr lang="fa-IR"/>
        </a:p>
      </dgm:t>
    </dgm:pt>
    <dgm:pt modelId="{E30720EB-FAC7-4390-BC94-1050459D278D}" type="sibTrans" cxnId="{B8D2AE62-B5B7-48C4-8492-4043114CADFA}">
      <dgm:prSet/>
      <dgm:spPr/>
      <dgm:t>
        <a:bodyPr/>
        <a:lstStyle/>
        <a:p>
          <a:pPr rtl="1"/>
          <a:endParaRPr lang="fa-IR"/>
        </a:p>
      </dgm:t>
    </dgm:pt>
    <dgm:pt modelId="{51B79295-72A7-4373-8495-2A8A4EABF440}">
      <dgm:prSet phldrT="[Text]" custT="1"/>
      <dgm:spPr/>
      <dgm:t>
        <a:bodyPr/>
        <a:lstStyle/>
        <a:p>
          <a:pPr rtl="1"/>
          <a:r>
            <a:rPr lang="fa-IR" sz="2600" b="1" dirty="0">
              <a:cs typeface="B Nazanin" panose="00000400000000000000" pitchFamily="2" charset="-78"/>
            </a:rPr>
            <a:t>ضعیف شدن </a:t>
          </a:r>
          <a:r>
            <a:rPr lang="ar-SA" sz="2600" b="1" dirty="0">
              <a:cs typeface="B Nazanin" panose="00000400000000000000" pitchFamily="2" charset="-78"/>
            </a:rPr>
            <a:t>برهمکنش بین ورقه‌های </a:t>
          </a:r>
          <a:r>
            <a:rPr lang="en-US" sz="2400" b="1" dirty="0">
              <a:latin typeface="Times New Roman" panose="02020603050405020304" pitchFamily="18" charset="0"/>
              <a:cs typeface="Times New Roman" panose="02020603050405020304" pitchFamily="18" charset="0"/>
            </a:rPr>
            <a:t>M</a:t>
          </a:r>
          <a:r>
            <a:rPr lang="en-US" sz="2400" b="1" baseline="-25000" dirty="0">
              <a:latin typeface="Times New Roman" panose="02020603050405020304" pitchFamily="18" charset="0"/>
              <a:cs typeface="Times New Roman" panose="02020603050405020304" pitchFamily="18" charset="0"/>
            </a:rPr>
            <a:t>n+1</a:t>
          </a:r>
          <a:r>
            <a:rPr lang="en-US" sz="2400" b="1" dirty="0">
              <a:latin typeface="Times New Roman" panose="02020603050405020304" pitchFamily="18" charset="0"/>
              <a:cs typeface="Times New Roman" panose="02020603050405020304" pitchFamily="18" charset="0"/>
            </a:rPr>
            <a:t>X</a:t>
          </a:r>
          <a:r>
            <a:rPr lang="en-US" sz="2400" b="1" baseline="-25000" dirty="0">
              <a:latin typeface="Times New Roman" panose="02020603050405020304" pitchFamily="18" charset="0"/>
              <a:cs typeface="Times New Roman" panose="02020603050405020304" pitchFamily="18" charset="0"/>
            </a:rPr>
            <a:t>n</a:t>
          </a:r>
          <a:r>
            <a:rPr lang="ar-SA" sz="2600" b="1" dirty="0">
              <a:cs typeface="B Nazanin" panose="00000400000000000000" pitchFamily="2" charset="-78"/>
            </a:rPr>
            <a:t> </a:t>
          </a:r>
          <a:endParaRPr lang="fa-IR" sz="2600" b="1" dirty="0">
            <a:cs typeface="B Nazanin" panose="00000400000000000000" pitchFamily="2" charset="-78"/>
          </a:endParaRPr>
        </a:p>
      </dgm:t>
    </dgm:pt>
    <dgm:pt modelId="{F448B944-D675-46A3-A248-3BF23A0D3013}" type="parTrans" cxnId="{5B0BE6D1-C748-45C9-9838-F1487574F345}">
      <dgm:prSet/>
      <dgm:spPr/>
      <dgm:t>
        <a:bodyPr/>
        <a:lstStyle/>
        <a:p>
          <a:pPr rtl="1"/>
          <a:endParaRPr lang="fa-IR"/>
        </a:p>
      </dgm:t>
    </dgm:pt>
    <dgm:pt modelId="{5B3C94AB-57F8-4E57-94E2-73E34C441FC9}" type="sibTrans" cxnId="{5B0BE6D1-C748-45C9-9838-F1487574F345}">
      <dgm:prSet/>
      <dgm:spPr/>
      <dgm:t>
        <a:bodyPr/>
        <a:lstStyle/>
        <a:p>
          <a:pPr rtl="1"/>
          <a:endParaRPr lang="fa-IR"/>
        </a:p>
      </dgm:t>
    </dgm:pt>
    <dgm:pt modelId="{4DAAD753-B13B-4F62-905F-29564654FF13}">
      <dgm:prSet phldrT="[Text]" custT="1"/>
      <dgm:spPr/>
      <dgm:t>
        <a:bodyPr/>
        <a:lstStyle/>
        <a:p>
          <a:pPr rtl="1"/>
          <a:r>
            <a:rPr lang="ar-SA" sz="2200" b="1" dirty="0">
              <a:cs typeface="B Nazanin" panose="00000400000000000000" pitchFamily="2" charset="-78"/>
            </a:rPr>
            <a:t>پیدایش ساختار گرافیت-مانند  بدون تقید </a:t>
          </a:r>
          <a:r>
            <a:rPr lang="fa-IR" sz="2200" b="1" dirty="0">
              <a:cs typeface="B Nazanin" panose="00000400000000000000" pitchFamily="2" charset="-78"/>
            </a:rPr>
            <a:t>به نام</a:t>
          </a:r>
          <a:r>
            <a:rPr lang="ar-SA" sz="2200" b="1" dirty="0">
              <a:cs typeface="B Nazanin" panose="00000400000000000000" pitchFamily="2" charset="-78"/>
            </a:rPr>
            <a:t> مکسین</a:t>
          </a:r>
          <a:endParaRPr lang="fa-IR" sz="2200" b="1" dirty="0">
            <a:cs typeface="B Nazanin" panose="00000400000000000000" pitchFamily="2" charset="-78"/>
          </a:endParaRPr>
        </a:p>
      </dgm:t>
    </dgm:pt>
    <dgm:pt modelId="{F2B4118B-4048-4F1C-8E09-69B1BE2E796C}" type="parTrans" cxnId="{F3913EDB-591B-4AFA-B07E-B39B4D48EBB5}">
      <dgm:prSet/>
      <dgm:spPr/>
      <dgm:t>
        <a:bodyPr/>
        <a:lstStyle/>
        <a:p>
          <a:pPr rtl="1"/>
          <a:endParaRPr lang="fa-IR"/>
        </a:p>
      </dgm:t>
    </dgm:pt>
    <dgm:pt modelId="{EB301549-CA4A-4451-BF09-28BB3BB99F94}" type="sibTrans" cxnId="{F3913EDB-591B-4AFA-B07E-B39B4D48EBB5}">
      <dgm:prSet/>
      <dgm:spPr/>
      <dgm:t>
        <a:bodyPr/>
        <a:lstStyle/>
        <a:p>
          <a:pPr rtl="1"/>
          <a:endParaRPr lang="fa-IR"/>
        </a:p>
      </dgm:t>
    </dgm:pt>
    <dgm:pt modelId="{7DE9931F-FE16-43C9-9B62-FEF27DE38B72}">
      <dgm:prSet phldrT="[Text]" custT="1"/>
      <dgm:spPr/>
      <dgm:t>
        <a:bodyPr/>
        <a:lstStyle/>
        <a:p>
          <a:pPr rtl="1"/>
          <a:r>
            <a:rPr lang="fa-IR" sz="2000" b="1" dirty="0">
              <a:cs typeface="B Nazanin" panose="00000400000000000000" pitchFamily="2" charset="-78"/>
            </a:rPr>
            <a:t>ایجاد بار منفی روی سطح مناسب برای دیسپرس کردن کلوئیدهای پایدار</a:t>
          </a:r>
        </a:p>
      </dgm:t>
    </dgm:pt>
    <dgm:pt modelId="{748FC4BD-4539-499A-B746-8AFE45F2A20C}" type="parTrans" cxnId="{25B315AC-13F7-4A08-ADB1-A48548BE5DD5}">
      <dgm:prSet/>
      <dgm:spPr/>
      <dgm:t>
        <a:bodyPr/>
        <a:lstStyle/>
        <a:p>
          <a:pPr rtl="1"/>
          <a:endParaRPr lang="fa-IR"/>
        </a:p>
      </dgm:t>
    </dgm:pt>
    <dgm:pt modelId="{160FDB21-EAB2-46AF-930C-EA38419F765E}" type="sibTrans" cxnId="{25B315AC-13F7-4A08-ADB1-A48548BE5DD5}">
      <dgm:prSet/>
      <dgm:spPr/>
      <dgm:t>
        <a:bodyPr/>
        <a:lstStyle/>
        <a:p>
          <a:pPr rtl="1"/>
          <a:endParaRPr lang="fa-IR"/>
        </a:p>
      </dgm:t>
    </dgm:pt>
    <dgm:pt modelId="{37F95772-538A-4566-B30E-3827A4E496A7}">
      <dgm:prSet phldrT="[Text]" custT="1"/>
      <dgm:spPr/>
      <dgm:t>
        <a:bodyPr/>
        <a:lstStyle/>
        <a:p>
          <a:pPr rtl="1"/>
          <a:r>
            <a:rPr lang="en-US" sz="1400" b="1" dirty="0">
              <a:latin typeface="Times New Roman" panose="02020603050405020304" pitchFamily="18" charset="0"/>
              <a:cs typeface="Times New Roman" panose="02020603050405020304" pitchFamily="18" charset="0"/>
            </a:rPr>
            <a:t>terminated </a:t>
          </a:r>
          <a:r>
            <a:rPr lang="en-US" sz="1400" b="1" dirty="0" err="1">
              <a:latin typeface="Times New Roman" panose="02020603050405020304" pitchFamily="18" charset="0"/>
              <a:cs typeface="Times New Roman" panose="02020603050405020304" pitchFamily="18" charset="0"/>
            </a:rPr>
            <a:t>MXene</a:t>
          </a:r>
          <a:r>
            <a:rPr lang="en-US" sz="1400" b="1" dirty="0">
              <a:latin typeface="Times New Roman" panose="02020603050405020304" pitchFamily="18" charset="0"/>
              <a:cs typeface="Times New Roman" panose="02020603050405020304" pitchFamily="18" charset="0"/>
            </a:rPr>
            <a:t> sheets</a:t>
          </a:r>
          <a:r>
            <a:rPr lang="fa-IR" sz="1600" b="1" dirty="0">
              <a:cs typeface="B Nazanin" panose="00000400000000000000" pitchFamily="2" charset="-78"/>
            </a:rPr>
            <a:t>، در مقایسه با مشابه بدون این گروه‌های عاملی، بالاترین سطح پایداری ترمودینامیکی را هم دارند.</a:t>
          </a:r>
        </a:p>
      </dgm:t>
    </dgm:pt>
    <dgm:pt modelId="{4A2AFA20-3B8D-4E4A-A065-0B834B267EEE}" type="parTrans" cxnId="{AA74FE52-AD4E-4CA0-945F-AE135C3D3A06}">
      <dgm:prSet/>
      <dgm:spPr/>
      <dgm:t>
        <a:bodyPr/>
        <a:lstStyle/>
        <a:p>
          <a:pPr rtl="1"/>
          <a:endParaRPr lang="fa-IR"/>
        </a:p>
      </dgm:t>
    </dgm:pt>
    <dgm:pt modelId="{CD246706-047B-4790-A4F9-60C6E9677323}" type="sibTrans" cxnId="{AA74FE52-AD4E-4CA0-945F-AE135C3D3A06}">
      <dgm:prSet/>
      <dgm:spPr/>
      <dgm:t>
        <a:bodyPr/>
        <a:lstStyle/>
        <a:p>
          <a:pPr rtl="1"/>
          <a:endParaRPr lang="fa-IR"/>
        </a:p>
      </dgm:t>
    </dgm:pt>
    <dgm:pt modelId="{A82288E0-A47D-48C8-A0DE-553495A48EF9}" type="pres">
      <dgm:prSet presAssocID="{6B976558-EF06-40E1-9072-E8CA89367094}" presName="Name0" presStyleCnt="0">
        <dgm:presLayoutVars>
          <dgm:dir val="rev"/>
          <dgm:resizeHandles/>
        </dgm:presLayoutVars>
      </dgm:prSet>
      <dgm:spPr/>
      <dgm:t>
        <a:bodyPr/>
        <a:lstStyle/>
        <a:p>
          <a:endParaRPr lang="en-US"/>
        </a:p>
      </dgm:t>
    </dgm:pt>
    <dgm:pt modelId="{E5D63FEF-007E-402F-B609-8F914C025730}" type="pres">
      <dgm:prSet presAssocID="{D01FACA8-3736-4C8E-BC6D-5B6F6B5545EA}" presName="compNode" presStyleCnt="0"/>
      <dgm:spPr/>
    </dgm:pt>
    <dgm:pt modelId="{47C89AD4-3605-4AA6-AEF4-04B369750594}" type="pres">
      <dgm:prSet presAssocID="{D01FACA8-3736-4C8E-BC6D-5B6F6B5545EA}" presName="dummyConnPt" presStyleCnt="0"/>
      <dgm:spPr/>
    </dgm:pt>
    <dgm:pt modelId="{E1CC22B1-119A-46F4-804E-FEB42CAC0297}" type="pres">
      <dgm:prSet presAssocID="{D01FACA8-3736-4C8E-BC6D-5B6F6B5545EA}" presName="node" presStyleLbl="node1" presStyleIdx="0" presStyleCnt="9">
        <dgm:presLayoutVars>
          <dgm:bulletEnabled val="1"/>
        </dgm:presLayoutVars>
      </dgm:prSet>
      <dgm:spPr/>
      <dgm:t>
        <a:bodyPr/>
        <a:lstStyle/>
        <a:p>
          <a:endParaRPr lang="en-US"/>
        </a:p>
      </dgm:t>
    </dgm:pt>
    <dgm:pt modelId="{02B1F513-F426-4819-BFDE-CF2441AB5272}" type="pres">
      <dgm:prSet presAssocID="{E86EE9AE-43D7-4D28-A7D3-63DF0DB40EF1}" presName="sibTrans" presStyleLbl="bgSibTrans2D1" presStyleIdx="0" presStyleCnt="8"/>
      <dgm:spPr/>
      <dgm:t>
        <a:bodyPr/>
        <a:lstStyle/>
        <a:p>
          <a:endParaRPr lang="en-US"/>
        </a:p>
      </dgm:t>
    </dgm:pt>
    <dgm:pt modelId="{80E182CC-0BAC-44A7-899D-E329ED949551}" type="pres">
      <dgm:prSet presAssocID="{073D22CC-D5B4-4BE8-9415-D525DEA02052}" presName="compNode" presStyleCnt="0"/>
      <dgm:spPr/>
    </dgm:pt>
    <dgm:pt modelId="{1F3612C2-F56D-4DA7-AE43-7DA6EE7B5EA9}" type="pres">
      <dgm:prSet presAssocID="{073D22CC-D5B4-4BE8-9415-D525DEA02052}" presName="dummyConnPt" presStyleCnt="0"/>
      <dgm:spPr/>
    </dgm:pt>
    <dgm:pt modelId="{2411B2C4-1878-4E25-9EF1-951A84FABEDF}" type="pres">
      <dgm:prSet presAssocID="{073D22CC-D5B4-4BE8-9415-D525DEA02052}" presName="node" presStyleLbl="node1" presStyleIdx="1" presStyleCnt="9">
        <dgm:presLayoutVars>
          <dgm:bulletEnabled val="1"/>
        </dgm:presLayoutVars>
      </dgm:prSet>
      <dgm:spPr/>
      <dgm:t>
        <a:bodyPr/>
        <a:lstStyle/>
        <a:p>
          <a:endParaRPr lang="en-US"/>
        </a:p>
      </dgm:t>
    </dgm:pt>
    <dgm:pt modelId="{95D2CB8A-9842-400A-BC0C-3A7D660F1813}" type="pres">
      <dgm:prSet presAssocID="{D8820500-803D-4AD0-AE16-6C013C486EE6}" presName="sibTrans" presStyleLbl="bgSibTrans2D1" presStyleIdx="1" presStyleCnt="8"/>
      <dgm:spPr/>
      <dgm:t>
        <a:bodyPr/>
        <a:lstStyle/>
        <a:p>
          <a:endParaRPr lang="en-US"/>
        </a:p>
      </dgm:t>
    </dgm:pt>
    <dgm:pt modelId="{609B7244-9BC5-4A0B-B26E-2DC2FAC0F6F9}" type="pres">
      <dgm:prSet presAssocID="{690B1F3B-9046-4DBD-BE5C-AA98BC6F5ADA}" presName="compNode" presStyleCnt="0"/>
      <dgm:spPr/>
    </dgm:pt>
    <dgm:pt modelId="{55EFC612-2EE6-4AF4-BF0B-C4717946C0DA}" type="pres">
      <dgm:prSet presAssocID="{690B1F3B-9046-4DBD-BE5C-AA98BC6F5ADA}" presName="dummyConnPt" presStyleCnt="0"/>
      <dgm:spPr/>
    </dgm:pt>
    <dgm:pt modelId="{8503848B-F73D-4642-8424-09333CB41A93}" type="pres">
      <dgm:prSet presAssocID="{690B1F3B-9046-4DBD-BE5C-AA98BC6F5ADA}" presName="node" presStyleLbl="node1" presStyleIdx="2" presStyleCnt="9">
        <dgm:presLayoutVars>
          <dgm:bulletEnabled val="1"/>
        </dgm:presLayoutVars>
      </dgm:prSet>
      <dgm:spPr/>
      <dgm:t>
        <a:bodyPr/>
        <a:lstStyle/>
        <a:p>
          <a:endParaRPr lang="en-US"/>
        </a:p>
      </dgm:t>
    </dgm:pt>
    <dgm:pt modelId="{BB4A2343-3768-4EDF-A38E-FD9B4FDB51C9}" type="pres">
      <dgm:prSet presAssocID="{F764F612-658A-4124-9559-1C4431D809F0}" presName="sibTrans" presStyleLbl="bgSibTrans2D1" presStyleIdx="2" presStyleCnt="8"/>
      <dgm:spPr/>
      <dgm:t>
        <a:bodyPr/>
        <a:lstStyle/>
        <a:p>
          <a:endParaRPr lang="en-US"/>
        </a:p>
      </dgm:t>
    </dgm:pt>
    <dgm:pt modelId="{30009652-539D-4791-AA9F-17F79E853007}" type="pres">
      <dgm:prSet presAssocID="{883A398D-A7A0-4CD6-9E3D-7FF16660CABD}" presName="compNode" presStyleCnt="0"/>
      <dgm:spPr/>
    </dgm:pt>
    <dgm:pt modelId="{10F4BEE0-6922-45C6-BFD6-980498AF019E}" type="pres">
      <dgm:prSet presAssocID="{883A398D-A7A0-4CD6-9E3D-7FF16660CABD}" presName="dummyConnPt" presStyleCnt="0"/>
      <dgm:spPr/>
    </dgm:pt>
    <dgm:pt modelId="{01D2332C-8727-47DF-A09F-C6D7BC9D5D7B}" type="pres">
      <dgm:prSet presAssocID="{883A398D-A7A0-4CD6-9E3D-7FF16660CABD}" presName="node" presStyleLbl="node1" presStyleIdx="3" presStyleCnt="9">
        <dgm:presLayoutVars>
          <dgm:bulletEnabled val="1"/>
        </dgm:presLayoutVars>
      </dgm:prSet>
      <dgm:spPr/>
      <dgm:t>
        <a:bodyPr/>
        <a:lstStyle/>
        <a:p>
          <a:endParaRPr lang="en-US"/>
        </a:p>
      </dgm:t>
    </dgm:pt>
    <dgm:pt modelId="{C9736DFB-741D-4CEA-976E-25B8A232DF6A}" type="pres">
      <dgm:prSet presAssocID="{D0E42A21-126D-461C-A3A8-D65ED1753A90}" presName="sibTrans" presStyleLbl="bgSibTrans2D1" presStyleIdx="3" presStyleCnt="8"/>
      <dgm:spPr/>
      <dgm:t>
        <a:bodyPr/>
        <a:lstStyle/>
        <a:p>
          <a:endParaRPr lang="en-US"/>
        </a:p>
      </dgm:t>
    </dgm:pt>
    <dgm:pt modelId="{CD997366-B23C-4867-B346-3DB22F8EB402}" type="pres">
      <dgm:prSet presAssocID="{97CC0FD0-B9EE-491A-8554-DFE2CAAF7D64}" presName="compNode" presStyleCnt="0"/>
      <dgm:spPr/>
    </dgm:pt>
    <dgm:pt modelId="{C138BF72-6655-4BEC-891F-200B1AEF610E}" type="pres">
      <dgm:prSet presAssocID="{97CC0FD0-B9EE-491A-8554-DFE2CAAF7D64}" presName="dummyConnPt" presStyleCnt="0"/>
      <dgm:spPr/>
    </dgm:pt>
    <dgm:pt modelId="{3A9425E8-6B3C-4A11-A699-56067AC4F740}" type="pres">
      <dgm:prSet presAssocID="{97CC0FD0-B9EE-491A-8554-DFE2CAAF7D64}" presName="node" presStyleLbl="node1" presStyleIdx="4" presStyleCnt="9">
        <dgm:presLayoutVars>
          <dgm:bulletEnabled val="1"/>
        </dgm:presLayoutVars>
      </dgm:prSet>
      <dgm:spPr/>
      <dgm:t>
        <a:bodyPr/>
        <a:lstStyle/>
        <a:p>
          <a:endParaRPr lang="en-US"/>
        </a:p>
      </dgm:t>
    </dgm:pt>
    <dgm:pt modelId="{9F364A3F-EA70-4C3C-9BAA-183D8CCB1D7D}" type="pres">
      <dgm:prSet presAssocID="{E30720EB-FAC7-4390-BC94-1050459D278D}" presName="sibTrans" presStyleLbl="bgSibTrans2D1" presStyleIdx="4" presStyleCnt="8"/>
      <dgm:spPr/>
      <dgm:t>
        <a:bodyPr/>
        <a:lstStyle/>
        <a:p>
          <a:endParaRPr lang="en-US"/>
        </a:p>
      </dgm:t>
    </dgm:pt>
    <dgm:pt modelId="{F76AF32A-9A1A-44A4-9928-BD5C3814A5D0}" type="pres">
      <dgm:prSet presAssocID="{51B79295-72A7-4373-8495-2A8A4EABF440}" presName="compNode" presStyleCnt="0"/>
      <dgm:spPr/>
    </dgm:pt>
    <dgm:pt modelId="{5C883192-AD24-43F4-93CC-F138331A3788}" type="pres">
      <dgm:prSet presAssocID="{51B79295-72A7-4373-8495-2A8A4EABF440}" presName="dummyConnPt" presStyleCnt="0"/>
      <dgm:spPr/>
    </dgm:pt>
    <dgm:pt modelId="{E2AA2B72-F8C7-4D67-9A49-834671A10C98}" type="pres">
      <dgm:prSet presAssocID="{51B79295-72A7-4373-8495-2A8A4EABF440}" presName="node" presStyleLbl="node1" presStyleIdx="5" presStyleCnt="9">
        <dgm:presLayoutVars>
          <dgm:bulletEnabled val="1"/>
        </dgm:presLayoutVars>
      </dgm:prSet>
      <dgm:spPr/>
      <dgm:t>
        <a:bodyPr/>
        <a:lstStyle/>
        <a:p>
          <a:endParaRPr lang="en-US"/>
        </a:p>
      </dgm:t>
    </dgm:pt>
    <dgm:pt modelId="{53A34646-3505-40D1-AD4D-D660D1AD0700}" type="pres">
      <dgm:prSet presAssocID="{5B3C94AB-57F8-4E57-94E2-73E34C441FC9}" presName="sibTrans" presStyleLbl="bgSibTrans2D1" presStyleIdx="5" presStyleCnt="8"/>
      <dgm:spPr/>
      <dgm:t>
        <a:bodyPr/>
        <a:lstStyle/>
        <a:p>
          <a:endParaRPr lang="en-US"/>
        </a:p>
      </dgm:t>
    </dgm:pt>
    <dgm:pt modelId="{17B619C3-ED84-40BA-851E-BC1134FF7205}" type="pres">
      <dgm:prSet presAssocID="{4DAAD753-B13B-4F62-905F-29564654FF13}" presName="compNode" presStyleCnt="0"/>
      <dgm:spPr/>
    </dgm:pt>
    <dgm:pt modelId="{463FBD41-5684-43D0-9764-DBE0B73454DB}" type="pres">
      <dgm:prSet presAssocID="{4DAAD753-B13B-4F62-905F-29564654FF13}" presName="dummyConnPt" presStyleCnt="0"/>
      <dgm:spPr/>
    </dgm:pt>
    <dgm:pt modelId="{1909D6A6-D701-458F-A1A0-9763372F651D}" type="pres">
      <dgm:prSet presAssocID="{4DAAD753-B13B-4F62-905F-29564654FF13}" presName="node" presStyleLbl="node1" presStyleIdx="6" presStyleCnt="9">
        <dgm:presLayoutVars>
          <dgm:bulletEnabled val="1"/>
        </dgm:presLayoutVars>
      </dgm:prSet>
      <dgm:spPr/>
      <dgm:t>
        <a:bodyPr/>
        <a:lstStyle/>
        <a:p>
          <a:endParaRPr lang="en-US"/>
        </a:p>
      </dgm:t>
    </dgm:pt>
    <dgm:pt modelId="{AC25BF27-87BB-42B3-BC6C-E22BB44E44A4}" type="pres">
      <dgm:prSet presAssocID="{EB301549-CA4A-4451-BF09-28BB3BB99F94}" presName="sibTrans" presStyleLbl="bgSibTrans2D1" presStyleIdx="6" presStyleCnt="8"/>
      <dgm:spPr/>
      <dgm:t>
        <a:bodyPr/>
        <a:lstStyle/>
        <a:p>
          <a:endParaRPr lang="en-US"/>
        </a:p>
      </dgm:t>
    </dgm:pt>
    <dgm:pt modelId="{6829BD1A-2AEA-4563-B2F1-75673EEA140C}" type="pres">
      <dgm:prSet presAssocID="{7DE9931F-FE16-43C9-9B62-FEF27DE38B72}" presName="compNode" presStyleCnt="0"/>
      <dgm:spPr/>
    </dgm:pt>
    <dgm:pt modelId="{06731BC8-2EA6-41B4-A001-FD8C370A0200}" type="pres">
      <dgm:prSet presAssocID="{7DE9931F-FE16-43C9-9B62-FEF27DE38B72}" presName="dummyConnPt" presStyleCnt="0"/>
      <dgm:spPr/>
    </dgm:pt>
    <dgm:pt modelId="{7C8A1155-47B8-4606-9617-7C8663471249}" type="pres">
      <dgm:prSet presAssocID="{7DE9931F-FE16-43C9-9B62-FEF27DE38B72}" presName="node" presStyleLbl="node1" presStyleIdx="7" presStyleCnt="9">
        <dgm:presLayoutVars>
          <dgm:bulletEnabled val="1"/>
        </dgm:presLayoutVars>
      </dgm:prSet>
      <dgm:spPr/>
      <dgm:t>
        <a:bodyPr/>
        <a:lstStyle/>
        <a:p>
          <a:endParaRPr lang="en-US"/>
        </a:p>
      </dgm:t>
    </dgm:pt>
    <dgm:pt modelId="{51AB15AF-F555-4AB9-B941-BF659B2DB98C}" type="pres">
      <dgm:prSet presAssocID="{160FDB21-EAB2-46AF-930C-EA38419F765E}" presName="sibTrans" presStyleLbl="bgSibTrans2D1" presStyleIdx="7" presStyleCnt="8"/>
      <dgm:spPr/>
      <dgm:t>
        <a:bodyPr/>
        <a:lstStyle/>
        <a:p>
          <a:endParaRPr lang="en-US"/>
        </a:p>
      </dgm:t>
    </dgm:pt>
    <dgm:pt modelId="{BAD2E5BE-5AEB-46CB-85C2-F3A9C72C5054}" type="pres">
      <dgm:prSet presAssocID="{37F95772-538A-4566-B30E-3827A4E496A7}" presName="compNode" presStyleCnt="0"/>
      <dgm:spPr/>
    </dgm:pt>
    <dgm:pt modelId="{57B222DA-95FB-4D98-92E6-169B1E910930}" type="pres">
      <dgm:prSet presAssocID="{37F95772-538A-4566-B30E-3827A4E496A7}" presName="dummyConnPt" presStyleCnt="0"/>
      <dgm:spPr/>
    </dgm:pt>
    <dgm:pt modelId="{ED56AE45-6509-497D-B7BA-83F6B34ECA47}" type="pres">
      <dgm:prSet presAssocID="{37F95772-538A-4566-B30E-3827A4E496A7}" presName="node" presStyleLbl="node1" presStyleIdx="8" presStyleCnt="9">
        <dgm:presLayoutVars>
          <dgm:bulletEnabled val="1"/>
        </dgm:presLayoutVars>
      </dgm:prSet>
      <dgm:spPr/>
      <dgm:t>
        <a:bodyPr/>
        <a:lstStyle/>
        <a:p>
          <a:endParaRPr lang="en-US"/>
        </a:p>
      </dgm:t>
    </dgm:pt>
  </dgm:ptLst>
  <dgm:cxnLst>
    <dgm:cxn modelId="{7F635AB6-399D-4140-B5D0-510358B9F601}" type="presOf" srcId="{E30720EB-FAC7-4390-BC94-1050459D278D}" destId="{9F364A3F-EA70-4C3C-9BAA-183D8CCB1D7D}" srcOrd="0" destOrd="0" presId="urn:microsoft.com/office/officeart/2005/8/layout/bProcess4"/>
    <dgm:cxn modelId="{73F67B9C-7A7E-4CEF-A974-A0FC942C4538}" type="presOf" srcId="{37F95772-538A-4566-B30E-3827A4E496A7}" destId="{ED56AE45-6509-497D-B7BA-83F6B34ECA47}" srcOrd="0" destOrd="0" presId="urn:microsoft.com/office/officeart/2005/8/layout/bProcess4"/>
    <dgm:cxn modelId="{364FFAE1-E3EB-4D71-879E-87CFBB7C6836}" type="presOf" srcId="{883A398D-A7A0-4CD6-9E3D-7FF16660CABD}" destId="{01D2332C-8727-47DF-A09F-C6D7BC9D5D7B}" srcOrd="0" destOrd="0" presId="urn:microsoft.com/office/officeart/2005/8/layout/bProcess4"/>
    <dgm:cxn modelId="{5B0BE6D1-C748-45C9-9838-F1487574F345}" srcId="{6B976558-EF06-40E1-9072-E8CA89367094}" destId="{51B79295-72A7-4373-8495-2A8A4EABF440}" srcOrd="5" destOrd="0" parTransId="{F448B944-D675-46A3-A248-3BF23A0D3013}" sibTransId="{5B3C94AB-57F8-4E57-94E2-73E34C441FC9}"/>
    <dgm:cxn modelId="{F922E643-76D5-4DC1-AFAE-EE81D173943E}" type="presOf" srcId="{EB301549-CA4A-4451-BF09-28BB3BB99F94}" destId="{AC25BF27-87BB-42B3-BC6C-E22BB44E44A4}" srcOrd="0" destOrd="0" presId="urn:microsoft.com/office/officeart/2005/8/layout/bProcess4"/>
    <dgm:cxn modelId="{26DDC63B-F937-4F7E-BC98-1BA37F062B6B}" type="presOf" srcId="{6B976558-EF06-40E1-9072-E8CA89367094}" destId="{A82288E0-A47D-48C8-A0DE-553495A48EF9}" srcOrd="0" destOrd="0" presId="urn:microsoft.com/office/officeart/2005/8/layout/bProcess4"/>
    <dgm:cxn modelId="{8525053F-16A1-4CDC-B2A0-0DBC562BB061}" type="presOf" srcId="{51B79295-72A7-4373-8495-2A8A4EABF440}" destId="{E2AA2B72-F8C7-4D67-9A49-834671A10C98}" srcOrd="0" destOrd="0" presId="urn:microsoft.com/office/officeart/2005/8/layout/bProcess4"/>
    <dgm:cxn modelId="{FF7F8D4C-344E-4FE8-A817-A8D410073680}" type="presOf" srcId="{D01FACA8-3736-4C8E-BC6D-5B6F6B5545EA}" destId="{E1CC22B1-119A-46F4-804E-FEB42CAC0297}" srcOrd="0" destOrd="0" presId="urn:microsoft.com/office/officeart/2005/8/layout/bProcess4"/>
    <dgm:cxn modelId="{045C9F7E-A79D-4995-B755-0D44AE50319F}" srcId="{6B976558-EF06-40E1-9072-E8CA89367094}" destId="{883A398D-A7A0-4CD6-9E3D-7FF16660CABD}" srcOrd="3" destOrd="0" parTransId="{188BE28B-3B11-4D74-80CF-874489B3D5E7}" sibTransId="{D0E42A21-126D-461C-A3A8-D65ED1753A90}"/>
    <dgm:cxn modelId="{F3913EDB-591B-4AFA-B07E-B39B4D48EBB5}" srcId="{6B976558-EF06-40E1-9072-E8CA89367094}" destId="{4DAAD753-B13B-4F62-905F-29564654FF13}" srcOrd="6" destOrd="0" parTransId="{F2B4118B-4048-4F1C-8E09-69B1BE2E796C}" sibTransId="{EB301549-CA4A-4451-BF09-28BB3BB99F94}"/>
    <dgm:cxn modelId="{6F8B17C9-B06F-4357-B1DA-87F35CBE594B}" type="presOf" srcId="{7DE9931F-FE16-43C9-9B62-FEF27DE38B72}" destId="{7C8A1155-47B8-4606-9617-7C8663471249}" srcOrd="0" destOrd="0" presId="urn:microsoft.com/office/officeart/2005/8/layout/bProcess4"/>
    <dgm:cxn modelId="{4641F8A0-3010-4C36-A126-8B450597585E}" type="presOf" srcId="{D0E42A21-126D-461C-A3A8-D65ED1753A90}" destId="{C9736DFB-741D-4CEA-976E-25B8A232DF6A}" srcOrd="0" destOrd="0" presId="urn:microsoft.com/office/officeart/2005/8/layout/bProcess4"/>
    <dgm:cxn modelId="{E06CABEC-4DF9-4DBA-BAB5-64813FE60AEA}" type="presOf" srcId="{5B3C94AB-57F8-4E57-94E2-73E34C441FC9}" destId="{53A34646-3505-40D1-AD4D-D660D1AD0700}" srcOrd="0" destOrd="0" presId="urn:microsoft.com/office/officeart/2005/8/layout/bProcess4"/>
    <dgm:cxn modelId="{7E4ADE8C-F489-45E0-B28B-EB2EC15BFAAB}" type="presOf" srcId="{690B1F3B-9046-4DBD-BE5C-AA98BC6F5ADA}" destId="{8503848B-F73D-4642-8424-09333CB41A93}" srcOrd="0" destOrd="0" presId="urn:microsoft.com/office/officeart/2005/8/layout/bProcess4"/>
    <dgm:cxn modelId="{A99C57A8-E8E8-48EE-90CE-E81C10223A5F}" type="presOf" srcId="{073D22CC-D5B4-4BE8-9415-D525DEA02052}" destId="{2411B2C4-1878-4E25-9EF1-951A84FABEDF}" srcOrd="0" destOrd="0" presId="urn:microsoft.com/office/officeart/2005/8/layout/bProcess4"/>
    <dgm:cxn modelId="{8E8530D8-4FF8-4176-8523-B48DD7DB6569}" srcId="{6B976558-EF06-40E1-9072-E8CA89367094}" destId="{073D22CC-D5B4-4BE8-9415-D525DEA02052}" srcOrd="1" destOrd="0" parTransId="{2DE7AADC-DB6A-4CF0-919F-7CC3274F84D2}" sibTransId="{D8820500-803D-4AD0-AE16-6C013C486EE6}"/>
    <dgm:cxn modelId="{AA74FE52-AD4E-4CA0-945F-AE135C3D3A06}" srcId="{6B976558-EF06-40E1-9072-E8CA89367094}" destId="{37F95772-538A-4566-B30E-3827A4E496A7}" srcOrd="8" destOrd="0" parTransId="{4A2AFA20-3B8D-4E4A-A065-0B834B267EEE}" sibTransId="{CD246706-047B-4790-A4F9-60C6E9677323}"/>
    <dgm:cxn modelId="{D1930E19-9881-46A3-B7ED-FE884E3805C7}" type="presOf" srcId="{160FDB21-EAB2-46AF-930C-EA38419F765E}" destId="{51AB15AF-F555-4AB9-B941-BF659B2DB98C}" srcOrd="0" destOrd="0" presId="urn:microsoft.com/office/officeart/2005/8/layout/bProcess4"/>
    <dgm:cxn modelId="{D6CF1FF6-BE93-4EED-B9BA-858E22452820}" type="presOf" srcId="{97CC0FD0-B9EE-491A-8554-DFE2CAAF7D64}" destId="{3A9425E8-6B3C-4A11-A699-56067AC4F740}" srcOrd="0" destOrd="0" presId="urn:microsoft.com/office/officeart/2005/8/layout/bProcess4"/>
    <dgm:cxn modelId="{6F4DD6A3-E8F2-4168-9C81-08F7EAFE6335}" type="presOf" srcId="{4DAAD753-B13B-4F62-905F-29564654FF13}" destId="{1909D6A6-D701-458F-A1A0-9763372F651D}" srcOrd="0" destOrd="0" presId="urn:microsoft.com/office/officeart/2005/8/layout/bProcess4"/>
    <dgm:cxn modelId="{0E4602E7-B57B-4B53-9F18-B9D9DACB26B2}" srcId="{6B976558-EF06-40E1-9072-E8CA89367094}" destId="{D01FACA8-3736-4C8E-BC6D-5B6F6B5545EA}" srcOrd="0" destOrd="0" parTransId="{A2AA98D0-4F03-40A4-A425-D510244AAD8B}" sibTransId="{E86EE9AE-43D7-4D28-A7D3-63DF0DB40EF1}"/>
    <dgm:cxn modelId="{B03B2746-81B0-43A7-A344-0DE869A402EC}" type="presOf" srcId="{F764F612-658A-4124-9559-1C4431D809F0}" destId="{BB4A2343-3768-4EDF-A38E-FD9B4FDB51C9}" srcOrd="0" destOrd="0" presId="urn:microsoft.com/office/officeart/2005/8/layout/bProcess4"/>
    <dgm:cxn modelId="{B3C1F8A6-09B3-449E-A8BB-0368F7E63CAD}" type="presOf" srcId="{E86EE9AE-43D7-4D28-A7D3-63DF0DB40EF1}" destId="{02B1F513-F426-4819-BFDE-CF2441AB5272}" srcOrd="0" destOrd="0" presId="urn:microsoft.com/office/officeart/2005/8/layout/bProcess4"/>
    <dgm:cxn modelId="{553B462B-4D40-476F-891A-01E6B5C43AB9}" srcId="{6B976558-EF06-40E1-9072-E8CA89367094}" destId="{690B1F3B-9046-4DBD-BE5C-AA98BC6F5ADA}" srcOrd="2" destOrd="0" parTransId="{67C880AC-49F5-480E-9FE4-E961173206DD}" sibTransId="{F764F612-658A-4124-9559-1C4431D809F0}"/>
    <dgm:cxn modelId="{25B315AC-13F7-4A08-ADB1-A48548BE5DD5}" srcId="{6B976558-EF06-40E1-9072-E8CA89367094}" destId="{7DE9931F-FE16-43C9-9B62-FEF27DE38B72}" srcOrd="7" destOrd="0" parTransId="{748FC4BD-4539-499A-B746-8AFE45F2A20C}" sibTransId="{160FDB21-EAB2-46AF-930C-EA38419F765E}"/>
    <dgm:cxn modelId="{B8D2AE62-B5B7-48C4-8492-4043114CADFA}" srcId="{6B976558-EF06-40E1-9072-E8CA89367094}" destId="{97CC0FD0-B9EE-491A-8554-DFE2CAAF7D64}" srcOrd="4" destOrd="0" parTransId="{5AF39083-8BAB-41DD-96CE-93473B19B157}" sibTransId="{E30720EB-FAC7-4390-BC94-1050459D278D}"/>
    <dgm:cxn modelId="{AA5EE990-B802-4F2B-968A-070A2E453585}" type="presOf" srcId="{D8820500-803D-4AD0-AE16-6C013C486EE6}" destId="{95D2CB8A-9842-400A-BC0C-3A7D660F1813}" srcOrd="0" destOrd="0" presId="urn:microsoft.com/office/officeart/2005/8/layout/bProcess4"/>
    <dgm:cxn modelId="{7D3BEED0-84E7-42BA-B756-C4CFA24EC86D}" type="presParOf" srcId="{A82288E0-A47D-48C8-A0DE-553495A48EF9}" destId="{E5D63FEF-007E-402F-B609-8F914C025730}" srcOrd="0" destOrd="0" presId="urn:microsoft.com/office/officeart/2005/8/layout/bProcess4"/>
    <dgm:cxn modelId="{C97C834E-1A32-4C34-8B04-5C3118BD1046}" type="presParOf" srcId="{E5D63FEF-007E-402F-B609-8F914C025730}" destId="{47C89AD4-3605-4AA6-AEF4-04B369750594}" srcOrd="0" destOrd="0" presId="urn:microsoft.com/office/officeart/2005/8/layout/bProcess4"/>
    <dgm:cxn modelId="{100E0038-320A-4A75-8570-C74918CD58A5}" type="presParOf" srcId="{E5D63FEF-007E-402F-B609-8F914C025730}" destId="{E1CC22B1-119A-46F4-804E-FEB42CAC0297}" srcOrd="1" destOrd="0" presId="urn:microsoft.com/office/officeart/2005/8/layout/bProcess4"/>
    <dgm:cxn modelId="{D61DEC93-5444-4516-8524-DA3536BFE933}" type="presParOf" srcId="{A82288E0-A47D-48C8-A0DE-553495A48EF9}" destId="{02B1F513-F426-4819-BFDE-CF2441AB5272}" srcOrd="1" destOrd="0" presId="urn:microsoft.com/office/officeart/2005/8/layout/bProcess4"/>
    <dgm:cxn modelId="{BA541112-91AC-4670-9CE3-88C35566ED93}" type="presParOf" srcId="{A82288E0-A47D-48C8-A0DE-553495A48EF9}" destId="{80E182CC-0BAC-44A7-899D-E329ED949551}" srcOrd="2" destOrd="0" presId="urn:microsoft.com/office/officeart/2005/8/layout/bProcess4"/>
    <dgm:cxn modelId="{D71E135B-6E0F-42ED-88CD-1806A967E811}" type="presParOf" srcId="{80E182CC-0BAC-44A7-899D-E329ED949551}" destId="{1F3612C2-F56D-4DA7-AE43-7DA6EE7B5EA9}" srcOrd="0" destOrd="0" presId="urn:microsoft.com/office/officeart/2005/8/layout/bProcess4"/>
    <dgm:cxn modelId="{55F667E1-242F-4A41-BBDF-03B9961C06E0}" type="presParOf" srcId="{80E182CC-0BAC-44A7-899D-E329ED949551}" destId="{2411B2C4-1878-4E25-9EF1-951A84FABEDF}" srcOrd="1" destOrd="0" presId="urn:microsoft.com/office/officeart/2005/8/layout/bProcess4"/>
    <dgm:cxn modelId="{C480629E-14A4-445B-8368-C1A8DAA208BF}" type="presParOf" srcId="{A82288E0-A47D-48C8-A0DE-553495A48EF9}" destId="{95D2CB8A-9842-400A-BC0C-3A7D660F1813}" srcOrd="3" destOrd="0" presId="urn:microsoft.com/office/officeart/2005/8/layout/bProcess4"/>
    <dgm:cxn modelId="{0125C211-A467-4A76-A99A-49C280DFFF8F}" type="presParOf" srcId="{A82288E0-A47D-48C8-A0DE-553495A48EF9}" destId="{609B7244-9BC5-4A0B-B26E-2DC2FAC0F6F9}" srcOrd="4" destOrd="0" presId="urn:microsoft.com/office/officeart/2005/8/layout/bProcess4"/>
    <dgm:cxn modelId="{06A7AB23-535F-405F-BD6F-7F7ACF34D551}" type="presParOf" srcId="{609B7244-9BC5-4A0B-B26E-2DC2FAC0F6F9}" destId="{55EFC612-2EE6-4AF4-BF0B-C4717946C0DA}" srcOrd="0" destOrd="0" presId="urn:microsoft.com/office/officeart/2005/8/layout/bProcess4"/>
    <dgm:cxn modelId="{ECB5873F-DD70-4D4E-8EFC-A242A404443C}" type="presParOf" srcId="{609B7244-9BC5-4A0B-B26E-2DC2FAC0F6F9}" destId="{8503848B-F73D-4642-8424-09333CB41A93}" srcOrd="1" destOrd="0" presId="urn:microsoft.com/office/officeart/2005/8/layout/bProcess4"/>
    <dgm:cxn modelId="{B92096A1-3CE7-4F2D-92A9-FAD07CDE6360}" type="presParOf" srcId="{A82288E0-A47D-48C8-A0DE-553495A48EF9}" destId="{BB4A2343-3768-4EDF-A38E-FD9B4FDB51C9}" srcOrd="5" destOrd="0" presId="urn:microsoft.com/office/officeart/2005/8/layout/bProcess4"/>
    <dgm:cxn modelId="{7A639C88-D7BE-4313-8E7D-F80D44FBE9AD}" type="presParOf" srcId="{A82288E0-A47D-48C8-A0DE-553495A48EF9}" destId="{30009652-539D-4791-AA9F-17F79E853007}" srcOrd="6" destOrd="0" presId="urn:microsoft.com/office/officeart/2005/8/layout/bProcess4"/>
    <dgm:cxn modelId="{1615A2BC-F81A-42AE-8266-C904BACC650D}" type="presParOf" srcId="{30009652-539D-4791-AA9F-17F79E853007}" destId="{10F4BEE0-6922-45C6-BFD6-980498AF019E}" srcOrd="0" destOrd="0" presId="urn:microsoft.com/office/officeart/2005/8/layout/bProcess4"/>
    <dgm:cxn modelId="{3FA9D5B5-0731-4C00-922E-D4946EA307B7}" type="presParOf" srcId="{30009652-539D-4791-AA9F-17F79E853007}" destId="{01D2332C-8727-47DF-A09F-C6D7BC9D5D7B}" srcOrd="1" destOrd="0" presId="urn:microsoft.com/office/officeart/2005/8/layout/bProcess4"/>
    <dgm:cxn modelId="{240A8EAF-5A9D-4BCC-B904-AD25D4FA4C4E}" type="presParOf" srcId="{A82288E0-A47D-48C8-A0DE-553495A48EF9}" destId="{C9736DFB-741D-4CEA-976E-25B8A232DF6A}" srcOrd="7" destOrd="0" presId="urn:microsoft.com/office/officeart/2005/8/layout/bProcess4"/>
    <dgm:cxn modelId="{06B3D416-FAD4-4BB4-8074-0CFF3E459DD7}" type="presParOf" srcId="{A82288E0-A47D-48C8-A0DE-553495A48EF9}" destId="{CD997366-B23C-4867-B346-3DB22F8EB402}" srcOrd="8" destOrd="0" presId="urn:microsoft.com/office/officeart/2005/8/layout/bProcess4"/>
    <dgm:cxn modelId="{73A7B5D1-18D2-431D-B32D-0BBEB389D58A}" type="presParOf" srcId="{CD997366-B23C-4867-B346-3DB22F8EB402}" destId="{C138BF72-6655-4BEC-891F-200B1AEF610E}" srcOrd="0" destOrd="0" presId="urn:microsoft.com/office/officeart/2005/8/layout/bProcess4"/>
    <dgm:cxn modelId="{0F673875-65A7-491C-8FF6-E83F823E8E79}" type="presParOf" srcId="{CD997366-B23C-4867-B346-3DB22F8EB402}" destId="{3A9425E8-6B3C-4A11-A699-56067AC4F740}" srcOrd="1" destOrd="0" presId="urn:microsoft.com/office/officeart/2005/8/layout/bProcess4"/>
    <dgm:cxn modelId="{CAB29712-3F6D-46A0-A33F-2EF184C33DE0}" type="presParOf" srcId="{A82288E0-A47D-48C8-A0DE-553495A48EF9}" destId="{9F364A3F-EA70-4C3C-9BAA-183D8CCB1D7D}" srcOrd="9" destOrd="0" presId="urn:microsoft.com/office/officeart/2005/8/layout/bProcess4"/>
    <dgm:cxn modelId="{A48F3810-4DC9-4D8F-BF77-449DAC60D07F}" type="presParOf" srcId="{A82288E0-A47D-48C8-A0DE-553495A48EF9}" destId="{F76AF32A-9A1A-44A4-9928-BD5C3814A5D0}" srcOrd="10" destOrd="0" presId="urn:microsoft.com/office/officeart/2005/8/layout/bProcess4"/>
    <dgm:cxn modelId="{186DB2F6-0C23-4EDC-8659-3A7571EAEFFE}" type="presParOf" srcId="{F76AF32A-9A1A-44A4-9928-BD5C3814A5D0}" destId="{5C883192-AD24-43F4-93CC-F138331A3788}" srcOrd="0" destOrd="0" presId="urn:microsoft.com/office/officeart/2005/8/layout/bProcess4"/>
    <dgm:cxn modelId="{97170D6E-42D3-4C01-A22C-026439B1BAA5}" type="presParOf" srcId="{F76AF32A-9A1A-44A4-9928-BD5C3814A5D0}" destId="{E2AA2B72-F8C7-4D67-9A49-834671A10C98}" srcOrd="1" destOrd="0" presId="urn:microsoft.com/office/officeart/2005/8/layout/bProcess4"/>
    <dgm:cxn modelId="{AF86A026-365A-48BF-B24C-94930D9515B9}" type="presParOf" srcId="{A82288E0-A47D-48C8-A0DE-553495A48EF9}" destId="{53A34646-3505-40D1-AD4D-D660D1AD0700}" srcOrd="11" destOrd="0" presId="urn:microsoft.com/office/officeart/2005/8/layout/bProcess4"/>
    <dgm:cxn modelId="{1F6B958C-747C-4D19-8DDA-E2A21AC8EEDC}" type="presParOf" srcId="{A82288E0-A47D-48C8-A0DE-553495A48EF9}" destId="{17B619C3-ED84-40BA-851E-BC1134FF7205}" srcOrd="12" destOrd="0" presId="urn:microsoft.com/office/officeart/2005/8/layout/bProcess4"/>
    <dgm:cxn modelId="{923CEA1D-A5E2-4190-AA82-65CFD18771AC}" type="presParOf" srcId="{17B619C3-ED84-40BA-851E-BC1134FF7205}" destId="{463FBD41-5684-43D0-9764-DBE0B73454DB}" srcOrd="0" destOrd="0" presId="urn:microsoft.com/office/officeart/2005/8/layout/bProcess4"/>
    <dgm:cxn modelId="{870D442B-B03C-4109-9928-D838278ACBE7}" type="presParOf" srcId="{17B619C3-ED84-40BA-851E-BC1134FF7205}" destId="{1909D6A6-D701-458F-A1A0-9763372F651D}" srcOrd="1" destOrd="0" presId="urn:microsoft.com/office/officeart/2005/8/layout/bProcess4"/>
    <dgm:cxn modelId="{25647684-EF81-4AA3-A310-EC517DDEF781}" type="presParOf" srcId="{A82288E0-A47D-48C8-A0DE-553495A48EF9}" destId="{AC25BF27-87BB-42B3-BC6C-E22BB44E44A4}" srcOrd="13" destOrd="0" presId="urn:microsoft.com/office/officeart/2005/8/layout/bProcess4"/>
    <dgm:cxn modelId="{765ECF75-D517-4B76-B1E0-D3904475A159}" type="presParOf" srcId="{A82288E0-A47D-48C8-A0DE-553495A48EF9}" destId="{6829BD1A-2AEA-4563-B2F1-75673EEA140C}" srcOrd="14" destOrd="0" presId="urn:microsoft.com/office/officeart/2005/8/layout/bProcess4"/>
    <dgm:cxn modelId="{9076AB80-E926-41F1-B069-5DF446C8C1E6}" type="presParOf" srcId="{6829BD1A-2AEA-4563-B2F1-75673EEA140C}" destId="{06731BC8-2EA6-41B4-A001-FD8C370A0200}" srcOrd="0" destOrd="0" presId="urn:microsoft.com/office/officeart/2005/8/layout/bProcess4"/>
    <dgm:cxn modelId="{F5A5D2EC-D358-41EC-ACF4-C5596CD0B425}" type="presParOf" srcId="{6829BD1A-2AEA-4563-B2F1-75673EEA140C}" destId="{7C8A1155-47B8-4606-9617-7C8663471249}" srcOrd="1" destOrd="0" presId="urn:microsoft.com/office/officeart/2005/8/layout/bProcess4"/>
    <dgm:cxn modelId="{9BE61FD4-2604-48E2-85E6-D4DBF2E74E5B}" type="presParOf" srcId="{A82288E0-A47D-48C8-A0DE-553495A48EF9}" destId="{51AB15AF-F555-4AB9-B941-BF659B2DB98C}" srcOrd="15" destOrd="0" presId="urn:microsoft.com/office/officeart/2005/8/layout/bProcess4"/>
    <dgm:cxn modelId="{D5F43A68-3470-4A30-9C93-805A6ED5D4DF}" type="presParOf" srcId="{A82288E0-A47D-48C8-A0DE-553495A48EF9}" destId="{BAD2E5BE-5AEB-46CB-85C2-F3A9C72C5054}" srcOrd="16" destOrd="0" presId="urn:microsoft.com/office/officeart/2005/8/layout/bProcess4"/>
    <dgm:cxn modelId="{CC31F620-9749-478D-9EC3-55D5183C9271}" type="presParOf" srcId="{BAD2E5BE-5AEB-46CB-85C2-F3A9C72C5054}" destId="{57B222DA-95FB-4D98-92E6-169B1E910930}" srcOrd="0" destOrd="0" presId="urn:microsoft.com/office/officeart/2005/8/layout/bProcess4"/>
    <dgm:cxn modelId="{16D267B6-26CB-406E-A4BC-376B30BB1115}" type="presParOf" srcId="{BAD2E5BE-5AEB-46CB-85C2-F3A9C72C5054}" destId="{ED56AE45-6509-497D-B7BA-83F6B34ECA47}"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57F5245B-A55A-4DFA-840C-F9C7F1F1FD36}" type="doc">
      <dgm:prSet loTypeId="urn:microsoft.com/office/officeart/2011/layout/CircleProcess" loCatId="process" qsTypeId="urn:microsoft.com/office/officeart/2005/8/quickstyle/3d2" qsCatId="3D" csTypeId="urn:microsoft.com/office/officeart/2005/8/colors/accent3_2" csCatId="accent3" phldr="1"/>
      <dgm:spPr/>
      <dgm:t>
        <a:bodyPr/>
        <a:lstStyle/>
        <a:p>
          <a:endParaRPr lang="en-US"/>
        </a:p>
      </dgm:t>
    </dgm:pt>
    <dgm:pt modelId="{4653787D-B2FF-4912-8CCD-E3D54D1E01F3}">
      <dgm:prSet phldrT="[Text]" custT="1"/>
      <dgm:spPr/>
      <dgm:t>
        <a:bodyPr/>
        <a:lstStyle/>
        <a:p>
          <a:r>
            <a:rPr lang="fa-IR" sz="2000" b="1" dirty="0">
              <a:cs typeface="B Nazanin" panose="00000400000000000000" pitchFamily="2" charset="-78"/>
            </a:rPr>
            <a:t>اثرات سمی و خطرناک</a:t>
          </a:r>
          <a:r>
            <a:rPr lang="fa-IR" sz="2000" dirty="0">
              <a:cs typeface="B Nazanin" panose="00000400000000000000" pitchFamily="2" charset="-78"/>
            </a:rPr>
            <a:t> </a:t>
          </a:r>
          <a:r>
            <a:rPr lang="fa-IR" sz="2000" b="1" dirty="0">
              <a:cs typeface="B Nazanin" panose="00000400000000000000" pitchFamily="2" charset="-78"/>
            </a:rPr>
            <a:t>هیدروفلوئوریک اسید </a:t>
          </a:r>
          <a:r>
            <a:rPr lang="fa-IR" sz="2000" dirty="0">
              <a:cs typeface="B Nazanin" panose="00000400000000000000" pitchFamily="2" charset="-78"/>
            </a:rPr>
            <a:t>غلیظ در سنتز مکسین‌ها</a:t>
          </a:r>
          <a:endParaRPr lang="en-US" sz="2000" dirty="0">
            <a:cs typeface="B Nazanin" panose="00000400000000000000" pitchFamily="2" charset="-78"/>
          </a:endParaRPr>
        </a:p>
      </dgm:t>
    </dgm:pt>
    <dgm:pt modelId="{FC9A0DE0-CD95-4D6C-B1CA-D10A939A29FA}" type="parTrans" cxnId="{0245170C-42DB-41E8-8584-8123C5FA5C76}">
      <dgm:prSet/>
      <dgm:spPr/>
      <dgm:t>
        <a:bodyPr/>
        <a:lstStyle/>
        <a:p>
          <a:endParaRPr lang="en-US"/>
        </a:p>
      </dgm:t>
    </dgm:pt>
    <dgm:pt modelId="{57BE7A0F-178B-47FF-9433-38C52DA6D760}" type="sibTrans" cxnId="{0245170C-42DB-41E8-8584-8123C5FA5C76}">
      <dgm:prSet/>
      <dgm:spPr/>
      <dgm:t>
        <a:bodyPr/>
        <a:lstStyle/>
        <a:p>
          <a:endParaRPr lang="en-US"/>
        </a:p>
      </dgm:t>
    </dgm:pt>
    <dgm:pt modelId="{01BD2783-C6D9-4BEB-863E-96541DA462C6}">
      <dgm:prSet phldrT="[Text]" custT="1"/>
      <dgm:spPr/>
      <dgm:t>
        <a:bodyPr/>
        <a:lstStyle/>
        <a:p>
          <a:r>
            <a:rPr lang="fa-IR" sz="2000" dirty="0">
              <a:cs typeface="B Nazanin" panose="00000400000000000000" pitchFamily="2" charset="-78"/>
            </a:rPr>
            <a:t>تحول به سمت اچانت‌هایی با خطرات کمتر</a:t>
          </a:r>
          <a:endParaRPr lang="en-US" sz="2000" dirty="0">
            <a:cs typeface="B Nazanin" panose="00000400000000000000" pitchFamily="2" charset="-78"/>
          </a:endParaRPr>
        </a:p>
      </dgm:t>
    </dgm:pt>
    <dgm:pt modelId="{4E5225ED-8DC3-4BB0-9E12-F679B7E1D457}" type="parTrans" cxnId="{668912D6-44C5-493E-A964-859B26302135}">
      <dgm:prSet/>
      <dgm:spPr/>
      <dgm:t>
        <a:bodyPr/>
        <a:lstStyle/>
        <a:p>
          <a:endParaRPr lang="en-US"/>
        </a:p>
      </dgm:t>
    </dgm:pt>
    <dgm:pt modelId="{9D353AE3-2594-4D20-B26E-CFE41AD80DAC}" type="sibTrans" cxnId="{668912D6-44C5-493E-A964-859B26302135}">
      <dgm:prSet/>
      <dgm:spPr/>
      <dgm:t>
        <a:bodyPr/>
        <a:lstStyle/>
        <a:p>
          <a:endParaRPr lang="en-US"/>
        </a:p>
      </dgm:t>
    </dgm:pt>
    <dgm:pt modelId="{7D8625D1-A049-4CA1-80B8-F4344446DF86}">
      <dgm:prSet phldrT="[Text]" custT="1"/>
      <dgm:spPr/>
      <dgm:t>
        <a:bodyPr/>
        <a:lstStyle/>
        <a:p>
          <a:r>
            <a:rPr lang="fa-IR" sz="2000" dirty="0">
              <a:solidFill>
                <a:schemeClr val="tx1"/>
              </a:solidFill>
              <a:cs typeface="B Nazanin" panose="00000400000000000000" pitchFamily="2" charset="-78"/>
            </a:rPr>
            <a:t>استفاده از </a:t>
          </a:r>
          <a:r>
            <a:rPr lang="ar-SA" sz="2000" dirty="0">
              <a:solidFill>
                <a:schemeClr val="tx1"/>
              </a:solidFill>
              <a:cs typeface="B Nazanin" panose="00000400000000000000" pitchFamily="2" charset="-78"/>
            </a:rPr>
            <a:t>مخلوط کم‌خطرتر شامل </a:t>
          </a:r>
          <a:r>
            <a:rPr lang="ar-SA" sz="2000" b="1" dirty="0">
              <a:solidFill>
                <a:srgbClr val="FF0066"/>
              </a:solidFill>
              <a:cs typeface="B Nazanin" panose="00000400000000000000" pitchFamily="2" charset="-78"/>
            </a:rPr>
            <a:t>اسید کلریدریک و نمک لیتیوم فلورید</a:t>
          </a:r>
          <a:endParaRPr lang="en-US" sz="2000" dirty="0">
            <a:solidFill>
              <a:srgbClr val="FF0066"/>
            </a:solidFill>
            <a:cs typeface="B Nazanin" panose="00000400000000000000" pitchFamily="2" charset="-78"/>
          </a:endParaRPr>
        </a:p>
      </dgm:t>
    </dgm:pt>
    <dgm:pt modelId="{54606E9D-03D5-42C6-AD69-060BF55BFE9E}" type="parTrans" cxnId="{B5F466DA-63B2-475B-B67E-FAF23EB51E1F}">
      <dgm:prSet/>
      <dgm:spPr/>
      <dgm:t>
        <a:bodyPr/>
        <a:lstStyle/>
        <a:p>
          <a:endParaRPr lang="en-US"/>
        </a:p>
      </dgm:t>
    </dgm:pt>
    <dgm:pt modelId="{5911AAFF-0031-4354-A13E-DD13792719CC}" type="sibTrans" cxnId="{B5F466DA-63B2-475B-B67E-FAF23EB51E1F}">
      <dgm:prSet/>
      <dgm:spPr/>
      <dgm:t>
        <a:bodyPr/>
        <a:lstStyle/>
        <a:p>
          <a:endParaRPr lang="en-US"/>
        </a:p>
      </dgm:t>
    </dgm:pt>
    <dgm:pt modelId="{82C37E17-20B4-4CDD-827E-960FD3EB95DD}">
      <dgm:prSet phldrT="[Text]" custT="1"/>
      <dgm:spPr/>
      <dgm:t>
        <a:bodyPr/>
        <a:lstStyle/>
        <a:p>
          <a:r>
            <a:rPr lang="ar-SA" sz="2000" dirty="0">
              <a:cs typeface="B Nazanin" panose="00000400000000000000" pitchFamily="2" charset="-78"/>
            </a:rPr>
            <a:t>نفوذ بین لایه‌ای مولکول‌های آب به همراه کاتیون‌ها </a:t>
          </a:r>
          <a:r>
            <a:rPr lang="fa-IR" sz="2000" dirty="0">
              <a:cs typeface="B Nazanin" panose="00000400000000000000" pitchFamily="2" charset="-78"/>
            </a:rPr>
            <a:t>و</a:t>
          </a:r>
          <a:r>
            <a:rPr lang="ar-SA" sz="2000" dirty="0">
              <a:cs typeface="B Nazanin" panose="00000400000000000000" pitchFamily="2" charset="-78"/>
            </a:rPr>
            <a:t> تشکیل مطلوب</a:t>
          </a:r>
          <a:endParaRPr lang="en-US" sz="2000" dirty="0">
            <a:cs typeface="B Nazanin" panose="00000400000000000000" pitchFamily="2" charset="-78"/>
          </a:endParaRPr>
        </a:p>
      </dgm:t>
    </dgm:pt>
    <dgm:pt modelId="{BBC8CD95-6377-4166-ACD7-30C357A4CB05}" type="parTrans" cxnId="{23FE1E0F-9134-4764-8730-3D8DF8045113}">
      <dgm:prSet/>
      <dgm:spPr/>
      <dgm:t>
        <a:bodyPr/>
        <a:lstStyle/>
        <a:p>
          <a:endParaRPr lang="en-US"/>
        </a:p>
      </dgm:t>
    </dgm:pt>
    <dgm:pt modelId="{C218093C-401D-44E0-B967-52D5EAEDBC51}" type="sibTrans" cxnId="{23FE1E0F-9134-4764-8730-3D8DF8045113}">
      <dgm:prSet/>
      <dgm:spPr/>
      <dgm:t>
        <a:bodyPr/>
        <a:lstStyle/>
        <a:p>
          <a:endParaRPr lang="en-US"/>
        </a:p>
      </dgm:t>
    </dgm:pt>
    <dgm:pt modelId="{EA4BF4CE-FF98-41AB-A3F7-A860C5E7866C}" type="pres">
      <dgm:prSet presAssocID="{57F5245B-A55A-4DFA-840C-F9C7F1F1FD36}" presName="Name0" presStyleCnt="0">
        <dgm:presLayoutVars>
          <dgm:chMax val="11"/>
          <dgm:chPref val="11"/>
          <dgm:dir val="rev"/>
          <dgm:resizeHandles/>
        </dgm:presLayoutVars>
      </dgm:prSet>
      <dgm:spPr/>
      <dgm:t>
        <a:bodyPr/>
        <a:lstStyle/>
        <a:p>
          <a:endParaRPr lang="en-US"/>
        </a:p>
      </dgm:t>
    </dgm:pt>
    <dgm:pt modelId="{D58E6B6A-E845-468F-BF11-5F8D3F7DA0E9}" type="pres">
      <dgm:prSet presAssocID="{82C37E17-20B4-4CDD-827E-960FD3EB95DD}" presName="Accent4" presStyleCnt="0"/>
      <dgm:spPr/>
    </dgm:pt>
    <dgm:pt modelId="{59802BA1-8B49-470C-98AB-A9C88942FAC3}" type="pres">
      <dgm:prSet presAssocID="{82C37E17-20B4-4CDD-827E-960FD3EB95DD}" presName="Accent" presStyleLbl="node1" presStyleIdx="0" presStyleCnt="4"/>
      <dgm:spPr/>
    </dgm:pt>
    <dgm:pt modelId="{E024B49F-E63A-4B8C-93F0-EF2D7E0313CB}" type="pres">
      <dgm:prSet presAssocID="{82C37E17-20B4-4CDD-827E-960FD3EB95DD}" presName="ParentBackground4" presStyleCnt="0"/>
      <dgm:spPr/>
    </dgm:pt>
    <dgm:pt modelId="{AD2F7886-F749-4C2E-8331-ADE9291AAD54}" type="pres">
      <dgm:prSet presAssocID="{82C37E17-20B4-4CDD-827E-960FD3EB95DD}" presName="ParentBackground" presStyleLbl="fgAcc1" presStyleIdx="0" presStyleCnt="4"/>
      <dgm:spPr/>
      <dgm:t>
        <a:bodyPr/>
        <a:lstStyle/>
        <a:p>
          <a:endParaRPr lang="en-US"/>
        </a:p>
      </dgm:t>
    </dgm:pt>
    <dgm:pt modelId="{9582AC2C-F6E5-4981-A168-F22D4225EE6A}" type="pres">
      <dgm:prSet presAssocID="{82C37E17-20B4-4CDD-827E-960FD3EB95DD}" presName="Parent4" presStyleLbl="revTx" presStyleIdx="0" presStyleCnt="0">
        <dgm:presLayoutVars>
          <dgm:chMax val="1"/>
          <dgm:chPref val="1"/>
          <dgm:bulletEnabled val="1"/>
        </dgm:presLayoutVars>
      </dgm:prSet>
      <dgm:spPr/>
      <dgm:t>
        <a:bodyPr/>
        <a:lstStyle/>
        <a:p>
          <a:endParaRPr lang="en-US"/>
        </a:p>
      </dgm:t>
    </dgm:pt>
    <dgm:pt modelId="{C1E5B343-D1DC-4514-BFE0-1C260F08F8DE}" type="pres">
      <dgm:prSet presAssocID="{7D8625D1-A049-4CA1-80B8-F4344446DF86}" presName="Accent3" presStyleCnt="0"/>
      <dgm:spPr/>
    </dgm:pt>
    <dgm:pt modelId="{9957167F-6CCA-4056-9FFA-CD9216B90985}" type="pres">
      <dgm:prSet presAssocID="{7D8625D1-A049-4CA1-80B8-F4344446DF86}" presName="Accent" presStyleLbl="node1" presStyleIdx="1" presStyleCnt="4"/>
      <dgm:spPr/>
    </dgm:pt>
    <dgm:pt modelId="{10D0A525-F9AA-42EA-AC4C-C4E57491A440}" type="pres">
      <dgm:prSet presAssocID="{7D8625D1-A049-4CA1-80B8-F4344446DF86}" presName="ParentBackground3" presStyleCnt="0"/>
      <dgm:spPr/>
    </dgm:pt>
    <dgm:pt modelId="{13CE2808-4835-4546-A2C0-6147061F4FB0}" type="pres">
      <dgm:prSet presAssocID="{7D8625D1-A049-4CA1-80B8-F4344446DF86}" presName="ParentBackground" presStyleLbl="fgAcc1" presStyleIdx="1" presStyleCnt="4"/>
      <dgm:spPr/>
      <dgm:t>
        <a:bodyPr/>
        <a:lstStyle/>
        <a:p>
          <a:endParaRPr lang="en-US"/>
        </a:p>
      </dgm:t>
    </dgm:pt>
    <dgm:pt modelId="{7C9A9C83-D88F-4EFE-81D0-31523754F37B}" type="pres">
      <dgm:prSet presAssocID="{7D8625D1-A049-4CA1-80B8-F4344446DF86}" presName="Parent3" presStyleLbl="revTx" presStyleIdx="0" presStyleCnt="0">
        <dgm:presLayoutVars>
          <dgm:chMax val="1"/>
          <dgm:chPref val="1"/>
          <dgm:bulletEnabled val="1"/>
        </dgm:presLayoutVars>
      </dgm:prSet>
      <dgm:spPr/>
      <dgm:t>
        <a:bodyPr/>
        <a:lstStyle/>
        <a:p>
          <a:endParaRPr lang="en-US"/>
        </a:p>
      </dgm:t>
    </dgm:pt>
    <dgm:pt modelId="{E12FAE0C-E48B-4183-B02C-EDD507166DAE}" type="pres">
      <dgm:prSet presAssocID="{01BD2783-C6D9-4BEB-863E-96541DA462C6}" presName="Accent2" presStyleCnt="0"/>
      <dgm:spPr/>
    </dgm:pt>
    <dgm:pt modelId="{E14D6DFF-C3DC-4819-917E-6DAA5736EFA3}" type="pres">
      <dgm:prSet presAssocID="{01BD2783-C6D9-4BEB-863E-96541DA462C6}" presName="Accent" presStyleLbl="node1" presStyleIdx="2" presStyleCnt="4"/>
      <dgm:spPr/>
    </dgm:pt>
    <dgm:pt modelId="{D47D5984-C72E-4330-A73B-4ADCE49DDD39}" type="pres">
      <dgm:prSet presAssocID="{01BD2783-C6D9-4BEB-863E-96541DA462C6}" presName="ParentBackground2" presStyleCnt="0"/>
      <dgm:spPr/>
    </dgm:pt>
    <dgm:pt modelId="{D0E90C73-FED3-4AAF-9B28-2A4E2C6C9CC9}" type="pres">
      <dgm:prSet presAssocID="{01BD2783-C6D9-4BEB-863E-96541DA462C6}" presName="ParentBackground" presStyleLbl="fgAcc1" presStyleIdx="2" presStyleCnt="4"/>
      <dgm:spPr/>
      <dgm:t>
        <a:bodyPr/>
        <a:lstStyle/>
        <a:p>
          <a:endParaRPr lang="en-US"/>
        </a:p>
      </dgm:t>
    </dgm:pt>
    <dgm:pt modelId="{9F9D881F-9D70-4B99-8310-E9F44F47FD7B}" type="pres">
      <dgm:prSet presAssocID="{01BD2783-C6D9-4BEB-863E-96541DA462C6}" presName="Parent2" presStyleLbl="revTx" presStyleIdx="0" presStyleCnt="0">
        <dgm:presLayoutVars>
          <dgm:chMax val="1"/>
          <dgm:chPref val="1"/>
          <dgm:bulletEnabled val="1"/>
        </dgm:presLayoutVars>
      </dgm:prSet>
      <dgm:spPr/>
      <dgm:t>
        <a:bodyPr/>
        <a:lstStyle/>
        <a:p>
          <a:endParaRPr lang="en-US"/>
        </a:p>
      </dgm:t>
    </dgm:pt>
    <dgm:pt modelId="{D63B449C-B2AC-4C22-B3B4-132E888F7EE9}" type="pres">
      <dgm:prSet presAssocID="{4653787D-B2FF-4912-8CCD-E3D54D1E01F3}" presName="Accent1" presStyleCnt="0"/>
      <dgm:spPr/>
    </dgm:pt>
    <dgm:pt modelId="{8DECCE0A-4587-4929-A53E-2212C1448E42}" type="pres">
      <dgm:prSet presAssocID="{4653787D-B2FF-4912-8CCD-E3D54D1E01F3}" presName="Accent" presStyleLbl="node1" presStyleIdx="3" presStyleCnt="4"/>
      <dgm:spPr/>
    </dgm:pt>
    <dgm:pt modelId="{59E1FB32-DE13-4A7D-A2CB-53FEB9E5747B}" type="pres">
      <dgm:prSet presAssocID="{4653787D-B2FF-4912-8CCD-E3D54D1E01F3}" presName="ParentBackground1" presStyleCnt="0"/>
      <dgm:spPr/>
    </dgm:pt>
    <dgm:pt modelId="{DCE9EC53-32B2-4122-BC98-B06D4EFCDFF4}" type="pres">
      <dgm:prSet presAssocID="{4653787D-B2FF-4912-8CCD-E3D54D1E01F3}" presName="ParentBackground" presStyleLbl="fgAcc1" presStyleIdx="3" presStyleCnt="4"/>
      <dgm:spPr/>
      <dgm:t>
        <a:bodyPr/>
        <a:lstStyle/>
        <a:p>
          <a:endParaRPr lang="en-US"/>
        </a:p>
      </dgm:t>
    </dgm:pt>
    <dgm:pt modelId="{DAD8EA7B-BA3E-42BE-A2CA-195D265313A6}" type="pres">
      <dgm:prSet presAssocID="{4653787D-B2FF-4912-8CCD-E3D54D1E01F3}" presName="Parent1" presStyleLbl="revTx" presStyleIdx="0" presStyleCnt="0">
        <dgm:presLayoutVars>
          <dgm:chMax val="1"/>
          <dgm:chPref val="1"/>
          <dgm:bulletEnabled val="1"/>
        </dgm:presLayoutVars>
      </dgm:prSet>
      <dgm:spPr/>
      <dgm:t>
        <a:bodyPr/>
        <a:lstStyle/>
        <a:p>
          <a:endParaRPr lang="en-US"/>
        </a:p>
      </dgm:t>
    </dgm:pt>
  </dgm:ptLst>
  <dgm:cxnLst>
    <dgm:cxn modelId="{23FE1E0F-9134-4764-8730-3D8DF8045113}" srcId="{57F5245B-A55A-4DFA-840C-F9C7F1F1FD36}" destId="{82C37E17-20B4-4CDD-827E-960FD3EB95DD}" srcOrd="3" destOrd="0" parTransId="{BBC8CD95-6377-4166-ACD7-30C357A4CB05}" sibTransId="{C218093C-401D-44E0-B967-52D5EAEDBC51}"/>
    <dgm:cxn modelId="{149B8316-9054-4D05-8E7F-176D8CF6704D}" type="presOf" srcId="{7D8625D1-A049-4CA1-80B8-F4344446DF86}" destId="{13CE2808-4835-4546-A2C0-6147061F4FB0}" srcOrd="0" destOrd="0" presId="urn:microsoft.com/office/officeart/2011/layout/CircleProcess"/>
    <dgm:cxn modelId="{10AAE988-F284-4A77-8C22-379E9238A37F}" type="presOf" srcId="{7D8625D1-A049-4CA1-80B8-F4344446DF86}" destId="{7C9A9C83-D88F-4EFE-81D0-31523754F37B}" srcOrd="1" destOrd="0" presId="urn:microsoft.com/office/officeart/2011/layout/CircleProcess"/>
    <dgm:cxn modelId="{B2515F5E-0B2B-4E05-8A01-7EE98CC398FD}" type="presOf" srcId="{82C37E17-20B4-4CDD-827E-960FD3EB95DD}" destId="{AD2F7886-F749-4C2E-8331-ADE9291AAD54}" srcOrd="0" destOrd="0" presId="urn:microsoft.com/office/officeart/2011/layout/CircleProcess"/>
    <dgm:cxn modelId="{49E7AD90-22CD-46A7-9133-1431A84EEDF1}" type="presOf" srcId="{4653787D-B2FF-4912-8CCD-E3D54D1E01F3}" destId="{DAD8EA7B-BA3E-42BE-A2CA-195D265313A6}" srcOrd="1" destOrd="0" presId="urn:microsoft.com/office/officeart/2011/layout/CircleProcess"/>
    <dgm:cxn modelId="{0245170C-42DB-41E8-8584-8123C5FA5C76}" srcId="{57F5245B-A55A-4DFA-840C-F9C7F1F1FD36}" destId="{4653787D-B2FF-4912-8CCD-E3D54D1E01F3}" srcOrd="0" destOrd="0" parTransId="{FC9A0DE0-CD95-4D6C-B1CA-D10A939A29FA}" sibTransId="{57BE7A0F-178B-47FF-9433-38C52DA6D760}"/>
    <dgm:cxn modelId="{1DE033B8-FFEF-4834-A14C-3D907B0DCD77}" type="presOf" srcId="{82C37E17-20B4-4CDD-827E-960FD3EB95DD}" destId="{9582AC2C-F6E5-4981-A168-F22D4225EE6A}" srcOrd="1" destOrd="0" presId="urn:microsoft.com/office/officeart/2011/layout/CircleProcess"/>
    <dgm:cxn modelId="{B5F466DA-63B2-475B-B67E-FAF23EB51E1F}" srcId="{57F5245B-A55A-4DFA-840C-F9C7F1F1FD36}" destId="{7D8625D1-A049-4CA1-80B8-F4344446DF86}" srcOrd="2" destOrd="0" parTransId="{54606E9D-03D5-42C6-AD69-060BF55BFE9E}" sibTransId="{5911AAFF-0031-4354-A13E-DD13792719CC}"/>
    <dgm:cxn modelId="{200931A2-E6AB-42F7-AE9A-9528782784C6}" type="presOf" srcId="{57F5245B-A55A-4DFA-840C-F9C7F1F1FD36}" destId="{EA4BF4CE-FF98-41AB-A3F7-A860C5E7866C}" srcOrd="0" destOrd="0" presId="urn:microsoft.com/office/officeart/2011/layout/CircleProcess"/>
    <dgm:cxn modelId="{B8F46750-DDCA-4C3D-A5FB-5CBF44882EEF}" type="presOf" srcId="{4653787D-B2FF-4912-8CCD-E3D54D1E01F3}" destId="{DCE9EC53-32B2-4122-BC98-B06D4EFCDFF4}" srcOrd="0" destOrd="0" presId="urn:microsoft.com/office/officeart/2011/layout/CircleProcess"/>
    <dgm:cxn modelId="{D5E123A7-27DA-4313-8D53-9568306C838B}" type="presOf" srcId="{01BD2783-C6D9-4BEB-863E-96541DA462C6}" destId="{9F9D881F-9D70-4B99-8310-E9F44F47FD7B}" srcOrd="1" destOrd="0" presId="urn:microsoft.com/office/officeart/2011/layout/CircleProcess"/>
    <dgm:cxn modelId="{B1B07A54-0817-4ABF-8947-733935BA78C5}" type="presOf" srcId="{01BD2783-C6D9-4BEB-863E-96541DA462C6}" destId="{D0E90C73-FED3-4AAF-9B28-2A4E2C6C9CC9}" srcOrd="0" destOrd="0" presId="urn:microsoft.com/office/officeart/2011/layout/CircleProcess"/>
    <dgm:cxn modelId="{668912D6-44C5-493E-A964-859B26302135}" srcId="{57F5245B-A55A-4DFA-840C-F9C7F1F1FD36}" destId="{01BD2783-C6D9-4BEB-863E-96541DA462C6}" srcOrd="1" destOrd="0" parTransId="{4E5225ED-8DC3-4BB0-9E12-F679B7E1D457}" sibTransId="{9D353AE3-2594-4D20-B26E-CFE41AD80DAC}"/>
    <dgm:cxn modelId="{ADCAF2D1-FE1C-4471-A9BF-460ACBCE3CD4}" type="presParOf" srcId="{EA4BF4CE-FF98-41AB-A3F7-A860C5E7866C}" destId="{D58E6B6A-E845-468F-BF11-5F8D3F7DA0E9}" srcOrd="0" destOrd="0" presId="urn:microsoft.com/office/officeart/2011/layout/CircleProcess"/>
    <dgm:cxn modelId="{31137136-591F-4B30-B4C5-35D1F78751D8}" type="presParOf" srcId="{D58E6B6A-E845-468F-BF11-5F8D3F7DA0E9}" destId="{59802BA1-8B49-470C-98AB-A9C88942FAC3}" srcOrd="0" destOrd="0" presId="urn:microsoft.com/office/officeart/2011/layout/CircleProcess"/>
    <dgm:cxn modelId="{411ACA0A-7DF2-4533-A812-2BBDA2C0B39D}" type="presParOf" srcId="{EA4BF4CE-FF98-41AB-A3F7-A860C5E7866C}" destId="{E024B49F-E63A-4B8C-93F0-EF2D7E0313CB}" srcOrd="1" destOrd="0" presId="urn:microsoft.com/office/officeart/2011/layout/CircleProcess"/>
    <dgm:cxn modelId="{C9BC29DE-289B-4D32-8D17-813DFA1B094F}" type="presParOf" srcId="{E024B49F-E63A-4B8C-93F0-EF2D7E0313CB}" destId="{AD2F7886-F749-4C2E-8331-ADE9291AAD54}" srcOrd="0" destOrd="0" presId="urn:microsoft.com/office/officeart/2011/layout/CircleProcess"/>
    <dgm:cxn modelId="{2EED3785-8930-40B3-9D52-64DE747B6149}" type="presParOf" srcId="{EA4BF4CE-FF98-41AB-A3F7-A860C5E7866C}" destId="{9582AC2C-F6E5-4981-A168-F22D4225EE6A}" srcOrd="2" destOrd="0" presId="urn:microsoft.com/office/officeart/2011/layout/CircleProcess"/>
    <dgm:cxn modelId="{F7EBCF50-1415-4B38-A7B3-3F71B149005B}" type="presParOf" srcId="{EA4BF4CE-FF98-41AB-A3F7-A860C5E7866C}" destId="{C1E5B343-D1DC-4514-BFE0-1C260F08F8DE}" srcOrd="3" destOrd="0" presId="urn:microsoft.com/office/officeart/2011/layout/CircleProcess"/>
    <dgm:cxn modelId="{20DDCC85-4D54-4828-B59F-FB926D47D289}" type="presParOf" srcId="{C1E5B343-D1DC-4514-BFE0-1C260F08F8DE}" destId="{9957167F-6CCA-4056-9FFA-CD9216B90985}" srcOrd="0" destOrd="0" presId="urn:microsoft.com/office/officeart/2011/layout/CircleProcess"/>
    <dgm:cxn modelId="{764F2667-B468-41C3-8C63-54C277D2451E}" type="presParOf" srcId="{EA4BF4CE-FF98-41AB-A3F7-A860C5E7866C}" destId="{10D0A525-F9AA-42EA-AC4C-C4E57491A440}" srcOrd="4" destOrd="0" presId="urn:microsoft.com/office/officeart/2011/layout/CircleProcess"/>
    <dgm:cxn modelId="{5D0B2A1F-4E81-424E-BC8D-9B76D69B7587}" type="presParOf" srcId="{10D0A525-F9AA-42EA-AC4C-C4E57491A440}" destId="{13CE2808-4835-4546-A2C0-6147061F4FB0}" srcOrd="0" destOrd="0" presId="urn:microsoft.com/office/officeart/2011/layout/CircleProcess"/>
    <dgm:cxn modelId="{9FCA75BE-146D-4752-83D6-330B96EAF993}" type="presParOf" srcId="{EA4BF4CE-FF98-41AB-A3F7-A860C5E7866C}" destId="{7C9A9C83-D88F-4EFE-81D0-31523754F37B}" srcOrd="5" destOrd="0" presId="urn:microsoft.com/office/officeart/2011/layout/CircleProcess"/>
    <dgm:cxn modelId="{5EFAC132-6654-4F91-813B-413196A22E78}" type="presParOf" srcId="{EA4BF4CE-FF98-41AB-A3F7-A860C5E7866C}" destId="{E12FAE0C-E48B-4183-B02C-EDD507166DAE}" srcOrd="6" destOrd="0" presId="urn:microsoft.com/office/officeart/2011/layout/CircleProcess"/>
    <dgm:cxn modelId="{AE5C6185-FD07-412C-9507-C90BE9E71657}" type="presParOf" srcId="{E12FAE0C-E48B-4183-B02C-EDD507166DAE}" destId="{E14D6DFF-C3DC-4819-917E-6DAA5736EFA3}" srcOrd="0" destOrd="0" presId="urn:microsoft.com/office/officeart/2011/layout/CircleProcess"/>
    <dgm:cxn modelId="{299C2499-59AE-4F65-BDB4-FA229F6EB214}" type="presParOf" srcId="{EA4BF4CE-FF98-41AB-A3F7-A860C5E7866C}" destId="{D47D5984-C72E-4330-A73B-4ADCE49DDD39}" srcOrd="7" destOrd="0" presId="urn:microsoft.com/office/officeart/2011/layout/CircleProcess"/>
    <dgm:cxn modelId="{5413D89E-088F-4314-904F-EA4DF062BBBB}" type="presParOf" srcId="{D47D5984-C72E-4330-A73B-4ADCE49DDD39}" destId="{D0E90C73-FED3-4AAF-9B28-2A4E2C6C9CC9}" srcOrd="0" destOrd="0" presId="urn:microsoft.com/office/officeart/2011/layout/CircleProcess"/>
    <dgm:cxn modelId="{04BE2D28-27A1-4240-ACB2-41327D742915}" type="presParOf" srcId="{EA4BF4CE-FF98-41AB-A3F7-A860C5E7866C}" destId="{9F9D881F-9D70-4B99-8310-E9F44F47FD7B}" srcOrd="8" destOrd="0" presId="urn:microsoft.com/office/officeart/2011/layout/CircleProcess"/>
    <dgm:cxn modelId="{C726A2D1-5F82-49C3-8E72-154595178E77}" type="presParOf" srcId="{EA4BF4CE-FF98-41AB-A3F7-A860C5E7866C}" destId="{D63B449C-B2AC-4C22-B3B4-132E888F7EE9}" srcOrd="9" destOrd="0" presId="urn:microsoft.com/office/officeart/2011/layout/CircleProcess"/>
    <dgm:cxn modelId="{441A810D-2B6E-4D28-A7F5-1A41E825E1E4}" type="presParOf" srcId="{D63B449C-B2AC-4C22-B3B4-132E888F7EE9}" destId="{8DECCE0A-4587-4929-A53E-2212C1448E42}" srcOrd="0" destOrd="0" presId="urn:microsoft.com/office/officeart/2011/layout/CircleProcess"/>
    <dgm:cxn modelId="{CC0975DD-39CB-4DEB-85AB-83B92061BED6}" type="presParOf" srcId="{EA4BF4CE-FF98-41AB-A3F7-A860C5E7866C}" destId="{59E1FB32-DE13-4A7D-A2CB-53FEB9E5747B}" srcOrd="10" destOrd="0" presId="urn:microsoft.com/office/officeart/2011/layout/CircleProcess"/>
    <dgm:cxn modelId="{D2F13682-4B64-462A-A5DA-F82E5E4D9659}" type="presParOf" srcId="{59E1FB32-DE13-4A7D-A2CB-53FEB9E5747B}" destId="{DCE9EC53-32B2-4122-BC98-B06D4EFCDFF4}" srcOrd="0" destOrd="0" presId="urn:microsoft.com/office/officeart/2011/layout/CircleProcess"/>
    <dgm:cxn modelId="{E36FFF55-6021-42FE-A5C0-1AD93FB21F42}" type="presParOf" srcId="{EA4BF4CE-FF98-41AB-A3F7-A860C5E7866C}" destId="{DAD8EA7B-BA3E-42BE-A2CA-195D265313A6}" srcOrd="11"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560582D3-6C64-43D9-A5F6-6EA6AB141747}" type="doc">
      <dgm:prSet loTypeId="urn:microsoft.com/office/officeart/2005/8/layout/list1" loCatId="list" qsTypeId="urn:microsoft.com/office/officeart/2005/8/quickstyle/3d1" qsCatId="3D" csTypeId="urn:microsoft.com/office/officeart/2005/8/colors/accent3_2" csCatId="accent3" phldr="1"/>
      <dgm:spPr/>
      <dgm:t>
        <a:bodyPr/>
        <a:lstStyle/>
        <a:p>
          <a:endParaRPr lang="en-US"/>
        </a:p>
      </dgm:t>
    </dgm:pt>
    <dgm:pt modelId="{67C6D559-50AC-45C5-879E-68B6DFD968A1}">
      <dgm:prSet phldrT="[Text]" custT="1"/>
      <dgm:spPr/>
      <dgm:t>
        <a:bodyPr/>
        <a:lstStyle/>
        <a:p>
          <a:pPr algn="justLow" rtl="1"/>
          <a:r>
            <a:rPr lang="fa-IR" sz="1800" b="1" dirty="0">
              <a:cs typeface="B Nazanin" panose="00000400000000000000" pitchFamily="2" charset="-78"/>
            </a:rPr>
            <a:t>ویژگی‌ها</a:t>
          </a:r>
          <a:endParaRPr lang="en-US" sz="1800" b="1" dirty="0">
            <a:cs typeface="B Nazanin" panose="00000400000000000000" pitchFamily="2" charset="-78"/>
          </a:endParaRPr>
        </a:p>
      </dgm:t>
    </dgm:pt>
    <dgm:pt modelId="{BCBE9E63-C226-4E57-B2ED-E30C3BA925E5}" type="parTrans" cxnId="{E1BE6E45-484A-48E1-A632-0C61622ADB01}">
      <dgm:prSet/>
      <dgm:spPr/>
      <dgm:t>
        <a:bodyPr/>
        <a:lstStyle/>
        <a:p>
          <a:endParaRPr lang="en-US"/>
        </a:p>
      </dgm:t>
    </dgm:pt>
    <dgm:pt modelId="{998FC76B-99A0-4977-B111-A5A18C6BE2D7}" type="sibTrans" cxnId="{E1BE6E45-484A-48E1-A632-0C61622ADB01}">
      <dgm:prSet/>
      <dgm:spPr/>
      <dgm:t>
        <a:bodyPr/>
        <a:lstStyle/>
        <a:p>
          <a:endParaRPr lang="en-US"/>
        </a:p>
      </dgm:t>
    </dgm:pt>
    <dgm:pt modelId="{9692291C-3119-4BBA-8D6B-45182F24727B}">
      <dgm:prSet phldrT="[Text]" custT="1"/>
      <dgm:spPr/>
      <dgm:t>
        <a:bodyPr/>
        <a:lstStyle/>
        <a:p>
          <a:pPr algn="justLow" rtl="1"/>
          <a:r>
            <a:rPr lang="fa-IR" sz="1800" b="1">
              <a:solidFill>
                <a:srgbClr val="FF0066"/>
              </a:solidFill>
              <a:cs typeface="B Nazanin" panose="00000400000000000000" pitchFamily="2" charset="-78"/>
            </a:rPr>
            <a:t>بدون خطر </a:t>
          </a:r>
          <a:r>
            <a:rPr lang="fa-IR" sz="1800" b="1">
              <a:cs typeface="B Nazanin" panose="00000400000000000000" pitchFamily="2" charset="-78"/>
            </a:rPr>
            <a:t>برای محیط زیست </a:t>
          </a:r>
          <a:endParaRPr lang="en-US" sz="1800" b="1" dirty="0">
            <a:cs typeface="B Nazanin" panose="00000400000000000000" pitchFamily="2" charset="-78"/>
          </a:endParaRPr>
        </a:p>
      </dgm:t>
    </dgm:pt>
    <dgm:pt modelId="{0CCE1414-ED39-41F3-B157-A30ED6985E3C}" type="parTrans" cxnId="{1502046D-1D94-4E1E-8905-3471C313846B}">
      <dgm:prSet/>
      <dgm:spPr/>
      <dgm:t>
        <a:bodyPr/>
        <a:lstStyle/>
        <a:p>
          <a:endParaRPr lang="en-US"/>
        </a:p>
      </dgm:t>
    </dgm:pt>
    <dgm:pt modelId="{4B6024F8-9FF7-485A-B70E-EB0BE6EF0725}" type="sibTrans" cxnId="{1502046D-1D94-4E1E-8905-3471C313846B}">
      <dgm:prSet/>
      <dgm:spPr/>
      <dgm:t>
        <a:bodyPr/>
        <a:lstStyle/>
        <a:p>
          <a:endParaRPr lang="en-US"/>
        </a:p>
      </dgm:t>
    </dgm:pt>
    <dgm:pt modelId="{394A0C0E-FD88-4C7D-AFE6-606BE6646B4F}">
      <dgm:prSet phldrT="[Text]" custT="1"/>
      <dgm:spPr/>
      <dgm:t>
        <a:bodyPr/>
        <a:lstStyle/>
        <a:p>
          <a:pPr algn="justLow" rtl="1"/>
          <a:r>
            <a:rPr lang="fa-IR" sz="1800" b="1">
              <a:solidFill>
                <a:srgbClr val="FF0066"/>
              </a:solidFill>
              <a:cs typeface="B Nazanin" panose="00000400000000000000" pitchFamily="2" charset="-78"/>
            </a:rPr>
            <a:t>قابلیت سنتز برای مقادیر زیاد </a:t>
          </a:r>
          <a:endParaRPr lang="en-US" sz="1800" b="1" dirty="0">
            <a:solidFill>
              <a:srgbClr val="FF0066"/>
            </a:solidFill>
            <a:cs typeface="B Nazanin" panose="00000400000000000000" pitchFamily="2" charset="-78"/>
          </a:endParaRPr>
        </a:p>
      </dgm:t>
    </dgm:pt>
    <dgm:pt modelId="{1E2B0ABB-2D50-4FE3-9A17-F167F34D9E9A}" type="parTrans" cxnId="{DDBFA4F0-8060-44D5-8FEE-5D280126948B}">
      <dgm:prSet/>
      <dgm:spPr/>
      <dgm:t>
        <a:bodyPr/>
        <a:lstStyle/>
        <a:p>
          <a:endParaRPr lang="en-US"/>
        </a:p>
      </dgm:t>
    </dgm:pt>
    <dgm:pt modelId="{5A3153DD-214F-4E8B-AE68-525CA8DD18F6}" type="sibTrans" cxnId="{DDBFA4F0-8060-44D5-8FEE-5D280126948B}">
      <dgm:prSet/>
      <dgm:spPr/>
      <dgm:t>
        <a:bodyPr/>
        <a:lstStyle/>
        <a:p>
          <a:endParaRPr lang="en-US"/>
        </a:p>
      </dgm:t>
    </dgm:pt>
    <dgm:pt modelId="{6F200525-2690-4C6B-A285-E4285495F0D4}">
      <dgm:prSet phldrT="[Text]" custT="1"/>
      <dgm:spPr/>
      <dgm:t>
        <a:bodyPr/>
        <a:lstStyle/>
        <a:p>
          <a:pPr algn="justLow" rtl="1"/>
          <a:r>
            <a:rPr lang="fa-IR" sz="1800" b="1" dirty="0">
              <a:cs typeface="B Nazanin" panose="00000400000000000000" pitchFamily="2" charset="-78"/>
            </a:rPr>
            <a:t>مراحل</a:t>
          </a:r>
          <a:endParaRPr lang="en-US" sz="1800" b="1" dirty="0">
            <a:cs typeface="B Nazanin" panose="00000400000000000000" pitchFamily="2" charset="-78"/>
          </a:endParaRPr>
        </a:p>
      </dgm:t>
    </dgm:pt>
    <dgm:pt modelId="{BE4300D5-4193-4BFC-B1AD-666694A0822C}" type="parTrans" cxnId="{1AD5146A-BBC4-4120-9A2E-71BB24B1D847}">
      <dgm:prSet/>
      <dgm:spPr/>
      <dgm:t>
        <a:bodyPr/>
        <a:lstStyle/>
        <a:p>
          <a:endParaRPr lang="en-US"/>
        </a:p>
      </dgm:t>
    </dgm:pt>
    <dgm:pt modelId="{689CD321-F039-4B56-8B90-8F8F95FDEE03}" type="sibTrans" cxnId="{1AD5146A-BBC4-4120-9A2E-71BB24B1D847}">
      <dgm:prSet/>
      <dgm:spPr/>
      <dgm:t>
        <a:bodyPr/>
        <a:lstStyle/>
        <a:p>
          <a:endParaRPr lang="en-US"/>
        </a:p>
      </dgm:t>
    </dgm:pt>
    <dgm:pt modelId="{BD604F30-EEEE-4A5D-A823-163141F0F755}">
      <dgm:prSet phldrT="[Text]" custT="1"/>
      <dgm:spPr/>
      <dgm:t>
        <a:bodyPr/>
        <a:lstStyle/>
        <a:p>
          <a:pPr algn="justLow" rtl="1"/>
          <a:r>
            <a:rPr lang="fa-IR" sz="1800" b="1" dirty="0">
              <a:cs typeface="B Nazanin" panose="00000400000000000000" pitchFamily="2" charset="-78"/>
            </a:rPr>
            <a:t>فروبردن </a:t>
          </a:r>
          <a:r>
            <a:rPr lang="en-US" sz="1800" b="1" dirty="0">
              <a:latin typeface="Times New Roman" panose="02020603050405020304" pitchFamily="18" charset="0"/>
              <a:cs typeface="Times New Roman" panose="02020603050405020304" pitchFamily="18" charset="0"/>
            </a:rPr>
            <a:t>Ti3AlC2</a:t>
          </a:r>
          <a:r>
            <a:rPr lang="ar-SA" sz="1800" b="1" dirty="0">
              <a:cs typeface="B Nazanin" panose="00000400000000000000" pitchFamily="2" charset="-78"/>
            </a:rPr>
            <a:t> در محلول آبی </a:t>
          </a:r>
          <a:r>
            <a:rPr lang="en-US" sz="1800" b="1" dirty="0" err="1">
              <a:latin typeface="Times New Roman" panose="02020603050405020304" pitchFamily="18" charset="0"/>
              <a:cs typeface="Times New Roman" panose="02020603050405020304" pitchFamily="18" charset="0"/>
            </a:rPr>
            <a:t>NaOH</a:t>
          </a:r>
          <a:r>
            <a:rPr lang="ar-SA" sz="1800" b="1" dirty="0">
              <a:cs typeface="B Nazanin" panose="00000400000000000000" pitchFamily="2" charset="-78"/>
            </a:rPr>
            <a:t> در دمای حدود </a:t>
          </a:r>
          <a:r>
            <a:rPr lang="en-US" sz="1800" b="1" dirty="0">
              <a:latin typeface="Times New Roman" panose="02020603050405020304" pitchFamily="18" charset="0"/>
              <a:cs typeface="Times New Roman" panose="02020603050405020304" pitchFamily="18" charset="0"/>
            </a:rPr>
            <a:t>85 ◦C</a:t>
          </a:r>
          <a:r>
            <a:rPr lang="ar-SA" sz="1800" b="1" dirty="0">
              <a:cs typeface="B Nazanin" panose="00000400000000000000" pitchFamily="2" charset="-78"/>
            </a:rPr>
            <a:t> به مدت 100 ساعت</a:t>
          </a:r>
          <a:endParaRPr lang="en-US" sz="1800" b="1" dirty="0">
            <a:cs typeface="B Nazanin" panose="00000400000000000000" pitchFamily="2" charset="-78"/>
          </a:endParaRPr>
        </a:p>
      </dgm:t>
    </dgm:pt>
    <dgm:pt modelId="{7917E479-AAC1-46CD-9B46-B5CC09592467}" type="parTrans" cxnId="{A6B73430-DFD8-4AE2-AA64-5BE0369F561A}">
      <dgm:prSet/>
      <dgm:spPr/>
      <dgm:t>
        <a:bodyPr/>
        <a:lstStyle/>
        <a:p>
          <a:endParaRPr lang="en-US"/>
        </a:p>
      </dgm:t>
    </dgm:pt>
    <dgm:pt modelId="{7A3111A6-5695-4CA8-B77A-EF69F3BF890A}" type="sibTrans" cxnId="{A6B73430-DFD8-4AE2-AA64-5BE0369F561A}">
      <dgm:prSet/>
      <dgm:spPr/>
      <dgm:t>
        <a:bodyPr/>
        <a:lstStyle/>
        <a:p>
          <a:endParaRPr lang="en-US"/>
        </a:p>
      </dgm:t>
    </dgm:pt>
    <dgm:pt modelId="{52F8942C-2706-4AAD-8807-E96AB4BB5E05}">
      <dgm:prSet phldrT="[Text]" custT="1"/>
      <dgm:spPr/>
      <dgm:t>
        <a:bodyPr/>
        <a:lstStyle/>
        <a:p>
          <a:pPr algn="justLow" rtl="1"/>
          <a:r>
            <a:rPr lang="ar-SA" sz="1800" b="1" dirty="0">
              <a:cs typeface="B Nazanin" panose="00000400000000000000" pitchFamily="2" charset="-78"/>
            </a:rPr>
            <a:t>عملیات هیدورترمال با استفاده از اسید سولفوریک 1 مولار در دمای </a:t>
          </a:r>
          <a:r>
            <a:rPr lang="en-US" sz="1800" b="1" dirty="0">
              <a:latin typeface="Times New Roman" panose="02020603050405020304" pitchFamily="18" charset="0"/>
              <a:cs typeface="Times New Roman" panose="02020603050405020304" pitchFamily="18" charset="0"/>
            </a:rPr>
            <a:t>85 ◦C</a:t>
          </a:r>
          <a:r>
            <a:rPr lang="ar-SA" sz="1800" b="1" dirty="0">
              <a:cs typeface="B Nazanin" panose="00000400000000000000" pitchFamily="2" charset="-78"/>
            </a:rPr>
            <a:t> به مدت 1.5 ساعت</a:t>
          </a:r>
          <a:endParaRPr lang="en-US" sz="1800" b="1" dirty="0">
            <a:cs typeface="B Nazanin" panose="00000400000000000000" pitchFamily="2" charset="-78"/>
          </a:endParaRPr>
        </a:p>
      </dgm:t>
    </dgm:pt>
    <dgm:pt modelId="{A303DE74-296A-408C-84BB-3C127A6217C4}" type="parTrans" cxnId="{B2F8B08C-8FF5-4496-9349-59C50D7AD4EB}">
      <dgm:prSet/>
      <dgm:spPr/>
      <dgm:t>
        <a:bodyPr/>
        <a:lstStyle/>
        <a:p>
          <a:endParaRPr lang="en-US"/>
        </a:p>
      </dgm:t>
    </dgm:pt>
    <dgm:pt modelId="{6143C645-6C80-4843-AB34-F97091CA26E1}" type="sibTrans" cxnId="{B2F8B08C-8FF5-4496-9349-59C50D7AD4EB}">
      <dgm:prSet/>
      <dgm:spPr/>
      <dgm:t>
        <a:bodyPr/>
        <a:lstStyle/>
        <a:p>
          <a:endParaRPr lang="en-US"/>
        </a:p>
      </dgm:t>
    </dgm:pt>
    <dgm:pt modelId="{20FAAE31-0F08-4717-BC26-FE22FCEEA753}">
      <dgm:prSet phldrT="[Text]" custT="1"/>
      <dgm:spPr/>
      <dgm:t>
        <a:bodyPr/>
        <a:lstStyle/>
        <a:p>
          <a:pPr algn="justLow" rtl="1"/>
          <a:r>
            <a:rPr lang="fa-IR" sz="1800" b="1" dirty="0">
              <a:cs typeface="B Nazanin" panose="00000400000000000000" pitchFamily="2" charset="-78"/>
            </a:rPr>
            <a:t>جلوگیری از تماس با بخار بسیار خطرناک </a:t>
          </a:r>
          <a:r>
            <a:rPr lang="en-US" sz="1800" b="1" dirty="0">
              <a:latin typeface="Times New Roman" panose="02020603050405020304" pitchFamily="18" charset="0"/>
              <a:cs typeface="Times New Roman" panose="02020603050405020304" pitchFamily="18" charset="0"/>
            </a:rPr>
            <a:t>HF</a:t>
          </a:r>
          <a:r>
            <a:rPr lang="fa-IR" sz="1800" b="1" dirty="0">
              <a:cs typeface="B Nazanin" panose="00000400000000000000" pitchFamily="2" charset="-78"/>
            </a:rPr>
            <a:t> </a:t>
          </a:r>
          <a:endParaRPr lang="en-US" sz="1800" b="1" dirty="0">
            <a:cs typeface="B Nazanin" panose="00000400000000000000" pitchFamily="2" charset="-78"/>
          </a:endParaRPr>
        </a:p>
      </dgm:t>
    </dgm:pt>
    <dgm:pt modelId="{CD822F51-73D8-4231-8F67-95CF5D1C4816}" type="parTrans" cxnId="{C92B889C-6872-4732-9AC7-1C6BE23DF6C2}">
      <dgm:prSet/>
      <dgm:spPr/>
      <dgm:t>
        <a:bodyPr/>
        <a:lstStyle/>
        <a:p>
          <a:endParaRPr lang="en-US"/>
        </a:p>
      </dgm:t>
    </dgm:pt>
    <dgm:pt modelId="{D8CF21D2-7D8B-4F63-85BE-06861CC6A7B9}" type="sibTrans" cxnId="{C92B889C-6872-4732-9AC7-1C6BE23DF6C2}">
      <dgm:prSet/>
      <dgm:spPr/>
      <dgm:t>
        <a:bodyPr/>
        <a:lstStyle/>
        <a:p>
          <a:endParaRPr lang="en-US"/>
        </a:p>
      </dgm:t>
    </dgm:pt>
    <dgm:pt modelId="{43DB590B-853C-4A5F-9E9D-8C79F02B6DBE}" type="pres">
      <dgm:prSet presAssocID="{560582D3-6C64-43D9-A5F6-6EA6AB141747}" presName="linear" presStyleCnt="0">
        <dgm:presLayoutVars>
          <dgm:dir val="rev"/>
          <dgm:animLvl val="lvl"/>
          <dgm:resizeHandles val="exact"/>
        </dgm:presLayoutVars>
      </dgm:prSet>
      <dgm:spPr/>
      <dgm:t>
        <a:bodyPr/>
        <a:lstStyle/>
        <a:p>
          <a:endParaRPr lang="en-US"/>
        </a:p>
      </dgm:t>
    </dgm:pt>
    <dgm:pt modelId="{C311FFA3-D3AC-4D5D-9004-6742842AB531}" type="pres">
      <dgm:prSet presAssocID="{67C6D559-50AC-45C5-879E-68B6DFD968A1}" presName="parentLin" presStyleCnt="0"/>
      <dgm:spPr/>
    </dgm:pt>
    <dgm:pt modelId="{1D483F6B-BE30-4971-B9E5-1495B95CE8BF}" type="pres">
      <dgm:prSet presAssocID="{67C6D559-50AC-45C5-879E-68B6DFD968A1}" presName="parentLeftMargin" presStyleLbl="node1" presStyleIdx="0" presStyleCnt="2"/>
      <dgm:spPr/>
      <dgm:t>
        <a:bodyPr/>
        <a:lstStyle/>
        <a:p>
          <a:endParaRPr lang="en-US"/>
        </a:p>
      </dgm:t>
    </dgm:pt>
    <dgm:pt modelId="{2CFFB0FD-6BEF-40BC-92ED-76C889932266}" type="pres">
      <dgm:prSet presAssocID="{67C6D559-50AC-45C5-879E-68B6DFD968A1}" presName="parentText" presStyleLbl="node1" presStyleIdx="0" presStyleCnt="2">
        <dgm:presLayoutVars>
          <dgm:chMax val="0"/>
          <dgm:bulletEnabled val="1"/>
        </dgm:presLayoutVars>
      </dgm:prSet>
      <dgm:spPr/>
      <dgm:t>
        <a:bodyPr/>
        <a:lstStyle/>
        <a:p>
          <a:endParaRPr lang="en-US"/>
        </a:p>
      </dgm:t>
    </dgm:pt>
    <dgm:pt modelId="{669F87A4-E2FE-47C5-BB09-BA9C60C7FBE2}" type="pres">
      <dgm:prSet presAssocID="{67C6D559-50AC-45C5-879E-68B6DFD968A1}" presName="negativeSpace" presStyleCnt="0"/>
      <dgm:spPr/>
    </dgm:pt>
    <dgm:pt modelId="{81EC710A-4FCF-452D-A4C3-EF43748C2FFE}" type="pres">
      <dgm:prSet presAssocID="{67C6D559-50AC-45C5-879E-68B6DFD968A1}" presName="childText" presStyleLbl="conFgAcc1" presStyleIdx="0" presStyleCnt="2" custScaleX="100000">
        <dgm:presLayoutVars>
          <dgm:bulletEnabled val="1"/>
        </dgm:presLayoutVars>
      </dgm:prSet>
      <dgm:spPr/>
      <dgm:t>
        <a:bodyPr/>
        <a:lstStyle/>
        <a:p>
          <a:endParaRPr lang="en-US"/>
        </a:p>
      </dgm:t>
    </dgm:pt>
    <dgm:pt modelId="{6A8CFC19-BC63-49C8-A527-C3CEDA37E79E}" type="pres">
      <dgm:prSet presAssocID="{998FC76B-99A0-4977-B111-A5A18C6BE2D7}" presName="spaceBetweenRectangles" presStyleCnt="0"/>
      <dgm:spPr/>
    </dgm:pt>
    <dgm:pt modelId="{BBCE2709-4E3F-482F-AB4A-6922649B26E2}" type="pres">
      <dgm:prSet presAssocID="{6F200525-2690-4C6B-A285-E4285495F0D4}" presName="parentLin" presStyleCnt="0"/>
      <dgm:spPr/>
    </dgm:pt>
    <dgm:pt modelId="{4D82F769-B02C-46EB-ABBA-E2967E670AE3}" type="pres">
      <dgm:prSet presAssocID="{6F200525-2690-4C6B-A285-E4285495F0D4}" presName="parentLeftMargin" presStyleLbl="node1" presStyleIdx="0" presStyleCnt="2"/>
      <dgm:spPr/>
      <dgm:t>
        <a:bodyPr/>
        <a:lstStyle/>
        <a:p>
          <a:endParaRPr lang="en-US"/>
        </a:p>
      </dgm:t>
    </dgm:pt>
    <dgm:pt modelId="{06A9F5C7-632F-4EDF-9F12-64AF80A474BF}" type="pres">
      <dgm:prSet presAssocID="{6F200525-2690-4C6B-A285-E4285495F0D4}" presName="parentText" presStyleLbl="node1" presStyleIdx="1" presStyleCnt="2">
        <dgm:presLayoutVars>
          <dgm:chMax val="0"/>
          <dgm:bulletEnabled val="1"/>
        </dgm:presLayoutVars>
      </dgm:prSet>
      <dgm:spPr/>
      <dgm:t>
        <a:bodyPr/>
        <a:lstStyle/>
        <a:p>
          <a:endParaRPr lang="en-US"/>
        </a:p>
      </dgm:t>
    </dgm:pt>
    <dgm:pt modelId="{C4570F96-A536-4F72-9B02-711EBE10948C}" type="pres">
      <dgm:prSet presAssocID="{6F200525-2690-4C6B-A285-E4285495F0D4}" presName="negativeSpace" presStyleCnt="0"/>
      <dgm:spPr/>
    </dgm:pt>
    <dgm:pt modelId="{BE006FF5-C735-42BB-BC45-13E190EAAB9B}" type="pres">
      <dgm:prSet presAssocID="{6F200525-2690-4C6B-A285-E4285495F0D4}" presName="childText" presStyleLbl="conFgAcc1" presStyleIdx="1" presStyleCnt="2" custScaleX="100000">
        <dgm:presLayoutVars>
          <dgm:bulletEnabled val="1"/>
        </dgm:presLayoutVars>
      </dgm:prSet>
      <dgm:spPr/>
      <dgm:t>
        <a:bodyPr/>
        <a:lstStyle/>
        <a:p>
          <a:endParaRPr lang="en-US"/>
        </a:p>
      </dgm:t>
    </dgm:pt>
  </dgm:ptLst>
  <dgm:cxnLst>
    <dgm:cxn modelId="{B2F8B08C-8FF5-4496-9349-59C50D7AD4EB}" srcId="{6F200525-2690-4C6B-A285-E4285495F0D4}" destId="{52F8942C-2706-4AAD-8807-E96AB4BB5E05}" srcOrd="1" destOrd="0" parTransId="{A303DE74-296A-408C-84BB-3C127A6217C4}" sibTransId="{6143C645-6C80-4843-AB34-F97091CA26E1}"/>
    <dgm:cxn modelId="{8A94532B-2D26-45C6-979A-DD14B64A5646}" type="presOf" srcId="{6F200525-2690-4C6B-A285-E4285495F0D4}" destId="{06A9F5C7-632F-4EDF-9F12-64AF80A474BF}" srcOrd="1" destOrd="0" presId="urn:microsoft.com/office/officeart/2005/8/layout/list1"/>
    <dgm:cxn modelId="{FF75EAF6-4064-4995-9D3E-6476B7233090}" type="presOf" srcId="{560582D3-6C64-43D9-A5F6-6EA6AB141747}" destId="{43DB590B-853C-4A5F-9E9D-8C79F02B6DBE}" srcOrd="0" destOrd="0" presId="urn:microsoft.com/office/officeart/2005/8/layout/list1"/>
    <dgm:cxn modelId="{E1BE6E45-484A-48E1-A632-0C61622ADB01}" srcId="{560582D3-6C64-43D9-A5F6-6EA6AB141747}" destId="{67C6D559-50AC-45C5-879E-68B6DFD968A1}" srcOrd="0" destOrd="0" parTransId="{BCBE9E63-C226-4E57-B2ED-E30C3BA925E5}" sibTransId="{998FC76B-99A0-4977-B111-A5A18C6BE2D7}"/>
    <dgm:cxn modelId="{7671BE6F-4F4B-4779-8B31-146B67C6F802}" type="presOf" srcId="{BD604F30-EEEE-4A5D-A823-163141F0F755}" destId="{BE006FF5-C735-42BB-BC45-13E190EAAB9B}" srcOrd="0" destOrd="0" presId="urn:microsoft.com/office/officeart/2005/8/layout/list1"/>
    <dgm:cxn modelId="{AA31C1BF-9160-4C66-9581-7C084643DBD9}" type="presOf" srcId="{9692291C-3119-4BBA-8D6B-45182F24727B}" destId="{81EC710A-4FCF-452D-A4C3-EF43748C2FFE}" srcOrd="0" destOrd="0" presId="urn:microsoft.com/office/officeart/2005/8/layout/list1"/>
    <dgm:cxn modelId="{1AD5146A-BBC4-4120-9A2E-71BB24B1D847}" srcId="{560582D3-6C64-43D9-A5F6-6EA6AB141747}" destId="{6F200525-2690-4C6B-A285-E4285495F0D4}" srcOrd="1" destOrd="0" parTransId="{BE4300D5-4193-4BFC-B1AD-666694A0822C}" sibTransId="{689CD321-F039-4B56-8B90-8F8F95FDEE03}"/>
    <dgm:cxn modelId="{7C31A779-90CD-40C7-B625-712837B192A0}" type="presOf" srcId="{6F200525-2690-4C6B-A285-E4285495F0D4}" destId="{4D82F769-B02C-46EB-ABBA-E2967E670AE3}" srcOrd="0" destOrd="0" presId="urn:microsoft.com/office/officeart/2005/8/layout/list1"/>
    <dgm:cxn modelId="{DDBFA4F0-8060-44D5-8FEE-5D280126948B}" srcId="{67C6D559-50AC-45C5-879E-68B6DFD968A1}" destId="{394A0C0E-FD88-4C7D-AFE6-606BE6646B4F}" srcOrd="1" destOrd="0" parTransId="{1E2B0ABB-2D50-4FE3-9A17-F167F34D9E9A}" sibTransId="{5A3153DD-214F-4E8B-AE68-525CA8DD18F6}"/>
    <dgm:cxn modelId="{1502046D-1D94-4E1E-8905-3471C313846B}" srcId="{67C6D559-50AC-45C5-879E-68B6DFD968A1}" destId="{9692291C-3119-4BBA-8D6B-45182F24727B}" srcOrd="0" destOrd="0" parTransId="{0CCE1414-ED39-41F3-B157-A30ED6985E3C}" sibTransId="{4B6024F8-9FF7-485A-B70E-EB0BE6EF0725}"/>
    <dgm:cxn modelId="{FF2E5EB4-E147-43E5-BC6B-FB307D45D2DF}" type="presOf" srcId="{20FAAE31-0F08-4717-BC26-FE22FCEEA753}" destId="{81EC710A-4FCF-452D-A4C3-EF43748C2FFE}" srcOrd="0" destOrd="2" presId="urn:microsoft.com/office/officeart/2005/8/layout/list1"/>
    <dgm:cxn modelId="{FEF4326D-63FD-453A-90B2-F40FCA2AAAB5}" type="presOf" srcId="{52F8942C-2706-4AAD-8807-E96AB4BB5E05}" destId="{BE006FF5-C735-42BB-BC45-13E190EAAB9B}" srcOrd="0" destOrd="1" presId="urn:microsoft.com/office/officeart/2005/8/layout/list1"/>
    <dgm:cxn modelId="{BC0D64DD-8AE5-4F24-A0A5-6C2B2378774E}" type="presOf" srcId="{67C6D559-50AC-45C5-879E-68B6DFD968A1}" destId="{2CFFB0FD-6BEF-40BC-92ED-76C889932266}" srcOrd="1" destOrd="0" presId="urn:microsoft.com/office/officeart/2005/8/layout/list1"/>
    <dgm:cxn modelId="{A6B73430-DFD8-4AE2-AA64-5BE0369F561A}" srcId="{6F200525-2690-4C6B-A285-E4285495F0D4}" destId="{BD604F30-EEEE-4A5D-A823-163141F0F755}" srcOrd="0" destOrd="0" parTransId="{7917E479-AAC1-46CD-9B46-B5CC09592467}" sibTransId="{7A3111A6-5695-4CA8-B77A-EF69F3BF890A}"/>
    <dgm:cxn modelId="{C92B889C-6872-4732-9AC7-1C6BE23DF6C2}" srcId="{67C6D559-50AC-45C5-879E-68B6DFD968A1}" destId="{20FAAE31-0F08-4717-BC26-FE22FCEEA753}" srcOrd="2" destOrd="0" parTransId="{CD822F51-73D8-4231-8F67-95CF5D1C4816}" sibTransId="{D8CF21D2-7D8B-4F63-85BE-06861CC6A7B9}"/>
    <dgm:cxn modelId="{1C8CDA8C-CE0D-4C38-8A62-2271E2CC9F0E}" type="presOf" srcId="{67C6D559-50AC-45C5-879E-68B6DFD968A1}" destId="{1D483F6B-BE30-4971-B9E5-1495B95CE8BF}" srcOrd="0" destOrd="0" presId="urn:microsoft.com/office/officeart/2005/8/layout/list1"/>
    <dgm:cxn modelId="{85F4185B-676A-455C-8E31-249020B9ADF1}" type="presOf" srcId="{394A0C0E-FD88-4C7D-AFE6-606BE6646B4F}" destId="{81EC710A-4FCF-452D-A4C3-EF43748C2FFE}" srcOrd="0" destOrd="1" presId="urn:microsoft.com/office/officeart/2005/8/layout/list1"/>
    <dgm:cxn modelId="{43374916-3028-488B-8BCC-EDA76585270C}" type="presParOf" srcId="{43DB590B-853C-4A5F-9E9D-8C79F02B6DBE}" destId="{C311FFA3-D3AC-4D5D-9004-6742842AB531}" srcOrd="0" destOrd="0" presId="urn:microsoft.com/office/officeart/2005/8/layout/list1"/>
    <dgm:cxn modelId="{F9EF3933-EF5B-42FC-92F9-990CBF642D08}" type="presParOf" srcId="{C311FFA3-D3AC-4D5D-9004-6742842AB531}" destId="{1D483F6B-BE30-4971-B9E5-1495B95CE8BF}" srcOrd="0" destOrd="0" presId="urn:microsoft.com/office/officeart/2005/8/layout/list1"/>
    <dgm:cxn modelId="{A72E03E4-2744-4416-BB2E-EB97610EAC4F}" type="presParOf" srcId="{C311FFA3-D3AC-4D5D-9004-6742842AB531}" destId="{2CFFB0FD-6BEF-40BC-92ED-76C889932266}" srcOrd="1" destOrd="0" presId="urn:microsoft.com/office/officeart/2005/8/layout/list1"/>
    <dgm:cxn modelId="{40F7A1DC-D55A-4039-BC9E-99ED3DAE315C}" type="presParOf" srcId="{43DB590B-853C-4A5F-9E9D-8C79F02B6DBE}" destId="{669F87A4-E2FE-47C5-BB09-BA9C60C7FBE2}" srcOrd="1" destOrd="0" presId="urn:microsoft.com/office/officeart/2005/8/layout/list1"/>
    <dgm:cxn modelId="{D2DB3C56-255C-4888-8D1B-833265DB9585}" type="presParOf" srcId="{43DB590B-853C-4A5F-9E9D-8C79F02B6DBE}" destId="{81EC710A-4FCF-452D-A4C3-EF43748C2FFE}" srcOrd="2" destOrd="0" presId="urn:microsoft.com/office/officeart/2005/8/layout/list1"/>
    <dgm:cxn modelId="{451880C2-7BE0-4144-AFDA-D49BAF174227}" type="presParOf" srcId="{43DB590B-853C-4A5F-9E9D-8C79F02B6DBE}" destId="{6A8CFC19-BC63-49C8-A527-C3CEDA37E79E}" srcOrd="3" destOrd="0" presId="urn:microsoft.com/office/officeart/2005/8/layout/list1"/>
    <dgm:cxn modelId="{93B1B99C-C662-4B55-BA33-A5C87A18AD4D}" type="presParOf" srcId="{43DB590B-853C-4A5F-9E9D-8C79F02B6DBE}" destId="{BBCE2709-4E3F-482F-AB4A-6922649B26E2}" srcOrd="4" destOrd="0" presId="urn:microsoft.com/office/officeart/2005/8/layout/list1"/>
    <dgm:cxn modelId="{85FEEF45-BB70-4C9C-A3BC-EEDCB26508D3}" type="presParOf" srcId="{BBCE2709-4E3F-482F-AB4A-6922649B26E2}" destId="{4D82F769-B02C-46EB-ABBA-E2967E670AE3}" srcOrd="0" destOrd="0" presId="urn:microsoft.com/office/officeart/2005/8/layout/list1"/>
    <dgm:cxn modelId="{C79330E2-B2D6-41EB-AE80-054D5C7AE32A}" type="presParOf" srcId="{BBCE2709-4E3F-482F-AB4A-6922649B26E2}" destId="{06A9F5C7-632F-4EDF-9F12-64AF80A474BF}" srcOrd="1" destOrd="0" presId="urn:microsoft.com/office/officeart/2005/8/layout/list1"/>
    <dgm:cxn modelId="{B9A17A85-F585-4CF3-AE2E-D7AAC4261A90}" type="presParOf" srcId="{43DB590B-853C-4A5F-9E9D-8C79F02B6DBE}" destId="{C4570F96-A536-4F72-9B02-711EBE10948C}" srcOrd="5" destOrd="0" presId="urn:microsoft.com/office/officeart/2005/8/layout/list1"/>
    <dgm:cxn modelId="{C555387C-2CE3-43EB-B4BE-7DB13F44724D}" type="presParOf" srcId="{43DB590B-853C-4A5F-9E9D-8C79F02B6DBE}" destId="{BE006FF5-C735-42BB-BC45-13E190EAAB9B}"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FD9641F-8AA7-45F8-AF65-38CF7D921CCA}" type="doc">
      <dgm:prSet loTypeId="urn:microsoft.com/office/officeart/2005/8/layout/radial6" loCatId="relationship" qsTypeId="urn:microsoft.com/office/officeart/2005/8/quickstyle/3d2" qsCatId="3D" csTypeId="urn:microsoft.com/office/officeart/2005/8/colors/accent1_2" csCatId="accent1" phldr="1"/>
      <dgm:spPr/>
      <dgm:t>
        <a:bodyPr/>
        <a:lstStyle/>
        <a:p>
          <a:endParaRPr lang="en-US"/>
        </a:p>
      </dgm:t>
    </dgm:pt>
    <dgm:pt modelId="{AF34DD90-2FAF-4394-9798-B58F892418AB}">
      <dgm:prSet phldrT="[Text]" custT="1"/>
      <dgm:spPr/>
      <dgm:t>
        <a:bodyPr/>
        <a:lstStyle/>
        <a:p>
          <a:pPr rtl="1"/>
          <a:r>
            <a:rPr lang="fa-IR" sz="1600" b="1" dirty="0">
              <a:cs typeface="B Nazanin" panose="00000400000000000000" pitchFamily="2" charset="-78"/>
            </a:rPr>
            <a:t>مزایای سنتز هیدروترمال نسبت به </a:t>
          </a:r>
          <a:r>
            <a:rPr lang="ar-SA" sz="1600" b="1" dirty="0">
              <a:cs typeface="B Nazanin" panose="00000400000000000000" pitchFamily="2" charset="-78"/>
            </a:rPr>
            <a:t>سنتز </a:t>
          </a:r>
          <a:r>
            <a:rPr lang="en-US" sz="1600" b="1" dirty="0">
              <a:cs typeface="B Nazanin" panose="00000400000000000000" pitchFamily="2" charset="-78"/>
            </a:rPr>
            <a:t>Ti3C2</a:t>
          </a:r>
          <a:r>
            <a:rPr lang="ar-SA" sz="1600" b="1" dirty="0">
              <a:cs typeface="B Nazanin" panose="00000400000000000000" pitchFamily="2" charset="-78"/>
            </a:rPr>
            <a:t> </a:t>
          </a:r>
          <a:r>
            <a:rPr lang="fa-IR" sz="1600" b="1" dirty="0">
              <a:cs typeface="B Nazanin" panose="00000400000000000000" pitchFamily="2" charset="-78"/>
            </a:rPr>
            <a:t>به </a:t>
          </a:r>
          <a:r>
            <a:rPr lang="ar-SA" sz="1600" b="1" dirty="0">
              <a:cs typeface="B Nazanin" panose="00000400000000000000" pitchFamily="2" charset="-78"/>
            </a:rPr>
            <a:t>روش سنتی اچانت </a:t>
          </a:r>
          <a:r>
            <a:rPr lang="en-US" sz="1600" b="1" dirty="0">
              <a:cs typeface="B Nazanin" panose="00000400000000000000" pitchFamily="2" charset="-78"/>
            </a:rPr>
            <a:t>HF</a:t>
          </a:r>
        </a:p>
      </dgm:t>
    </dgm:pt>
    <dgm:pt modelId="{91751557-3724-438A-A127-2A359A51E178}" type="parTrans" cxnId="{5D2BE4F9-DAF1-4B72-89A4-2C781CF7FAA5}">
      <dgm:prSet/>
      <dgm:spPr/>
      <dgm:t>
        <a:bodyPr/>
        <a:lstStyle/>
        <a:p>
          <a:endParaRPr lang="en-US"/>
        </a:p>
      </dgm:t>
    </dgm:pt>
    <dgm:pt modelId="{D7B15878-5F2E-4948-8621-330BEA06D8CC}" type="sibTrans" cxnId="{5D2BE4F9-DAF1-4B72-89A4-2C781CF7FAA5}">
      <dgm:prSet/>
      <dgm:spPr/>
      <dgm:t>
        <a:bodyPr/>
        <a:lstStyle/>
        <a:p>
          <a:endParaRPr lang="en-US"/>
        </a:p>
      </dgm:t>
    </dgm:pt>
    <dgm:pt modelId="{FFFBD3A9-EEEF-428A-AE13-86B31C3E65FD}">
      <dgm:prSet phldrT="[Text]" custT="1"/>
      <dgm:spPr/>
      <dgm:t>
        <a:bodyPr/>
        <a:lstStyle/>
        <a:p>
          <a:pPr rtl="1"/>
          <a:r>
            <a:rPr lang="fa-IR" sz="1400" b="1">
              <a:cs typeface="B Nazanin" panose="00000400000000000000" pitchFamily="2" charset="-78"/>
            </a:rPr>
            <a:t>بهبود حذف لایه‌های آلومینیوم</a:t>
          </a:r>
          <a:endParaRPr lang="en-US" sz="1400" b="1" dirty="0"/>
        </a:p>
      </dgm:t>
    </dgm:pt>
    <dgm:pt modelId="{DB8F5A50-6814-41C2-ADDC-F50F3C3749DD}" type="parTrans" cxnId="{D7B62119-379B-4863-AFC5-2CF622118DCF}">
      <dgm:prSet/>
      <dgm:spPr/>
      <dgm:t>
        <a:bodyPr/>
        <a:lstStyle/>
        <a:p>
          <a:endParaRPr lang="en-US"/>
        </a:p>
      </dgm:t>
    </dgm:pt>
    <dgm:pt modelId="{2F4E2544-7AC4-449C-9C77-0BE7BB38A5F3}" type="sibTrans" cxnId="{D7B62119-379B-4863-AFC5-2CF622118DCF}">
      <dgm:prSet/>
      <dgm:spPr/>
      <dgm:t>
        <a:bodyPr/>
        <a:lstStyle/>
        <a:p>
          <a:endParaRPr lang="en-US"/>
        </a:p>
      </dgm:t>
    </dgm:pt>
    <dgm:pt modelId="{A0A45425-06E7-4F24-8617-C15E136182A6}">
      <dgm:prSet phldrT="[Text]" custT="1"/>
      <dgm:spPr/>
      <dgm:t>
        <a:bodyPr/>
        <a:lstStyle/>
        <a:p>
          <a:pPr rtl="1"/>
          <a:r>
            <a:rPr lang="fa-IR" sz="1400" b="1">
              <a:cs typeface="B Nazanin" panose="00000400000000000000" pitchFamily="2" charset="-78"/>
            </a:rPr>
            <a:t>افزایش ثابت شبکه</a:t>
          </a:r>
          <a:endParaRPr lang="en-US" sz="1400" b="1" dirty="0"/>
        </a:p>
      </dgm:t>
    </dgm:pt>
    <dgm:pt modelId="{D486F500-30B4-4D80-9395-91F5190DE6C2}" type="parTrans" cxnId="{09250EE7-9C43-4659-9128-ABD301009EC2}">
      <dgm:prSet/>
      <dgm:spPr/>
      <dgm:t>
        <a:bodyPr/>
        <a:lstStyle/>
        <a:p>
          <a:endParaRPr lang="en-US"/>
        </a:p>
      </dgm:t>
    </dgm:pt>
    <dgm:pt modelId="{EDDAEAA5-57C4-4E1D-811E-47D6D65BD617}" type="sibTrans" cxnId="{09250EE7-9C43-4659-9128-ABD301009EC2}">
      <dgm:prSet/>
      <dgm:spPr/>
      <dgm:t>
        <a:bodyPr/>
        <a:lstStyle/>
        <a:p>
          <a:endParaRPr lang="en-US"/>
        </a:p>
      </dgm:t>
    </dgm:pt>
    <dgm:pt modelId="{98E23138-7D5B-4833-8C34-92D7BE82CD96}">
      <dgm:prSet phldrT="[Text]" custT="1"/>
      <dgm:spPr/>
      <dgm:t>
        <a:bodyPr/>
        <a:lstStyle/>
        <a:p>
          <a:pPr rtl="1"/>
          <a:r>
            <a:rPr lang="fa-IR" sz="1400" b="1">
              <a:cs typeface="B Nazanin" panose="00000400000000000000" pitchFamily="2" charset="-78"/>
            </a:rPr>
            <a:t> پهنای بین لایه‌ای بیشینه بین مکسین‌های دوبعدی</a:t>
          </a:r>
          <a:endParaRPr lang="en-US" sz="1400" b="1" dirty="0"/>
        </a:p>
      </dgm:t>
    </dgm:pt>
    <dgm:pt modelId="{FE049302-5C80-45F0-80A3-983D74B76243}" type="parTrans" cxnId="{9C91B3D7-39FF-453B-8354-C4FFEC91814A}">
      <dgm:prSet/>
      <dgm:spPr/>
      <dgm:t>
        <a:bodyPr/>
        <a:lstStyle/>
        <a:p>
          <a:endParaRPr lang="en-US"/>
        </a:p>
      </dgm:t>
    </dgm:pt>
    <dgm:pt modelId="{0B5D2BF6-3787-4426-A66C-6654746CB8E7}" type="sibTrans" cxnId="{9C91B3D7-39FF-453B-8354-C4FFEC91814A}">
      <dgm:prSet/>
      <dgm:spPr/>
      <dgm:t>
        <a:bodyPr/>
        <a:lstStyle/>
        <a:p>
          <a:endParaRPr lang="en-US"/>
        </a:p>
      </dgm:t>
    </dgm:pt>
    <dgm:pt modelId="{AA29C045-222C-45F5-9B4B-1AC5D58CBD41}">
      <dgm:prSet phldrT="[Text]" custT="1"/>
      <dgm:spPr/>
      <dgm:t>
        <a:bodyPr/>
        <a:lstStyle/>
        <a:p>
          <a:pPr rtl="1"/>
          <a:r>
            <a:rPr lang="fa-IR" sz="1400" b="1">
              <a:cs typeface="B Nazanin" panose="00000400000000000000" pitchFamily="2" charset="-78"/>
            </a:rPr>
            <a:t> توزیع سطحی </a:t>
          </a:r>
          <a:r>
            <a:rPr lang="en-US" sz="1400" b="1">
              <a:cs typeface="B Nazanin" panose="00000400000000000000" pitchFamily="2" charset="-78"/>
            </a:rPr>
            <a:t>BET</a:t>
          </a:r>
          <a:r>
            <a:rPr lang="fa-IR" sz="1400" b="1">
              <a:cs typeface="B Nazanin" panose="00000400000000000000" pitchFamily="2" charset="-78"/>
            </a:rPr>
            <a:t> بهتر</a:t>
          </a:r>
          <a:endParaRPr lang="en-US" sz="1400" b="1" dirty="0"/>
        </a:p>
      </dgm:t>
    </dgm:pt>
    <dgm:pt modelId="{73AE9D6A-D52F-4FA7-87A3-3433C443F96E}" type="parTrans" cxnId="{ADACBCAC-DAFF-4EF3-9CE0-BA6131C8267A}">
      <dgm:prSet/>
      <dgm:spPr/>
      <dgm:t>
        <a:bodyPr/>
        <a:lstStyle/>
        <a:p>
          <a:endParaRPr lang="en-US"/>
        </a:p>
      </dgm:t>
    </dgm:pt>
    <dgm:pt modelId="{083FF387-04E4-407B-9D7F-BC69A32EC5BA}" type="sibTrans" cxnId="{ADACBCAC-DAFF-4EF3-9CE0-BA6131C8267A}">
      <dgm:prSet/>
      <dgm:spPr/>
      <dgm:t>
        <a:bodyPr/>
        <a:lstStyle/>
        <a:p>
          <a:endParaRPr lang="en-US"/>
        </a:p>
      </dgm:t>
    </dgm:pt>
    <dgm:pt modelId="{AE21540C-49CF-460D-8548-FB55506C1277}">
      <dgm:prSet phldrT="[Text]" custT="1"/>
      <dgm:spPr/>
      <dgm:t>
        <a:bodyPr/>
        <a:lstStyle/>
        <a:p>
          <a:pPr rtl="1"/>
          <a:r>
            <a:rPr lang="fa-IR" sz="1400" b="1" dirty="0">
              <a:cs typeface="B Nazanin" panose="00000400000000000000" pitchFamily="2" charset="-78"/>
            </a:rPr>
            <a:t>پوسته پوسته شدن راحت</a:t>
          </a:r>
          <a:endParaRPr lang="en-US" sz="1400" b="1" dirty="0"/>
        </a:p>
      </dgm:t>
    </dgm:pt>
    <dgm:pt modelId="{61227E87-5E15-4E0A-B48C-6C7461B3B5B3}" type="parTrans" cxnId="{1C9B50A7-214B-4DBC-B8F2-13B9880B4F10}">
      <dgm:prSet/>
      <dgm:spPr/>
      <dgm:t>
        <a:bodyPr/>
        <a:lstStyle/>
        <a:p>
          <a:endParaRPr lang="en-US"/>
        </a:p>
      </dgm:t>
    </dgm:pt>
    <dgm:pt modelId="{395CDF5C-77B0-49DF-BEF0-6D58BECB0312}" type="sibTrans" cxnId="{1C9B50A7-214B-4DBC-B8F2-13B9880B4F10}">
      <dgm:prSet/>
      <dgm:spPr/>
      <dgm:t>
        <a:bodyPr/>
        <a:lstStyle/>
        <a:p>
          <a:endParaRPr lang="en-US"/>
        </a:p>
      </dgm:t>
    </dgm:pt>
    <dgm:pt modelId="{4E357C3F-A59E-4329-B7A6-E8BD2C4C83AE}" type="pres">
      <dgm:prSet presAssocID="{2FD9641F-8AA7-45F8-AF65-38CF7D921CCA}" presName="Name0" presStyleCnt="0">
        <dgm:presLayoutVars>
          <dgm:chMax val="1"/>
          <dgm:dir/>
          <dgm:animLvl val="ctr"/>
          <dgm:resizeHandles val="exact"/>
        </dgm:presLayoutVars>
      </dgm:prSet>
      <dgm:spPr/>
      <dgm:t>
        <a:bodyPr/>
        <a:lstStyle/>
        <a:p>
          <a:endParaRPr lang="en-US"/>
        </a:p>
      </dgm:t>
    </dgm:pt>
    <dgm:pt modelId="{AE992FF1-F451-4467-BEC5-F5CE83D8C687}" type="pres">
      <dgm:prSet presAssocID="{AF34DD90-2FAF-4394-9798-B58F892418AB}" presName="centerShape" presStyleLbl="node0" presStyleIdx="0" presStyleCnt="1"/>
      <dgm:spPr/>
      <dgm:t>
        <a:bodyPr/>
        <a:lstStyle/>
        <a:p>
          <a:endParaRPr lang="en-US"/>
        </a:p>
      </dgm:t>
    </dgm:pt>
    <dgm:pt modelId="{47BBF46C-5107-4F8F-B0A2-7A4537732725}" type="pres">
      <dgm:prSet presAssocID="{FFFBD3A9-EEEF-428A-AE13-86B31C3E65FD}" presName="node" presStyleLbl="node1" presStyleIdx="0" presStyleCnt="5">
        <dgm:presLayoutVars>
          <dgm:bulletEnabled val="1"/>
        </dgm:presLayoutVars>
      </dgm:prSet>
      <dgm:spPr/>
      <dgm:t>
        <a:bodyPr/>
        <a:lstStyle/>
        <a:p>
          <a:endParaRPr lang="en-US"/>
        </a:p>
      </dgm:t>
    </dgm:pt>
    <dgm:pt modelId="{C18999BD-50E2-4905-AC00-715DA88376B5}" type="pres">
      <dgm:prSet presAssocID="{FFFBD3A9-EEEF-428A-AE13-86B31C3E65FD}" presName="dummy" presStyleCnt="0"/>
      <dgm:spPr/>
    </dgm:pt>
    <dgm:pt modelId="{81B4A12F-5323-48AC-A608-71EB67164099}" type="pres">
      <dgm:prSet presAssocID="{2F4E2544-7AC4-449C-9C77-0BE7BB38A5F3}" presName="sibTrans" presStyleLbl="sibTrans2D1" presStyleIdx="0" presStyleCnt="5"/>
      <dgm:spPr/>
      <dgm:t>
        <a:bodyPr/>
        <a:lstStyle/>
        <a:p>
          <a:endParaRPr lang="en-US"/>
        </a:p>
      </dgm:t>
    </dgm:pt>
    <dgm:pt modelId="{E0858F78-E1B8-42FC-8E56-F758A68DB0DD}" type="pres">
      <dgm:prSet presAssocID="{A0A45425-06E7-4F24-8617-C15E136182A6}" presName="node" presStyleLbl="node1" presStyleIdx="1" presStyleCnt="5">
        <dgm:presLayoutVars>
          <dgm:bulletEnabled val="1"/>
        </dgm:presLayoutVars>
      </dgm:prSet>
      <dgm:spPr/>
      <dgm:t>
        <a:bodyPr/>
        <a:lstStyle/>
        <a:p>
          <a:endParaRPr lang="en-US"/>
        </a:p>
      </dgm:t>
    </dgm:pt>
    <dgm:pt modelId="{581378F6-61A3-4B0D-8BB0-33102CAC8408}" type="pres">
      <dgm:prSet presAssocID="{A0A45425-06E7-4F24-8617-C15E136182A6}" presName="dummy" presStyleCnt="0"/>
      <dgm:spPr/>
    </dgm:pt>
    <dgm:pt modelId="{F1C424FE-72F8-4472-BC27-CFB4E6C318DD}" type="pres">
      <dgm:prSet presAssocID="{EDDAEAA5-57C4-4E1D-811E-47D6D65BD617}" presName="sibTrans" presStyleLbl="sibTrans2D1" presStyleIdx="1" presStyleCnt="5"/>
      <dgm:spPr/>
      <dgm:t>
        <a:bodyPr/>
        <a:lstStyle/>
        <a:p>
          <a:endParaRPr lang="en-US"/>
        </a:p>
      </dgm:t>
    </dgm:pt>
    <dgm:pt modelId="{1F96AAFD-A160-4057-9154-1B5641912D76}" type="pres">
      <dgm:prSet presAssocID="{98E23138-7D5B-4833-8C34-92D7BE82CD96}" presName="node" presStyleLbl="node1" presStyleIdx="2" presStyleCnt="5">
        <dgm:presLayoutVars>
          <dgm:bulletEnabled val="1"/>
        </dgm:presLayoutVars>
      </dgm:prSet>
      <dgm:spPr/>
      <dgm:t>
        <a:bodyPr/>
        <a:lstStyle/>
        <a:p>
          <a:endParaRPr lang="en-US"/>
        </a:p>
      </dgm:t>
    </dgm:pt>
    <dgm:pt modelId="{500CCF03-A8EA-4A67-8352-386BB3CF627D}" type="pres">
      <dgm:prSet presAssocID="{98E23138-7D5B-4833-8C34-92D7BE82CD96}" presName="dummy" presStyleCnt="0"/>
      <dgm:spPr/>
    </dgm:pt>
    <dgm:pt modelId="{FED81FD2-E379-4205-B73E-B5BF93855EC6}" type="pres">
      <dgm:prSet presAssocID="{0B5D2BF6-3787-4426-A66C-6654746CB8E7}" presName="sibTrans" presStyleLbl="sibTrans2D1" presStyleIdx="2" presStyleCnt="5"/>
      <dgm:spPr/>
      <dgm:t>
        <a:bodyPr/>
        <a:lstStyle/>
        <a:p>
          <a:endParaRPr lang="en-US"/>
        </a:p>
      </dgm:t>
    </dgm:pt>
    <dgm:pt modelId="{8E6A88FF-B533-4107-98F3-06CEA7D7C264}" type="pres">
      <dgm:prSet presAssocID="{AA29C045-222C-45F5-9B4B-1AC5D58CBD41}" presName="node" presStyleLbl="node1" presStyleIdx="3" presStyleCnt="5">
        <dgm:presLayoutVars>
          <dgm:bulletEnabled val="1"/>
        </dgm:presLayoutVars>
      </dgm:prSet>
      <dgm:spPr/>
      <dgm:t>
        <a:bodyPr/>
        <a:lstStyle/>
        <a:p>
          <a:endParaRPr lang="en-US"/>
        </a:p>
      </dgm:t>
    </dgm:pt>
    <dgm:pt modelId="{C3463DAA-F9FF-47FE-AB2C-E50BC12BA3F4}" type="pres">
      <dgm:prSet presAssocID="{AA29C045-222C-45F5-9B4B-1AC5D58CBD41}" presName="dummy" presStyleCnt="0"/>
      <dgm:spPr/>
    </dgm:pt>
    <dgm:pt modelId="{B18CCF30-87C1-4E64-860C-29CC056C0CF4}" type="pres">
      <dgm:prSet presAssocID="{083FF387-04E4-407B-9D7F-BC69A32EC5BA}" presName="sibTrans" presStyleLbl="sibTrans2D1" presStyleIdx="3" presStyleCnt="5"/>
      <dgm:spPr/>
      <dgm:t>
        <a:bodyPr/>
        <a:lstStyle/>
        <a:p>
          <a:endParaRPr lang="en-US"/>
        </a:p>
      </dgm:t>
    </dgm:pt>
    <dgm:pt modelId="{5594CCA6-5CBD-4183-BCFE-EF524B449E3B}" type="pres">
      <dgm:prSet presAssocID="{AE21540C-49CF-460D-8548-FB55506C1277}" presName="node" presStyleLbl="node1" presStyleIdx="4" presStyleCnt="5">
        <dgm:presLayoutVars>
          <dgm:bulletEnabled val="1"/>
        </dgm:presLayoutVars>
      </dgm:prSet>
      <dgm:spPr/>
      <dgm:t>
        <a:bodyPr/>
        <a:lstStyle/>
        <a:p>
          <a:endParaRPr lang="en-US"/>
        </a:p>
      </dgm:t>
    </dgm:pt>
    <dgm:pt modelId="{EA7AFE12-6DE6-464E-866B-C9D2288BCBF7}" type="pres">
      <dgm:prSet presAssocID="{AE21540C-49CF-460D-8548-FB55506C1277}" presName="dummy" presStyleCnt="0"/>
      <dgm:spPr/>
    </dgm:pt>
    <dgm:pt modelId="{BCAAC808-1AA7-4AD0-9CCC-83663E12A373}" type="pres">
      <dgm:prSet presAssocID="{395CDF5C-77B0-49DF-BEF0-6D58BECB0312}" presName="sibTrans" presStyleLbl="sibTrans2D1" presStyleIdx="4" presStyleCnt="5"/>
      <dgm:spPr/>
      <dgm:t>
        <a:bodyPr/>
        <a:lstStyle/>
        <a:p>
          <a:endParaRPr lang="en-US"/>
        </a:p>
      </dgm:t>
    </dgm:pt>
  </dgm:ptLst>
  <dgm:cxnLst>
    <dgm:cxn modelId="{05B5CE40-69BB-483D-B6C6-C59B5E4D2DD7}" type="presOf" srcId="{AE21540C-49CF-460D-8548-FB55506C1277}" destId="{5594CCA6-5CBD-4183-BCFE-EF524B449E3B}" srcOrd="0" destOrd="0" presId="urn:microsoft.com/office/officeart/2005/8/layout/radial6"/>
    <dgm:cxn modelId="{D456946B-E63E-48BE-886E-2F14C5E4FDF8}" type="presOf" srcId="{395CDF5C-77B0-49DF-BEF0-6D58BECB0312}" destId="{BCAAC808-1AA7-4AD0-9CCC-83663E12A373}" srcOrd="0" destOrd="0" presId="urn:microsoft.com/office/officeart/2005/8/layout/radial6"/>
    <dgm:cxn modelId="{1C9B50A7-214B-4DBC-B8F2-13B9880B4F10}" srcId="{AF34DD90-2FAF-4394-9798-B58F892418AB}" destId="{AE21540C-49CF-460D-8548-FB55506C1277}" srcOrd="4" destOrd="0" parTransId="{61227E87-5E15-4E0A-B48C-6C7461B3B5B3}" sibTransId="{395CDF5C-77B0-49DF-BEF0-6D58BECB0312}"/>
    <dgm:cxn modelId="{D3B6EA3E-F9A0-46CA-BA41-E4B1FA5A4F8A}" type="presOf" srcId="{0B5D2BF6-3787-4426-A66C-6654746CB8E7}" destId="{FED81FD2-E379-4205-B73E-B5BF93855EC6}" srcOrd="0" destOrd="0" presId="urn:microsoft.com/office/officeart/2005/8/layout/radial6"/>
    <dgm:cxn modelId="{08B62626-7E16-4A05-946B-2CCA1192781D}" type="presOf" srcId="{2FD9641F-8AA7-45F8-AF65-38CF7D921CCA}" destId="{4E357C3F-A59E-4329-B7A6-E8BD2C4C83AE}" srcOrd="0" destOrd="0" presId="urn:microsoft.com/office/officeart/2005/8/layout/radial6"/>
    <dgm:cxn modelId="{49D6835A-5C48-44F0-9EF3-86E565C06E81}" type="presOf" srcId="{AF34DD90-2FAF-4394-9798-B58F892418AB}" destId="{AE992FF1-F451-4467-BEC5-F5CE83D8C687}" srcOrd="0" destOrd="0" presId="urn:microsoft.com/office/officeart/2005/8/layout/radial6"/>
    <dgm:cxn modelId="{5D2BE4F9-DAF1-4B72-89A4-2C781CF7FAA5}" srcId="{2FD9641F-8AA7-45F8-AF65-38CF7D921CCA}" destId="{AF34DD90-2FAF-4394-9798-B58F892418AB}" srcOrd="0" destOrd="0" parTransId="{91751557-3724-438A-A127-2A359A51E178}" sibTransId="{D7B15878-5F2E-4948-8621-330BEA06D8CC}"/>
    <dgm:cxn modelId="{9C91B3D7-39FF-453B-8354-C4FFEC91814A}" srcId="{AF34DD90-2FAF-4394-9798-B58F892418AB}" destId="{98E23138-7D5B-4833-8C34-92D7BE82CD96}" srcOrd="2" destOrd="0" parTransId="{FE049302-5C80-45F0-80A3-983D74B76243}" sibTransId="{0B5D2BF6-3787-4426-A66C-6654746CB8E7}"/>
    <dgm:cxn modelId="{ADACBCAC-DAFF-4EF3-9CE0-BA6131C8267A}" srcId="{AF34DD90-2FAF-4394-9798-B58F892418AB}" destId="{AA29C045-222C-45F5-9B4B-1AC5D58CBD41}" srcOrd="3" destOrd="0" parTransId="{73AE9D6A-D52F-4FA7-87A3-3433C443F96E}" sibTransId="{083FF387-04E4-407B-9D7F-BC69A32EC5BA}"/>
    <dgm:cxn modelId="{16671475-308B-4C56-A755-9EABEF7FB50C}" type="presOf" srcId="{083FF387-04E4-407B-9D7F-BC69A32EC5BA}" destId="{B18CCF30-87C1-4E64-860C-29CC056C0CF4}" srcOrd="0" destOrd="0" presId="urn:microsoft.com/office/officeart/2005/8/layout/radial6"/>
    <dgm:cxn modelId="{AE412B32-198E-4C5A-AFC0-3C05B2A75F06}" type="presOf" srcId="{A0A45425-06E7-4F24-8617-C15E136182A6}" destId="{E0858F78-E1B8-42FC-8E56-F758A68DB0DD}" srcOrd="0" destOrd="0" presId="urn:microsoft.com/office/officeart/2005/8/layout/radial6"/>
    <dgm:cxn modelId="{09250EE7-9C43-4659-9128-ABD301009EC2}" srcId="{AF34DD90-2FAF-4394-9798-B58F892418AB}" destId="{A0A45425-06E7-4F24-8617-C15E136182A6}" srcOrd="1" destOrd="0" parTransId="{D486F500-30B4-4D80-9395-91F5190DE6C2}" sibTransId="{EDDAEAA5-57C4-4E1D-811E-47D6D65BD617}"/>
    <dgm:cxn modelId="{D7B62119-379B-4863-AFC5-2CF622118DCF}" srcId="{AF34DD90-2FAF-4394-9798-B58F892418AB}" destId="{FFFBD3A9-EEEF-428A-AE13-86B31C3E65FD}" srcOrd="0" destOrd="0" parTransId="{DB8F5A50-6814-41C2-ADDC-F50F3C3749DD}" sibTransId="{2F4E2544-7AC4-449C-9C77-0BE7BB38A5F3}"/>
    <dgm:cxn modelId="{E5F82952-3B6B-4B52-B69E-495BDB9D21B2}" type="presOf" srcId="{98E23138-7D5B-4833-8C34-92D7BE82CD96}" destId="{1F96AAFD-A160-4057-9154-1B5641912D76}" srcOrd="0" destOrd="0" presId="urn:microsoft.com/office/officeart/2005/8/layout/radial6"/>
    <dgm:cxn modelId="{66A27E59-D51E-465C-A71F-EAF6417EADA0}" type="presOf" srcId="{EDDAEAA5-57C4-4E1D-811E-47D6D65BD617}" destId="{F1C424FE-72F8-4472-BC27-CFB4E6C318DD}" srcOrd="0" destOrd="0" presId="urn:microsoft.com/office/officeart/2005/8/layout/radial6"/>
    <dgm:cxn modelId="{316A681E-B5FD-41F5-BF01-708B0CFF2469}" type="presOf" srcId="{2F4E2544-7AC4-449C-9C77-0BE7BB38A5F3}" destId="{81B4A12F-5323-48AC-A608-71EB67164099}" srcOrd="0" destOrd="0" presId="urn:microsoft.com/office/officeart/2005/8/layout/radial6"/>
    <dgm:cxn modelId="{1453BF8C-35EA-4B61-AC99-31F8B88E1736}" type="presOf" srcId="{FFFBD3A9-EEEF-428A-AE13-86B31C3E65FD}" destId="{47BBF46C-5107-4F8F-B0A2-7A4537732725}" srcOrd="0" destOrd="0" presId="urn:microsoft.com/office/officeart/2005/8/layout/radial6"/>
    <dgm:cxn modelId="{E81DDA93-12A2-42F8-870F-BF1BE4B54C92}" type="presOf" srcId="{AA29C045-222C-45F5-9B4B-1AC5D58CBD41}" destId="{8E6A88FF-B533-4107-98F3-06CEA7D7C264}" srcOrd="0" destOrd="0" presId="urn:microsoft.com/office/officeart/2005/8/layout/radial6"/>
    <dgm:cxn modelId="{76A34279-C355-447D-A257-6DCC841B42CF}" type="presParOf" srcId="{4E357C3F-A59E-4329-B7A6-E8BD2C4C83AE}" destId="{AE992FF1-F451-4467-BEC5-F5CE83D8C687}" srcOrd="0" destOrd="0" presId="urn:microsoft.com/office/officeart/2005/8/layout/radial6"/>
    <dgm:cxn modelId="{F1EB5BF7-4040-47B5-8917-7C0BD5B409BB}" type="presParOf" srcId="{4E357C3F-A59E-4329-B7A6-E8BD2C4C83AE}" destId="{47BBF46C-5107-4F8F-B0A2-7A4537732725}" srcOrd="1" destOrd="0" presId="urn:microsoft.com/office/officeart/2005/8/layout/radial6"/>
    <dgm:cxn modelId="{DC3644DE-ADC6-43C9-938D-66B35BD7817A}" type="presParOf" srcId="{4E357C3F-A59E-4329-B7A6-E8BD2C4C83AE}" destId="{C18999BD-50E2-4905-AC00-715DA88376B5}" srcOrd="2" destOrd="0" presId="urn:microsoft.com/office/officeart/2005/8/layout/radial6"/>
    <dgm:cxn modelId="{D5E8F847-EDC5-43BB-9B7F-B1822EE23245}" type="presParOf" srcId="{4E357C3F-A59E-4329-B7A6-E8BD2C4C83AE}" destId="{81B4A12F-5323-48AC-A608-71EB67164099}" srcOrd="3" destOrd="0" presId="urn:microsoft.com/office/officeart/2005/8/layout/radial6"/>
    <dgm:cxn modelId="{0203C5F1-CC07-4591-9138-390B55B5F4F6}" type="presParOf" srcId="{4E357C3F-A59E-4329-B7A6-E8BD2C4C83AE}" destId="{E0858F78-E1B8-42FC-8E56-F758A68DB0DD}" srcOrd="4" destOrd="0" presId="urn:microsoft.com/office/officeart/2005/8/layout/radial6"/>
    <dgm:cxn modelId="{DC6F1BCA-DAA4-4DA6-B670-07BCCC163CC4}" type="presParOf" srcId="{4E357C3F-A59E-4329-B7A6-E8BD2C4C83AE}" destId="{581378F6-61A3-4B0D-8BB0-33102CAC8408}" srcOrd="5" destOrd="0" presId="urn:microsoft.com/office/officeart/2005/8/layout/radial6"/>
    <dgm:cxn modelId="{40979BF1-742D-48FF-A95B-79F90E70F034}" type="presParOf" srcId="{4E357C3F-A59E-4329-B7A6-E8BD2C4C83AE}" destId="{F1C424FE-72F8-4472-BC27-CFB4E6C318DD}" srcOrd="6" destOrd="0" presId="urn:microsoft.com/office/officeart/2005/8/layout/radial6"/>
    <dgm:cxn modelId="{6E0188B5-8E44-49C4-A6E7-00A9F6BAB72E}" type="presParOf" srcId="{4E357C3F-A59E-4329-B7A6-E8BD2C4C83AE}" destId="{1F96AAFD-A160-4057-9154-1B5641912D76}" srcOrd="7" destOrd="0" presId="urn:microsoft.com/office/officeart/2005/8/layout/radial6"/>
    <dgm:cxn modelId="{6FC25BF5-D33E-40AA-8F98-EF82545DA3B8}" type="presParOf" srcId="{4E357C3F-A59E-4329-B7A6-E8BD2C4C83AE}" destId="{500CCF03-A8EA-4A67-8352-386BB3CF627D}" srcOrd="8" destOrd="0" presId="urn:microsoft.com/office/officeart/2005/8/layout/radial6"/>
    <dgm:cxn modelId="{54FA5798-D9C8-4796-BE11-6016C6D4CE98}" type="presParOf" srcId="{4E357C3F-A59E-4329-B7A6-E8BD2C4C83AE}" destId="{FED81FD2-E379-4205-B73E-B5BF93855EC6}" srcOrd="9" destOrd="0" presId="urn:microsoft.com/office/officeart/2005/8/layout/radial6"/>
    <dgm:cxn modelId="{A32028F8-CFAB-40FE-8225-F626CEFDB2BC}" type="presParOf" srcId="{4E357C3F-A59E-4329-B7A6-E8BD2C4C83AE}" destId="{8E6A88FF-B533-4107-98F3-06CEA7D7C264}" srcOrd="10" destOrd="0" presId="urn:microsoft.com/office/officeart/2005/8/layout/radial6"/>
    <dgm:cxn modelId="{45D07216-2D59-46E4-8494-E90263C73CA2}" type="presParOf" srcId="{4E357C3F-A59E-4329-B7A6-E8BD2C4C83AE}" destId="{C3463DAA-F9FF-47FE-AB2C-E50BC12BA3F4}" srcOrd="11" destOrd="0" presId="urn:microsoft.com/office/officeart/2005/8/layout/radial6"/>
    <dgm:cxn modelId="{E1C6BE30-B833-4D5F-91A2-9F88CDCF9FD8}" type="presParOf" srcId="{4E357C3F-A59E-4329-B7A6-E8BD2C4C83AE}" destId="{B18CCF30-87C1-4E64-860C-29CC056C0CF4}" srcOrd="12" destOrd="0" presId="urn:microsoft.com/office/officeart/2005/8/layout/radial6"/>
    <dgm:cxn modelId="{17D8B055-62AB-40B4-87C4-A8B485B6D53A}" type="presParOf" srcId="{4E357C3F-A59E-4329-B7A6-E8BD2C4C83AE}" destId="{5594CCA6-5CBD-4183-BCFE-EF524B449E3B}" srcOrd="13" destOrd="0" presId="urn:microsoft.com/office/officeart/2005/8/layout/radial6"/>
    <dgm:cxn modelId="{721FD9E8-8370-4E00-BD5C-8979BDBE0359}" type="presParOf" srcId="{4E357C3F-A59E-4329-B7A6-E8BD2C4C83AE}" destId="{EA7AFE12-6DE6-464E-866B-C9D2288BCBF7}" srcOrd="14" destOrd="0" presId="urn:microsoft.com/office/officeart/2005/8/layout/radial6"/>
    <dgm:cxn modelId="{E733E6F9-76BE-44FD-9155-9ED48226D0B7}" type="presParOf" srcId="{4E357C3F-A59E-4329-B7A6-E8BD2C4C83AE}" destId="{BCAAC808-1AA7-4AD0-9CCC-83663E12A373}" srcOrd="15" destOrd="0" presId="urn:microsoft.com/office/officeart/2005/8/layout/radial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8940AE64-6377-4682-8137-5AF4802D61A5}" type="doc">
      <dgm:prSet loTypeId="urn:microsoft.com/office/officeart/2005/8/layout/lProcess2" loCatId="list" qsTypeId="urn:microsoft.com/office/officeart/2005/8/quickstyle/3d2" qsCatId="3D" csTypeId="urn:microsoft.com/office/officeart/2005/8/colors/accent2_2" csCatId="accent2" phldr="1"/>
      <dgm:spPr/>
      <dgm:t>
        <a:bodyPr/>
        <a:lstStyle/>
        <a:p>
          <a:endParaRPr lang="en-US"/>
        </a:p>
      </dgm:t>
    </dgm:pt>
    <dgm:pt modelId="{40AD0477-0738-47AA-A88E-0C71CCCB32BB}">
      <dgm:prSet phldrT="[Text]" custT="1"/>
      <dgm:spPr/>
      <dgm:t>
        <a:bodyPr/>
        <a:lstStyle/>
        <a:p>
          <a:r>
            <a:rPr lang="en-US" sz="2800" b="1" dirty="0">
              <a:latin typeface="Times New Roman" panose="02020603050405020304" pitchFamily="18" charset="0"/>
              <a:cs typeface="Times New Roman" panose="02020603050405020304" pitchFamily="18" charset="0"/>
            </a:rPr>
            <a:t>h-Index</a:t>
          </a:r>
          <a:endParaRPr lang="en-US" sz="2700" b="1" dirty="0">
            <a:latin typeface="Times New Roman" panose="02020603050405020304" pitchFamily="18" charset="0"/>
            <a:cs typeface="Times New Roman" panose="02020603050405020304" pitchFamily="18" charset="0"/>
          </a:endParaRPr>
        </a:p>
      </dgm:t>
    </dgm:pt>
    <dgm:pt modelId="{FFA88DDC-F3F7-4C73-8212-17D7111BB24D}" type="parTrans" cxnId="{5903B99E-E3F3-48D6-B11C-54F821EBFB88}">
      <dgm:prSet/>
      <dgm:spPr/>
      <dgm:t>
        <a:bodyPr/>
        <a:lstStyle/>
        <a:p>
          <a:endParaRPr lang="en-US"/>
        </a:p>
      </dgm:t>
    </dgm:pt>
    <dgm:pt modelId="{CE3F2C9E-99C5-48F0-BBF0-EDE670A37452}" type="sibTrans" cxnId="{5903B99E-E3F3-48D6-B11C-54F821EBFB88}">
      <dgm:prSet/>
      <dgm:spPr/>
      <dgm:t>
        <a:bodyPr/>
        <a:lstStyle/>
        <a:p>
          <a:endParaRPr lang="en-US"/>
        </a:p>
      </dgm:t>
    </dgm:pt>
    <dgm:pt modelId="{6C507656-40FD-43FD-B390-D8C274CFA5B3}">
      <dgm:prSet phldrT="[Text]"/>
      <dgm:spPr/>
      <dgm:t>
        <a:bodyPr/>
        <a:lstStyle/>
        <a:p>
          <a:r>
            <a:rPr lang="fa-IR" dirty="0">
              <a:cs typeface="B Titr" panose="00000700000000000000" pitchFamily="2" charset="-78"/>
            </a:rPr>
            <a:t>38.00</a:t>
          </a:r>
          <a:endParaRPr lang="en-US" dirty="0">
            <a:cs typeface="B Titr" panose="00000700000000000000" pitchFamily="2" charset="-78"/>
          </a:endParaRPr>
        </a:p>
      </dgm:t>
    </dgm:pt>
    <dgm:pt modelId="{45087A34-A196-46D8-8B01-64376AC131DB}" type="parTrans" cxnId="{7B84C7D9-01CE-4A41-A0AB-947E7EFC2298}">
      <dgm:prSet/>
      <dgm:spPr/>
      <dgm:t>
        <a:bodyPr/>
        <a:lstStyle/>
        <a:p>
          <a:endParaRPr lang="en-US"/>
        </a:p>
      </dgm:t>
    </dgm:pt>
    <dgm:pt modelId="{0DF9D24F-2CC1-4B59-967F-8C3D22475B03}" type="sibTrans" cxnId="{7B84C7D9-01CE-4A41-A0AB-947E7EFC2298}">
      <dgm:prSet/>
      <dgm:spPr/>
      <dgm:t>
        <a:bodyPr/>
        <a:lstStyle/>
        <a:p>
          <a:endParaRPr lang="en-US"/>
        </a:p>
      </dgm:t>
    </dgm:pt>
    <dgm:pt modelId="{626B9671-739B-4015-996A-A7B9CF9D1A83}">
      <dgm:prSet phldrT="[Text]"/>
      <dgm:spPr/>
      <dgm:t>
        <a:bodyPr/>
        <a:lstStyle/>
        <a:p>
          <a:r>
            <a:rPr lang="fa-IR" dirty="0">
              <a:cs typeface="B Titr" panose="00000700000000000000" pitchFamily="2" charset="-78"/>
            </a:rPr>
            <a:t>رتبه نهم</a:t>
          </a:r>
          <a:endParaRPr lang="en-US" dirty="0">
            <a:cs typeface="B Titr" panose="00000700000000000000" pitchFamily="2" charset="-78"/>
          </a:endParaRPr>
        </a:p>
      </dgm:t>
    </dgm:pt>
    <dgm:pt modelId="{9FC9EFF9-1A3A-4F93-9D93-221D2FFDC03E}" type="parTrans" cxnId="{4435E314-E619-4251-BB83-D82EDBF723D6}">
      <dgm:prSet/>
      <dgm:spPr/>
      <dgm:t>
        <a:bodyPr/>
        <a:lstStyle/>
        <a:p>
          <a:endParaRPr lang="en-US"/>
        </a:p>
      </dgm:t>
    </dgm:pt>
    <dgm:pt modelId="{38E73942-5541-4400-BD90-C4ABD5A33FBA}" type="sibTrans" cxnId="{4435E314-E619-4251-BB83-D82EDBF723D6}">
      <dgm:prSet/>
      <dgm:spPr/>
      <dgm:t>
        <a:bodyPr/>
        <a:lstStyle/>
        <a:p>
          <a:endParaRPr lang="en-US"/>
        </a:p>
      </dgm:t>
    </dgm:pt>
    <dgm:pt modelId="{EA722D75-9C03-4F6A-A6AA-BE5559E803DF}">
      <dgm:prSet phldrT="[Text]" custT="1"/>
      <dgm:spPr/>
      <dgm:t>
        <a:bodyPr/>
        <a:lstStyle/>
        <a:p>
          <a:pPr rtl="1"/>
          <a:r>
            <a:rPr lang="fa-IR" sz="2400" dirty="0">
              <a:cs typeface="B Titr" panose="00000700000000000000" pitchFamily="2" charset="-78"/>
            </a:rPr>
            <a:t>تعداد پتنت‌ها در </a:t>
          </a:r>
          <a:r>
            <a:rPr lang="en-US" sz="2800" b="1" dirty="0">
              <a:latin typeface="Times New Roman" panose="02020603050405020304" pitchFamily="18" charset="0"/>
              <a:cs typeface="Times New Roman" panose="02020603050405020304" pitchFamily="18" charset="0"/>
            </a:rPr>
            <a:t>USPTO</a:t>
          </a:r>
          <a:endParaRPr lang="en-US" sz="2700" b="1" dirty="0">
            <a:latin typeface="Times New Roman" panose="02020603050405020304" pitchFamily="18" charset="0"/>
            <a:cs typeface="Times New Roman" panose="02020603050405020304" pitchFamily="18" charset="0"/>
          </a:endParaRPr>
        </a:p>
      </dgm:t>
    </dgm:pt>
    <dgm:pt modelId="{E9E0FD9A-BDEF-4E9B-AACE-B968BECCFC8B}" type="parTrans" cxnId="{48B8481A-B8A2-41DF-B535-A1834D1464AC}">
      <dgm:prSet/>
      <dgm:spPr/>
      <dgm:t>
        <a:bodyPr/>
        <a:lstStyle/>
        <a:p>
          <a:endParaRPr lang="en-US"/>
        </a:p>
      </dgm:t>
    </dgm:pt>
    <dgm:pt modelId="{36C953B5-CB11-4C97-B544-0C4BE0F84CD6}" type="sibTrans" cxnId="{48B8481A-B8A2-41DF-B535-A1834D1464AC}">
      <dgm:prSet/>
      <dgm:spPr/>
      <dgm:t>
        <a:bodyPr/>
        <a:lstStyle/>
        <a:p>
          <a:endParaRPr lang="en-US"/>
        </a:p>
      </dgm:t>
    </dgm:pt>
    <dgm:pt modelId="{6FE04AB0-BDDA-42A3-AE86-49593AE76DE5}">
      <dgm:prSet phldrT="[Text]" custT="1"/>
      <dgm:spPr/>
      <dgm:t>
        <a:bodyPr/>
        <a:lstStyle/>
        <a:p>
          <a:r>
            <a:rPr lang="fa-IR" sz="2400" dirty="0">
              <a:cs typeface="B Titr" panose="00000700000000000000" pitchFamily="2" charset="-78"/>
            </a:rPr>
            <a:t>میانگین ارجاع</a:t>
          </a:r>
          <a:endParaRPr lang="en-US" sz="2400" dirty="0">
            <a:cs typeface="B Titr" panose="00000700000000000000" pitchFamily="2" charset="-78"/>
          </a:endParaRPr>
        </a:p>
      </dgm:t>
    </dgm:pt>
    <dgm:pt modelId="{DF2AD637-275B-4084-9051-E282892173C1}" type="parTrans" cxnId="{A57786C3-345B-4906-8FE5-5331940CFFA0}">
      <dgm:prSet/>
      <dgm:spPr/>
      <dgm:t>
        <a:bodyPr/>
        <a:lstStyle/>
        <a:p>
          <a:endParaRPr lang="en-US"/>
        </a:p>
      </dgm:t>
    </dgm:pt>
    <dgm:pt modelId="{D848916A-FA60-4BE3-A97B-614DB4341C21}" type="sibTrans" cxnId="{A57786C3-345B-4906-8FE5-5331940CFFA0}">
      <dgm:prSet/>
      <dgm:spPr/>
      <dgm:t>
        <a:bodyPr/>
        <a:lstStyle/>
        <a:p>
          <a:endParaRPr lang="en-US"/>
        </a:p>
      </dgm:t>
    </dgm:pt>
    <dgm:pt modelId="{6EE241D1-264B-4595-A697-1E35AD22A2CC}">
      <dgm:prSet phldrT="[Text]"/>
      <dgm:spPr/>
      <dgm:t>
        <a:bodyPr/>
        <a:lstStyle/>
        <a:p>
          <a:r>
            <a:rPr lang="fa-IR" dirty="0">
              <a:cs typeface="B Titr" panose="00000700000000000000" pitchFamily="2" charset="-78"/>
            </a:rPr>
            <a:t>7.77</a:t>
          </a:r>
          <a:endParaRPr lang="en-US" dirty="0">
            <a:cs typeface="B Titr" panose="00000700000000000000" pitchFamily="2" charset="-78"/>
          </a:endParaRPr>
        </a:p>
      </dgm:t>
    </dgm:pt>
    <dgm:pt modelId="{9860A76A-F914-41FA-BCFF-364A29824113}" type="parTrans" cxnId="{547F9B11-9D1D-479E-ABAE-68688C6C4C50}">
      <dgm:prSet/>
      <dgm:spPr/>
      <dgm:t>
        <a:bodyPr/>
        <a:lstStyle/>
        <a:p>
          <a:endParaRPr lang="en-US"/>
        </a:p>
      </dgm:t>
    </dgm:pt>
    <dgm:pt modelId="{92BA4865-DCD1-4553-B722-732630DC95BA}" type="sibTrans" cxnId="{547F9B11-9D1D-479E-ABAE-68688C6C4C50}">
      <dgm:prSet/>
      <dgm:spPr/>
      <dgm:t>
        <a:bodyPr/>
        <a:lstStyle/>
        <a:p>
          <a:endParaRPr lang="en-US"/>
        </a:p>
      </dgm:t>
    </dgm:pt>
    <dgm:pt modelId="{E16AEB3D-80A6-464F-A7D3-5CB10D390BF7}">
      <dgm:prSet phldrT="[Text]"/>
      <dgm:spPr/>
      <dgm:t>
        <a:bodyPr/>
        <a:lstStyle/>
        <a:p>
          <a:r>
            <a:rPr lang="fa-IR" dirty="0">
              <a:cs typeface="B Titr" panose="00000700000000000000" pitchFamily="2" charset="-78"/>
            </a:rPr>
            <a:t>رتبه اول</a:t>
          </a:r>
          <a:endParaRPr lang="en-US" dirty="0">
            <a:cs typeface="B Titr" panose="00000700000000000000" pitchFamily="2" charset="-78"/>
          </a:endParaRPr>
        </a:p>
      </dgm:t>
    </dgm:pt>
    <dgm:pt modelId="{094894F2-C04E-4EFA-A7EE-4DA8087DCC04}" type="parTrans" cxnId="{2ECA9994-947B-4CCE-8CBE-88B232B20C92}">
      <dgm:prSet/>
      <dgm:spPr/>
      <dgm:t>
        <a:bodyPr/>
        <a:lstStyle/>
        <a:p>
          <a:endParaRPr lang="en-US"/>
        </a:p>
      </dgm:t>
    </dgm:pt>
    <dgm:pt modelId="{6B2A9C88-0BE3-47CE-B6CE-9BB0E19C0717}" type="sibTrans" cxnId="{2ECA9994-947B-4CCE-8CBE-88B232B20C92}">
      <dgm:prSet/>
      <dgm:spPr/>
      <dgm:t>
        <a:bodyPr/>
        <a:lstStyle/>
        <a:p>
          <a:endParaRPr lang="en-US"/>
        </a:p>
      </dgm:t>
    </dgm:pt>
    <dgm:pt modelId="{55D55880-226D-4E9E-AF58-6983BA3ADA0C}">
      <dgm:prSet phldrT="[Text]" custT="1"/>
      <dgm:spPr/>
      <dgm:t>
        <a:bodyPr/>
        <a:lstStyle/>
        <a:p>
          <a:r>
            <a:rPr lang="fa-IR" sz="2400" dirty="0">
              <a:cs typeface="B Titr" panose="00000700000000000000" pitchFamily="2" charset="-78"/>
            </a:rPr>
            <a:t>کل ارجاعات</a:t>
          </a:r>
          <a:endParaRPr lang="en-US" sz="2400" dirty="0">
            <a:cs typeface="B Titr" panose="00000700000000000000" pitchFamily="2" charset="-78"/>
          </a:endParaRPr>
        </a:p>
      </dgm:t>
    </dgm:pt>
    <dgm:pt modelId="{33488969-327B-4D81-AA9C-44A4273868FA}" type="parTrans" cxnId="{5785CFC0-69AC-48C2-874D-BBDCB35287C7}">
      <dgm:prSet/>
      <dgm:spPr/>
      <dgm:t>
        <a:bodyPr/>
        <a:lstStyle/>
        <a:p>
          <a:endParaRPr lang="en-US"/>
        </a:p>
      </dgm:t>
    </dgm:pt>
    <dgm:pt modelId="{236DD2D1-C1C6-466F-B271-EA80E69FF7AF}" type="sibTrans" cxnId="{5785CFC0-69AC-48C2-874D-BBDCB35287C7}">
      <dgm:prSet/>
      <dgm:spPr/>
      <dgm:t>
        <a:bodyPr/>
        <a:lstStyle/>
        <a:p>
          <a:endParaRPr lang="en-US"/>
        </a:p>
      </dgm:t>
    </dgm:pt>
    <dgm:pt modelId="{256CFB47-1AD0-4584-9BB5-9C7D5BAC0F21}">
      <dgm:prSet phldrT="[Text]"/>
      <dgm:spPr/>
      <dgm:t>
        <a:bodyPr/>
        <a:lstStyle/>
        <a:p>
          <a:r>
            <a:rPr lang="fa-IR" dirty="0">
              <a:cs typeface="B Titr" panose="00000700000000000000" pitchFamily="2" charset="-78"/>
            </a:rPr>
            <a:t>11535</a:t>
          </a:r>
          <a:endParaRPr lang="en-US" dirty="0">
            <a:cs typeface="B Titr" panose="00000700000000000000" pitchFamily="2" charset="-78"/>
          </a:endParaRPr>
        </a:p>
      </dgm:t>
    </dgm:pt>
    <dgm:pt modelId="{017B1B77-4C18-4B6A-92D1-B682AF8793B2}" type="parTrans" cxnId="{371D8043-BF83-436C-AE96-9952089BF602}">
      <dgm:prSet/>
      <dgm:spPr/>
      <dgm:t>
        <a:bodyPr/>
        <a:lstStyle/>
        <a:p>
          <a:endParaRPr lang="en-US"/>
        </a:p>
      </dgm:t>
    </dgm:pt>
    <dgm:pt modelId="{373A4D9A-6D14-4A37-9D99-B6DF16AD9804}" type="sibTrans" cxnId="{371D8043-BF83-436C-AE96-9952089BF602}">
      <dgm:prSet/>
      <dgm:spPr/>
      <dgm:t>
        <a:bodyPr/>
        <a:lstStyle/>
        <a:p>
          <a:endParaRPr lang="en-US"/>
        </a:p>
      </dgm:t>
    </dgm:pt>
    <dgm:pt modelId="{6663A6C2-EC80-40D5-A46C-A0ECF54A32FC}">
      <dgm:prSet phldrT="[Text]"/>
      <dgm:spPr/>
      <dgm:t>
        <a:bodyPr/>
        <a:lstStyle/>
        <a:p>
          <a:r>
            <a:rPr lang="fa-IR" dirty="0">
              <a:cs typeface="B Titr" panose="00000700000000000000" pitchFamily="2" charset="-78"/>
            </a:rPr>
            <a:t>رتبه پانزدهم</a:t>
          </a:r>
          <a:endParaRPr lang="en-US">
            <a:cs typeface="B Titr" panose="00000700000000000000" pitchFamily="2" charset="-78"/>
          </a:endParaRPr>
        </a:p>
      </dgm:t>
    </dgm:pt>
    <dgm:pt modelId="{3F42BD65-4A12-44CA-93CF-A6AD077FDB42}" type="parTrans" cxnId="{55E099EB-956B-4488-B166-5B4F086371EA}">
      <dgm:prSet/>
      <dgm:spPr/>
      <dgm:t>
        <a:bodyPr/>
        <a:lstStyle/>
        <a:p>
          <a:endParaRPr lang="en-US"/>
        </a:p>
      </dgm:t>
    </dgm:pt>
    <dgm:pt modelId="{C94B3200-8404-4492-B5E1-EA372CFDE350}" type="sibTrans" cxnId="{55E099EB-956B-4488-B166-5B4F086371EA}">
      <dgm:prSet/>
      <dgm:spPr/>
      <dgm:t>
        <a:bodyPr/>
        <a:lstStyle/>
        <a:p>
          <a:endParaRPr lang="en-US"/>
        </a:p>
      </dgm:t>
    </dgm:pt>
    <dgm:pt modelId="{D0ECFAFF-C86F-48B0-ABCA-96274C7F832D}">
      <dgm:prSet phldrT="[Text]" custT="1"/>
      <dgm:spPr/>
      <dgm:t>
        <a:bodyPr/>
        <a:lstStyle/>
        <a:p>
          <a:r>
            <a:rPr lang="fa-IR" sz="2400" dirty="0">
              <a:cs typeface="B Titr" panose="00000700000000000000" pitchFamily="2" charset="-78"/>
            </a:rPr>
            <a:t>تعداد مقالات</a:t>
          </a:r>
          <a:endParaRPr lang="en-US" sz="2400" dirty="0">
            <a:cs typeface="B Titr" panose="00000700000000000000" pitchFamily="2" charset="-78"/>
          </a:endParaRPr>
        </a:p>
      </dgm:t>
    </dgm:pt>
    <dgm:pt modelId="{3548BE34-09D7-4E6C-B306-4F0872D181E0}" type="parTrans" cxnId="{483F2BE7-56C3-4F8C-9AB2-D7C2B9F09919}">
      <dgm:prSet/>
      <dgm:spPr/>
      <dgm:t>
        <a:bodyPr/>
        <a:lstStyle/>
        <a:p>
          <a:endParaRPr lang="en-US"/>
        </a:p>
      </dgm:t>
    </dgm:pt>
    <dgm:pt modelId="{F6361EDF-2ED5-4D14-A6F4-3C8CECFA8F54}" type="sibTrans" cxnId="{483F2BE7-56C3-4F8C-9AB2-D7C2B9F09919}">
      <dgm:prSet/>
      <dgm:spPr/>
      <dgm:t>
        <a:bodyPr/>
        <a:lstStyle/>
        <a:p>
          <a:endParaRPr lang="en-US"/>
        </a:p>
      </dgm:t>
    </dgm:pt>
    <dgm:pt modelId="{8D369E10-780B-4793-AF73-38D1DD06DBA5}">
      <dgm:prSet/>
      <dgm:spPr/>
      <dgm:t>
        <a:bodyPr/>
        <a:lstStyle/>
        <a:p>
          <a:r>
            <a:rPr lang="fa-IR" dirty="0">
              <a:cs typeface="B Titr" panose="00000700000000000000" pitchFamily="2" charset="-78"/>
            </a:rPr>
            <a:t>1485</a:t>
          </a:r>
          <a:endParaRPr lang="en-US" dirty="0">
            <a:cs typeface="B Titr" panose="00000700000000000000" pitchFamily="2" charset="-78"/>
          </a:endParaRPr>
        </a:p>
      </dgm:t>
    </dgm:pt>
    <dgm:pt modelId="{24F61ED6-F54F-4C79-82A0-6C351587C6F3}" type="parTrans" cxnId="{88B76F6B-43EF-4597-863A-158DB1C39A5F}">
      <dgm:prSet/>
      <dgm:spPr/>
      <dgm:t>
        <a:bodyPr/>
        <a:lstStyle/>
        <a:p>
          <a:endParaRPr lang="en-US"/>
        </a:p>
      </dgm:t>
    </dgm:pt>
    <dgm:pt modelId="{DC18FE77-A8FC-43E5-B342-E16AAE6719D9}" type="sibTrans" cxnId="{88B76F6B-43EF-4597-863A-158DB1C39A5F}">
      <dgm:prSet/>
      <dgm:spPr/>
      <dgm:t>
        <a:bodyPr/>
        <a:lstStyle/>
        <a:p>
          <a:endParaRPr lang="en-US"/>
        </a:p>
      </dgm:t>
    </dgm:pt>
    <dgm:pt modelId="{1B25C19E-08F2-4668-B9C7-45378141D337}">
      <dgm:prSet phldrT="[Text]"/>
      <dgm:spPr/>
      <dgm:t>
        <a:bodyPr/>
        <a:lstStyle/>
        <a:p>
          <a:r>
            <a:rPr lang="fa-IR" dirty="0">
              <a:cs typeface="B Titr" panose="00000700000000000000" pitchFamily="2" charset="-78"/>
            </a:rPr>
            <a:t>رتبه بیست و یکم</a:t>
          </a:r>
          <a:endParaRPr lang="en-US" dirty="0">
            <a:cs typeface="B Titr" panose="00000700000000000000" pitchFamily="2" charset="-78"/>
          </a:endParaRPr>
        </a:p>
      </dgm:t>
    </dgm:pt>
    <dgm:pt modelId="{C87E95B7-AA5E-465A-8D0E-319D92195420}" type="parTrans" cxnId="{43A5988E-4733-4D5C-ADE9-A7FDA79CB6D6}">
      <dgm:prSet/>
      <dgm:spPr/>
      <dgm:t>
        <a:bodyPr/>
        <a:lstStyle/>
        <a:p>
          <a:endParaRPr lang="en-US"/>
        </a:p>
      </dgm:t>
    </dgm:pt>
    <dgm:pt modelId="{2199F8AB-66AA-44B3-AECA-BFA21CDAAA78}" type="sibTrans" cxnId="{43A5988E-4733-4D5C-ADE9-A7FDA79CB6D6}">
      <dgm:prSet/>
      <dgm:spPr/>
      <dgm:t>
        <a:bodyPr/>
        <a:lstStyle/>
        <a:p>
          <a:endParaRPr lang="en-US"/>
        </a:p>
      </dgm:t>
    </dgm:pt>
    <dgm:pt modelId="{E4A643C0-DC1F-4105-8955-AF92AA7E9921}">
      <dgm:prSet phldrT="[Text]"/>
      <dgm:spPr/>
      <dgm:t>
        <a:bodyPr/>
        <a:lstStyle/>
        <a:p>
          <a:pPr rtl="1"/>
          <a:r>
            <a:rPr lang="fa-IR" dirty="0">
              <a:cs typeface="B Titr" panose="00000700000000000000" pitchFamily="2" charset="-78"/>
            </a:rPr>
            <a:t>10</a:t>
          </a:r>
          <a:endParaRPr lang="en-US" dirty="0">
            <a:cs typeface="B Titr" panose="00000700000000000000" pitchFamily="2" charset="-78"/>
          </a:endParaRPr>
        </a:p>
      </dgm:t>
    </dgm:pt>
    <dgm:pt modelId="{7E353993-BECA-4CBD-833E-EDB9A7260461}" type="parTrans" cxnId="{683EC424-B201-47C3-BECB-13F850D2509B}">
      <dgm:prSet/>
      <dgm:spPr/>
      <dgm:t>
        <a:bodyPr/>
        <a:lstStyle/>
        <a:p>
          <a:endParaRPr lang="en-US"/>
        </a:p>
      </dgm:t>
    </dgm:pt>
    <dgm:pt modelId="{F268B441-E4E0-48BA-BF1C-4C9F639749B5}" type="sibTrans" cxnId="{683EC424-B201-47C3-BECB-13F850D2509B}">
      <dgm:prSet/>
      <dgm:spPr/>
      <dgm:t>
        <a:bodyPr/>
        <a:lstStyle/>
        <a:p>
          <a:endParaRPr lang="en-US"/>
        </a:p>
      </dgm:t>
    </dgm:pt>
    <dgm:pt modelId="{AE19AD5D-DA3B-419F-BF56-5BE7A0E3FF32}">
      <dgm:prSet phldrT="[Text]"/>
      <dgm:spPr/>
      <dgm:t>
        <a:bodyPr/>
        <a:lstStyle/>
        <a:p>
          <a:pPr rtl="1"/>
          <a:r>
            <a:rPr lang="fa-IR" dirty="0">
              <a:cs typeface="B Titr" panose="00000700000000000000" pitchFamily="2" charset="-78"/>
            </a:rPr>
            <a:t>رتبه چهل و دوم</a:t>
          </a:r>
          <a:endParaRPr lang="en-US" dirty="0">
            <a:cs typeface="B Titr" panose="00000700000000000000" pitchFamily="2" charset="-78"/>
          </a:endParaRPr>
        </a:p>
      </dgm:t>
    </dgm:pt>
    <dgm:pt modelId="{7EB8520A-9A43-4554-B2FB-0DF5BD9E4DAD}" type="parTrans" cxnId="{2B249B9E-17AD-4A2C-B469-442EAA4D8D1D}">
      <dgm:prSet/>
      <dgm:spPr/>
      <dgm:t>
        <a:bodyPr/>
        <a:lstStyle/>
        <a:p>
          <a:endParaRPr lang="en-US"/>
        </a:p>
      </dgm:t>
    </dgm:pt>
    <dgm:pt modelId="{706B6067-BE1D-4C0A-8645-A25E717813D0}" type="sibTrans" cxnId="{2B249B9E-17AD-4A2C-B469-442EAA4D8D1D}">
      <dgm:prSet/>
      <dgm:spPr/>
      <dgm:t>
        <a:bodyPr/>
        <a:lstStyle/>
        <a:p>
          <a:endParaRPr lang="en-US"/>
        </a:p>
      </dgm:t>
    </dgm:pt>
    <dgm:pt modelId="{75479EB9-716F-4286-B4EE-2CC22B66EB39}" type="pres">
      <dgm:prSet presAssocID="{8940AE64-6377-4682-8137-5AF4802D61A5}" presName="theList" presStyleCnt="0">
        <dgm:presLayoutVars>
          <dgm:dir/>
          <dgm:animLvl val="lvl"/>
          <dgm:resizeHandles val="exact"/>
        </dgm:presLayoutVars>
      </dgm:prSet>
      <dgm:spPr/>
      <dgm:t>
        <a:bodyPr/>
        <a:lstStyle/>
        <a:p>
          <a:endParaRPr lang="en-US"/>
        </a:p>
      </dgm:t>
    </dgm:pt>
    <dgm:pt modelId="{77CA474E-A1AD-4A40-ABC1-E7935C4949A1}" type="pres">
      <dgm:prSet presAssocID="{6FE04AB0-BDDA-42A3-AE86-49593AE76DE5}" presName="compNode" presStyleCnt="0"/>
      <dgm:spPr/>
    </dgm:pt>
    <dgm:pt modelId="{0876C790-C399-416D-A57B-3B67CEF687E3}" type="pres">
      <dgm:prSet presAssocID="{6FE04AB0-BDDA-42A3-AE86-49593AE76DE5}" presName="aNode" presStyleLbl="bgShp" presStyleIdx="0" presStyleCnt="5"/>
      <dgm:spPr/>
      <dgm:t>
        <a:bodyPr/>
        <a:lstStyle/>
        <a:p>
          <a:endParaRPr lang="en-US"/>
        </a:p>
      </dgm:t>
    </dgm:pt>
    <dgm:pt modelId="{FD03B3EA-A9FA-47C8-8776-902D4827CDF6}" type="pres">
      <dgm:prSet presAssocID="{6FE04AB0-BDDA-42A3-AE86-49593AE76DE5}" presName="textNode" presStyleLbl="bgShp" presStyleIdx="0" presStyleCnt="5"/>
      <dgm:spPr/>
      <dgm:t>
        <a:bodyPr/>
        <a:lstStyle/>
        <a:p>
          <a:endParaRPr lang="en-US"/>
        </a:p>
      </dgm:t>
    </dgm:pt>
    <dgm:pt modelId="{E74A114E-C3E5-42D9-A5BA-90CB57CBC0ED}" type="pres">
      <dgm:prSet presAssocID="{6FE04AB0-BDDA-42A3-AE86-49593AE76DE5}" presName="compChildNode" presStyleCnt="0"/>
      <dgm:spPr/>
    </dgm:pt>
    <dgm:pt modelId="{27BFFCA4-DC22-410D-8965-D172DBA840CC}" type="pres">
      <dgm:prSet presAssocID="{6FE04AB0-BDDA-42A3-AE86-49593AE76DE5}" presName="theInnerList" presStyleCnt="0"/>
      <dgm:spPr/>
    </dgm:pt>
    <dgm:pt modelId="{B0F604BE-0311-49A1-BBD2-E12C9AB5A34E}" type="pres">
      <dgm:prSet presAssocID="{6EE241D1-264B-4595-A697-1E35AD22A2CC}" presName="childNode" presStyleLbl="node1" presStyleIdx="0" presStyleCnt="10">
        <dgm:presLayoutVars>
          <dgm:bulletEnabled val="1"/>
        </dgm:presLayoutVars>
      </dgm:prSet>
      <dgm:spPr/>
      <dgm:t>
        <a:bodyPr/>
        <a:lstStyle/>
        <a:p>
          <a:endParaRPr lang="en-US"/>
        </a:p>
      </dgm:t>
    </dgm:pt>
    <dgm:pt modelId="{059EAF21-98FE-47B5-951D-80D397D8B712}" type="pres">
      <dgm:prSet presAssocID="{6EE241D1-264B-4595-A697-1E35AD22A2CC}" presName="aSpace2" presStyleCnt="0"/>
      <dgm:spPr/>
    </dgm:pt>
    <dgm:pt modelId="{08786E7F-6553-483A-A13A-D546045D265F}" type="pres">
      <dgm:prSet presAssocID="{E16AEB3D-80A6-464F-A7D3-5CB10D390BF7}" presName="childNode" presStyleLbl="node1" presStyleIdx="1" presStyleCnt="10">
        <dgm:presLayoutVars>
          <dgm:bulletEnabled val="1"/>
        </dgm:presLayoutVars>
      </dgm:prSet>
      <dgm:spPr/>
      <dgm:t>
        <a:bodyPr/>
        <a:lstStyle/>
        <a:p>
          <a:endParaRPr lang="en-US"/>
        </a:p>
      </dgm:t>
    </dgm:pt>
    <dgm:pt modelId="{3B634792-26D5-47C3-B3B4-1F04615AE152}" type="pres">
      <dgm:prSet presAssocID="{6FE04AB0-BDDA-42A3-AE86-49593AE76DE5}" presName="aSpace" presStyleCnt="0"/>
      <dgm:spPr/>
    </dgm:pt>
    <dgm:pt modelId="{5006B377-596D-4074-AFAD-54E0A730C4E9}" type="pres">
      <dgm:prSet presAssocID="{55D55880-226D-4E9E-AF58-6983BA3ADA0C}" presName="compNode" presStyleCnt="0"/>
      <dgm:spPr/>
    </dgm:pt>
    <dgm:pt modelId="{9133CF2E-213D-4F3C-AF38-786447271A82}" type="pres">
      <dgm:prSet presAssocID="{55D55880-226D-4E9E-AF58-6983BA3ADA0C}" presName="aNode" presStyleLbl="bgShp" presStyleIdx="1" presStyleCnt="5"/>
      <dgm:spPr/>
      <dgm:t>
        <a:bodyPr/>
        <a:lstStyle/>
        <a:p>
          <a:endParaRPr lang="en-US"/>
        </a:p>
      </dgm:t>
    </dgm:pt>
    <dgm:pt modelId="{1EDE605D-B0AD-4D53-9C6A-E440F03FA399}" type="pres">
      <dgm:prSet presAssocID="{55D55880-226D-4E9E-AF58-6983BA3ADA0C}" presName="textNode" presStyleLbl="bgShp" presStyleIdx="1" presStyleCnt="5"/>
      <dgm:spPr/>
      <dgm:t>
        <a:bodyPr/>
        <a:lstStyle/>
        <a:p>
          <a:endParaRPr lang="en-US"/>
        </a:p>
      </dgm:t>
    </dgm:pt>
    <dgm:pt modelId="{9BE5F249-A76B-468E-9816-230E86370673}" type="pres">
      <dgm:prSet presAssocID="{55D55880-226D-4E9E-AF58-6983BA3ADA0C}" presName="compChildNode" presStyleCnt="0"/>
      <dgm:spPr/>
    </dgm:pt>
    <dgm:pt modelId="{F5EE4151-65C8-47A0-94C9-ECB656C5B13E}" type="pres">
      <dgm:prSet presAssocID="{55D55880-226D-4E9E-AF58-6983BA3ADA0C}" presName="theInnerList" presStyleCnt="0"/>
      <dgm:spPr/>
    </dgm:pt>
    <dgm:pt modelId="{AE368671-BC70-423E-B7EF-A086810D1B6D}" type="pres">
      <dgm:prSet presAssocID="{256CFB47-1AD0-4584-9BB5-9C7D5BAC0F21}" presName="childNode" presStyleLbl="node1" presStyleIdx="2" presStyleCnt="10">
        <dgm:presLayoutVars>
          <dgm:bulletEnabled val="1"/>
        </dgm:presLayoutVars>
      </dgm:prSet>
      <dgm:spPr/>
      <dgm:t>
        <a:bodyPr/>
        <a:lstStyle/>
        <a:p>
          <a:endParaRPr lang="en-US"/>
        </a:p>
      </dgm:t>
    </dgm:pt>
    <dgm:pt modelId="{C83043FF-F74C-4E5D-8CE9-631E85F16213}" type="pres">
      <dgm:prSet presAssocID="{256CFB47-1AD0-4584-9BB5-9C7D5BAC0F21}" presName="aSpace2" presStyleCnt="0"/>
      <dgm:spPr/>
    </dgm:pt>
    <dgm:pt modelId="{7C6E0E2B-F800-4027-BCFB-01B77533ED30}" type="pres">
      <dgm:prSet presAssocID="{6663A6C2-EC80-40D5-A46C-A0ECF54A32FC}" presName="childNode" presStyleLbl="node1" presStyleIdx="3" presStyleCnt="10">
        <dgm:presLayoutVars>
          <dgm:bulletEnabled val="1"/>
        </dgm:presLayoutVars>
      </dgm:prSet>
      <dgm:spPr/>
      <dgm:t>
        <a:bodyPr/>
        <a:lstStyle/>
        <a:p>
          <a:endParaRPr lang="en-US"/>
        </a:p>
      </dgm:t>
    </dgm:pt>
    <dgm:pt modelId="{BD0C111C-0C00-4DEB-958E-3493E17CC1E7}" type="pres">
      <dgm:prSet presAssocID="{55D55880-226D-4E9E-AF58-6983BA3ADA0C}" presName="aSpace" presStyleCnt="0"/>
      <dgm:spPr/>
    </dgm:pt>
    <dgm:pt modelId="{973FFE3F-47E0-417D-86EC-3A7796ACACE6}" type="pres">
      <dgm:prSet presAssocID="{40AD0477-0738-47AA-A88E-0C71CCCB32BB}" presName="compNode" presStyleCnt="0"/>
      <dgm:spPr/>
    </dgm:pt>
    <dgm:pt modelId="{173678CA-9E77-4A44-A277-85B4CA3532DB}" type="pres">
      <dgm:prSet presAssocID="{40AD0477-0738-47AA-A88E-0C71CCCB32BB}" presName="aNode" presStyleLbl="bgShp" presStyleIdx="2" presStyleCnt="5"/>
      <dgm:spPr/>
      <dgm:t>
        <a:bodyPr/>
        <a:lstStyle/>
        <a:p>
          <a:endParaRPr lang="en-US"/>
        </a:p>
      </dgm:t>
    </dgm:pt>
    <dgm:pt modelId="{8CEE5F2F-0243-49E4-BD9C-3E672BEDEF1F}" type="pres">
      <dgm:prSet presAssocID="{40AD0477-0738-47AA-A88E-0C71CCCB32BB}" presName="textNode" presStyleLbl="bgShp" presStyleIdx="2" presStyleCnt="5"/>
      <dgm:spPr/>
      <dgm:t>
        <a:bodyPr/>
        <a:lstStyle/>
        <a:p>
          <a:endParaRPr lang="en-US"/>
        </a:p>
      </dgm:t>
    </dgm:pt>
    <dgm:pt modelId="{17749BB0-D61E-4E2D-9CF2-56D390DAC3B5}" type="pres">
      <dgm:prSet presAssocID="{40AD0477-0738-47AA-A88E-0C71CCCB32BB}" presName="compChildNode" presStyleCnt="0"/>
      <dgm:spPr/>
    </dgm:pt>
    <dgm:pt modelId="{621D91C8-9A60-4BEB-9021-D6DB4433D31C}" type="pres">
      <dgm:prSet presAssocID="{40AD0477-0738-47AA-A88E-0C71CCCB32BB}" presName="theInnerList" presStyleCnt="0"/>
      <dgm:spPr/>
    </dgm:pt>
    <dgm:pt modelId="{377E51DC-FB8C-43C2-8694-07B40A773B02}" type="pres">
      <dgm:prSet presAssocID="{6C507656-40FD-43FD-B390-D8C274CFA5B3}" presName="childNode" presStyleLbl="node1" presStyleIdx="4" presStyleCnt="10">
        <dgm:presLayoutVars>
          <dgm:bulletEnabled val="1"/>
        </dgm:presLayoutVars>
      </dgm:prSet>
      <dgm:spPr/>
      <dgm:t>
        <a:bodyPr/>
        <a:lstStyle/>
        <a:p>
          <a:endParaRPr lang="en-US"/>
        </a:p>
      </dgm:t>
    </dgm:pt>
    <dgm:pt modelId="{2FB1E29F-7AC5-43D8-B762-74BFB7D250B0}" type="pres">
      <dgm:prSet presAssocID="{6C507656-40FD-43FD-B390-D8C274CFA5B3}" presName="aSpace2" presStyleCnt="0"/>
      <dgm:spPr/>
    </dgm:pt>
    <dgm:pt modelId="{05A9D75B-E4AE-4B8B-A054-B3CDFFE375B5}" type="pres">
      <dgm:prSet presAssocID="{626B9671-739B-4015-996A-A7B9CF9D1A83}" presName="childNode" presStyleLbl="node1" presStyleIdx="5" presStyleCnt="10">
        <dgm:presLayoutVars>
          <dgm:bulletEnabled val="1"/>
        </dgm:presLayoutVars>
      </dgm:prSet>
      <dgm:spPr/>
      <dgm:t>
        <a:bodyPr/>
        <a:lstStyle/>
        <a:p>
          <a:endParaRPr lang="en-US"/>
        </a:p>
      </dgm:t>
    </dgm:pt>
    <dgm:pt modelId="{3595764E-EC4B-4A1C-942C-B516C9390C5E}" type="pres">
      <dgm:prSet presAssocID="{40AD0477-0738-47AA-A88E-0C71CCCB32BB}" presName="aSpace" presStyleCnt="0"/>
      <dgm:spPr/>
    </dgm:pt>
    <dgm:pt modelId="{E34F03F6-0674-447D-AE5C-CADA6F599699}" type="pres">
      <dgm:prSet presAssocID="{D0ECFAFF-C86F-48B0-ABCA-96274C7F832D}" presName="compNode" presStyleCnt="0"/>
      <dgm:spPr/>
    </dgm:pt>
    <dgm:pt modelId="{F655DE46-5326-4C81-911C-151D8DA6BFA8}" type="pres">
      <dgm:prSet presAssocID="{D0ECFAFF-C86F-48B0-ABCA-96274C7F832D}" presName="aNode" presStyleLbl="bgShp" presStyleIdx="3" presStyleCnt="5"/>
      <dgm:spPr/>
      <dgm:t>
        <a:bodyPr/>
        <a:lstStyle/>
        <a:p>
          <a:endParaRPr lang="en-US"/>
        </a:p>
      </dgm:t>
    </dgm:pt>
    <dgm:pt modelId="{9DC2A8E1-1B53-437F-A591-B14EE3E002E3}" type="pres">
      <dgm:prSet presAssocID="{D0ECFAFF-C86F-48B0-ABCA-96274C7F832D}" presName="textNode" presStyleLbl="bgShp" presStyleIdx="3" presStyleCnt="5"/>
      <dgm:spPr/>
      <dgm:t>
        <a:bodyPr/>
        <a:lstStyle/>
        <a:p>
          <a:endParaRPr lang="en-US"/>
        </a:p>
      </dgm:t>
    </dgm:pt>
    <dgm:pt modelId="{D411AF9F-281B-4E8F-B332-7156AC4D7B23}" type="pres">
      <dgm:prSet presAssocID="{D0ECFAFF-C86F-48B0-ABCA-96274C7F832D}" presName="compChildNode" presStyleCnt="0"/>
      <dgm:spPr/>
    </dgm:pt>
    <dgm:pt modelId="{1FF1F011-9445-46AF-80B6-5FAA330A02DF}" type="pres">
      <dgm:prSet presAssocID="{D0ECFAFF-C86F-48B0-ABCA-96274C7F832D}" presName="theInnerList" presStyleCnt="0"/>
      <dgm:spPr/>
    </dgm:pt>
    <dgm:pt modelId="{F90F0957-AC57-4EBA-8493-E557EDC2F80E}" type="pres">
      <dgm:prSet presAssocID="{8D369E10-780B-4793-AF73-38D1DD06DBA5}" presName="childNode" presStyleLbl="node1" presStyleIdx="6" presStyleCnt="10">
        <dgm:presLayoutVars>
          <dgm:bulletEnabled val="1"/>
        </dgm:presLayoutVars>
      </dgm:prSet>
      <dgm:spPr/>
      <dgm:t>
        <a:bodyPr/>
        <a:lstStyle/>
        <a:p>
          <a:endParaRPr lang="en-US"/>
        </a:p>
      </dgm:t>
    </dgm:pt>
    <dgm:pt modelId="{C28FFB4C-1FF9-4EB0-941A-2E596C30D35A}" type="pres">
      <dgm:prSet presAssocID="{8D369E10-780B-4793-AF73-38D1DD06DBA5}" presName="aSpace2" presStyleCnt="0"/>
      <dgm:spPr/>
    </dgm:pt>
    <dgm:pt modelId="{29E19DD6-D6DD-49A0-B1AC-25723AE59138}" type="pres">
      <dgm:prSet presAssocID="{1B25C19E-08F2-4668-B9C7-45378141D337}" presName="childNode" presStyleLbl="node1" presStyleIdx="7" presStyleCnt="10">
        <dgm:presLayoutVars>
          <dgm:bulletEnabled val="1"/>
        </dgm:presLayoutVars>
      </dgm:prSet>
      <dgm:spPr/>
      <dgm:t>
        <a:bodyPr/>
        <a:lstStyle/>
        <a:p>
          <a:endParaRPr lang="en-US"/>
        </a:p>
      </dgm:t>
    </dgm:pt>
    <dgm:pt modelId="{716EE368-1BAC-4B68-B5C2-02B804137470}" type="pres">
      <dgm:prSet presAssocID="{D0ECFAFF-C86F-48B0-ABCA-96274C7F832D}" presName="aSpace" presStyleCnt="0"/>
      <dgm:spPr/>
    </dgm:pt>
    <dgm:pt modelId="{3BCA3D5B-D0AD-4C07-A8B4-F8F41F8E4B55}" type="pres">
      <dgm:prSet presAssocID="{EA722D75-9C03-4F6A-A6AA-BE5559E803DF}" presName="compNode" presStyleCnt="0"/>
      <dgm:spPr/>
    </dgm:pt>
    <dgm:pt modelId="{5A562F2A-E082-4C81-98FA-7CCD32F6A9E8}" type="pres">
      <dgm:prSet presAssocID="{EA722D75-9C03-4F6A-A6AA-BE5559E803DF}" presName="aNode" presStyleLbl="bgShp" presStyleIdx="4" presStyleCnt="5"/>
      <dgm:spPr/>
      <dgm:t>
        <a:bodyPr/>
        <a:lstStyle/>
        <a:p>
          <a:endParaRPr lang="en-US"/>
        </a:p>
      </dgm:t>
    </dgm:pt>
    <dgm:pt modelId="{CD67A6E9-F920-407E-9F23-78212C253535}" type="pres">
      <dgm:prSet presAssocID="{EA722D75-9C03-4F6A-A6AA-BE5559E803DF}" presName="textNode" presStyleLbl="bgShp" presStyleIdx="4" presStyleCnt="5"/>
      <dgm:spPr/>
      <dgm:t>
        <a:bodyPr/>
        <a:lstStyle/>
        <a:p>
          <a:endParaRPr lang="en-US"/>
        </a:p>
      </dgm:t>
    </dgm:pt>
    <dgm:pt modelId="{267ECE33-7FEB-43B0-8D12-9A949CCCA1AD}" type="pres">
      <dgm:prSet presAssocID="{EA722D75-9C03-4F6A-A6AA-BE5559E803DF}" presName="compChildNode" presStyleCnt="0"/>
      <dgm:spPr/>
    </dgm:pt>
    <dgm:pt modelId="{DEED3FC8-7179-4B0A-A20D-F1E5992F4F3C}" type="pres">
      <dgm:prSet presAssocID="{EA722D75-9C03-4F6A-A6AA-BE5559E803DF}" presName="theInnerList" presStyleCnt="0"/>
      <dgm:spPr/>
    </dgm:pt>
    <dgm:pt modelId="{C04E9BAC-834E-45FD-9C51-6C5E2C372B40}" type="pres">
      <dgm:prSet presAssocID="{E4A643C0-DC1F-4105-8955-AF92AA7E9921}" presName="childNode" presStyleLbl="node1" presStyleIdx="8" presStyleCnt="10">
        <dgm:presLayoutVars>
          <dgm:bulletEnabled val="1"/>
        </dgm:presLayoutVars>
      </dgm:prSet>
      <dgm:spPr/>
      <dgm:t>
        <a:bodyPr/>
        <a:lstStyle/>
        <a:p>
          <a:endParaRPr lang="en-US"/>
        </a:p>
      </dgm:t>
    </dgm:pt>
    <dgm:pt modelId="{836CC1CE-EA14-4895-90B5-BC6CAB3568E1}" type="pres">
      <dgm:prSet presAssocID="{E4A643C0-DC1F-4105-8955-AF92AA7E9921}" presName="aSpace2" presStyleCnt="0"/>
      <dgm:spPr/>
    </dgm:pt>
    <dgm:pt modelId="{F8E8D4D9-E96F-48DC-B6A2-4C6C64D2972D}" type="pres">
      <dgm:prSet presAssocID="{AE19AD5D-DA3B-419F-BF56-5BE7A0E3FF32}" presName="childNode" presStyleLbl="node1" presStyleIdx="9" presStyleCnt="10">
        <dgm:presLayoutVars>
          <dgm:bulletEnabled val="1"/>
        </dgm:presLayoutVars>
      </dgm:prSet>
      <dgm:spPr/>
      <dgm:t>
        <a:bodyPr/>
        <a:lstStyle/>
        <a:p>
          <a:endParaRPr lang="en-US"/>
        </a:p>
      </dgm:t>
    </dgm:pt>
  </dgm:ptLst>
  <dgm:cxnLst>
    <dgm:cxn modelId="{4435E314-E619-4251-BB83-D82EDBF723D6}" srcId="{40AD0477-0738-47AA-A88E-0C71CCCB32BB}" destId="{626B9671-739B-4015-996A-A7B9CF9D1A83}" srcOrd="1" destOrd="0" parTransId="{9FC9EFF9-1A3A-4F93-9D93-221D2FFDC03E}" sibTransId="{38E73942-5541-4400-BD90-C4ABD5A33FBA}"/>
    <dgm:cxn modelId="{55E099EB-956B-4488-B166-5B4F086371EA}" srcId="{55D55880-226D-4E9E-AF58-6983BA3ADA0C}" destId="{6663A6C2-EC80-40D5-A46C-A0ECF54A32FC}" srcOrd="1" destOrd="0" parTransId="{3F42BD65-4A12-44CA-93CF-A6AD077FDB42}" sibTransId="{C94B3200-8404-4492-B5E1-EA372CFDE350}"/>
    <dgm:cxn modelId="{79C36423-0D34-4C97-B287-8DCD31DC65E0}" type="presOf" srcId="{1B25C19E-08F2-4668-B9C7-45378141D337}" destId="{29E19DD6-D6DD-49A0-B1AC-25723AE59138}" srcOrd="0" destOrd="0" presId="urn:microsoft.com/office/officeart/2005/8/layout/lProcess2"/>
    <dgm:cxn modelId="{A57786C3-345B-4906-8FE5-5331940CFFA0}" srcId="{8940AE64-6377-4682-8137-5AF4802D61A5}" destId="{6FE04AB0-BDDA-42A3-AE86-49593AE76DE5}" srcOrd="0" destOrd="0" parTransId="{DF2AD637-275B-4084-9051-E282892173C1}" sibTransId="{D848916A-FA60-4BE3-A97B-614DB4341C21}"/>
    <dgm:cxn modelId="{0F2DD9CC-3FE0-488F-8849-3ECEADC28BB1}" type="presOf" srcId="{256CFB47-1AD0-4584-9BB5-9C7D5BAC0F21}" destId="{AE368671-BC70-423E-B7EF-A086810D1B6D}" srcOrd="0" destOrd="0" presId="urn:microsoft.com/office/officeart/2005/8/layout/lProcess2"/>
    <dgm:cxn modelId="{5903B99E-E3F3-48D6-B11C-54F821EBFB88}" srcId="{8940AE64-6377-4682-8137-5AF4802D61A5}" destId="{40AD0477-0738-47AA-A88E-0C71CCCB32BB}" srcOrd="2" destOrd="0" parTransId="{FFA88DDC-F3F7-4C73-8212-17D7111BB24D}" sibTransId="{CE3F2C9E-99C5-48F0-BBF0-EDE670A37452}"/>
    <dgm:cxn modelId="{683EC424-B201-47C3-BECB-13F850D2509B}" srcId="{EA722D75-9C03-4F6A-A6AA-BE5559E803DF}" destId="{E4A643C0-DC1F-4105-8955-AF92AA7E9921}" srcOrd="0" destOrd="0" parTransId="{7E353993-BECA-4CBD-833E-EDB9A7260461}" sibTransId="{F268B441-E4E0-48BA-BF1C-4C9F639749B5}"/>
    <dgm:cxn modelId="{6D0D0862-DF67-4F00-8A26-C0CF811E0398}" type="presOf" srcId="{40AD0477-0738-47AA-A88E-0C71CCCB32BB}" destId="{8CEE5F2F-0243-49E4-BD9C-3E672BEDEF1F}" srcOrd="1" destOrd="0" presId="urn:microsoft.com/office/officeart/2005/8/layout/lProcess2"/>
    <dgm:cxn modelId="{B5358A5D-461B-4E2F-9110-BAEE031233ED}" type="presOf" srcId="{8D369E10-780B-4793-AF73-38D1DD06DBA5}" destId="{F90F0957-AC57-4EBA-8493-E557EDC2F80E}" srcOrd="0" destOrd="0" presId="urn:microsoft.com/office/officeart/2005/8/layout/lProcess2"/>
    <dgm:cxn modelId="{FEFBD2FE-380D-4CB7-9C54-DA6097461CE6}" type="presOf" srcId="{626B9671-739B-4015-996A-A7B9CF9D1A83}" destId="{05A9D75B-E4AE-4B8B-A054-B3CDFFE375B5}" srcOrd="0" destOrd="0" presId="urn:microsoft.com/office/officeart/2005/8/layout/lProcess2"/>
    <dgm:cxn modelId="{547F9B11-9D1D-479E-ABAE-68688C6C4C50}" srcId="{6FE04AB0-BDDA-42A3-AE86-49593AE76DE5}" destId="{6EE241D1-264B-4595-A697-1E35AD22A2CC}" srcOrd="0" destOrd="0" parTransId="{9860A76A-F914-41FA-BCFF-364A29824113}" sibTransId="{92BA4865-DCD1-4553-B722-732630DC95BA}"/>
    <dgm:cxn modelId="{483F2BE7-56C3-4F8C-9AB2-D7C2B9F09919}" srcId="{8940AE64-6377-4682-8137-5AF4802D61A5}" destId="{D0ECFAFF-C86F-48B0-ABCA-96274C7F832D}" srcOrd="3" destOrd="0" parTransId="{3548BE34-09D7-4E6C-B306-4F0872D181E0}" sibTransId="{F6361EDF-2ED5-4D14-A6F4-3C8CECFA8F54}"/>
    <dgm:cxn modelId="{6C35C5BE-EA1A-43E4-A7D0-0C4DA6088545}" type="presOf" srcId="{6C507656-40FD-43FD-B390-D8C274CFA5B3}" destId="{377E51DC-FB8C-43C2-8694-07B40A773B02}" srcOrd="0" destOrd="0" presId="urn:microsoft.com/office/officeart/2005/8/layout/lProcess2"/>
    <dgm:cxn modelId="{C63BB3CE-E200-4A42-874D-C22CB9A4F7CC}" type="presOf" srcId="{AE19AD5D-DA3B-419F-BF56-5BE7A0E3FF32}" destId="{F8E8D4D9-E96F-48DC-B6A2-4C6C64D2972D}" srcOrd="0" destOrd="0" presId="urn:microsoft.com/office/officeart/2005/8/layout/lProcess2"/>
    <dgm:cxn modelId="{B713CAA8-CEAC-4D7A-82DD-86C31579E7C3}" type="presOf" srcId="{6663A6C2-EC80-40D5-A46C-A0ECF54A32FC}" destId="{7C6E0E2B-F800-4027-BCFB-01B77533ED30}" srcOrd="0" destOrd="0" presId="urn:microsoft.com/office/officeart/2005/8/layout/lProcess2"/>
    <dgm:cxn modelId="{C9DD0AFE-9E2B-4C11-8CD8-85864E1141B3}" type="presOf" srcId="{6FE04AB0-BDDA-42A3-AE86-49593AE76DE5}" destId="{FD03B3EA-A9FA-47C8-8776-902D4827CDF6}" srcOrd="1" destOrd="0" presId="urn:microsoft.com/office/officeart/2005/8/layout/lProcess2"/>
    <dgm:cxn modelId="{88B76F6B-43EF-4597-863A-158DB1C39A5F}" srcId="{D0ECFAFF-C86F-48B0-ABCA-96274C7F832D}" destId="{8D369E10-780B-4793-AF73-38D1DD06DBA5}" srcOrd="0" destOrd="0" parTransId="{24F61ED6-F54F-4C79-82A0-6C351587C6F3}" sibTransId="{DC18FE77-A8FC-43E5-B342-E16AAE6719D9}"/>
    <dgm:cxn modelId="{13BA4B55-AE86-4EAF-9909-8D906D28838B}" type="presOf" srcId="{EA722D75-9C03-4F6A-A6AA-BE5559E803DF}" destId="{CD67A6E9-F920-407E-9F23-78212C253535}" srcOrd="1" destOrd="0" presId="urn:microsoft.com/office/officeart/2005/8/layout/lProcess2"/>
    <dgm:cxn modelId="{472AD22C-8FD0-40B3-AC12-2E4BFD1F8662}" type="presOf" srcId="{E16AEB3D-80A6-464F-A7D3-5CB10D390BF7}" destId="{08786E7F-6553-483A-A13A-D546045D265F}" srcOrd="0" destOrd="0" presId="urn:microsoft.com/office/officeart/2005/8/layout/lProcess2"/>
    <dgm:cxn modelId="{00B88FCC-F064-4963-B45C-59FC8B08D7F9}" type="presOf" srcId="{D0ECFAFF-C86F-48B0-ABCA-96274C7F832D}" destId="{F655DE46-5326-4C81-911C-151D8DA6BFA8}" srcOrd="0" destOrd="0" presId="urn:microsoft.com/office/officeart/2005/8/layout/lProcess2"/>
    <dgm:cxn modelId="{5785CFC0-69AC-48C2-874D-BBDCB35287C7}" srcId="{8940AE64-6377-4682-8137-5AF4802D61A5}" destId="{55D55880-226D-4E9E-AF58-6983BA3ADA0C}" srcOrd="1" destOrd="0" parTransId="{33488969-327B-4D81-AA9C-44A4273868FA}" sibTransId="{236DD2D1-C1C6-466F-B271-EA80E69FF7AF}"/>
    <dgm:cxn modelId="{2B249B9E-17AD-4A2C-B469-442EAA4D8D1D}" srcId="{EA722D75-9C03-4F6A-A6AA-BE5559E803DF}" destId="{AE19AD5D-DA3B-419F-BF56-5BE7A0E3FF32}" srcOrd="1" destOrd="0" parTransId="{7EB8520A-9A43-4554-B2FB-0DF5BD9E4DAD}" sibTransId="{706B6067-BE1D-4C0A-8645-A25E717813D0}"/>
    <dgm:cxn modelId="{2ECA9994-947B-4CCE-8CBE-88B232B20C92}" srcId="{6FE04AB0-BDDA-42A3-AE86-49593AE76DE5}" destId="{E16AEB3D-80A6-464F-A7D3-5CB10D390BF7}" srcOrd="1" destOrd="0" parTransId="{094894F2-C04E-4EFA-A7EE-4DA8087DCC04}" sibTransId="{6B2A9C88-0BE3-47CE-B6CE-9BB0E19C0717}"/>
    <dgm:cxn modelId="{48B8481A-B8A2-41DF-B535-A1834D1464AC}" srcId="{8940AE64-6377-4682-8137-5AF4802D61A5}" destId="{EA722D75-9C03-4F6A-A6AA-BE5559E803DF}" srcOrd="4" destOrd="0" parTransId="{E9E0FD9A-BDEF-4E9B-AACE-B968BECCFC8B}" sibTransId="{36C953B5-CB11-4C97-B544-0C4BE0F84CD6}"/>
    <dgm:cxn modelId="{1E8BF461-9F64-4683-BB5C-3A6A0CBBC0FC}" type="presOf" srcId="{EA722D75-9C03-4F6A-A6AA-BE5559E803DF}" destId="{5A562F2A-E082-4C81-98FA-7CCD32F6A9E8}" srcOrd="0" destOrd="0" presId="urn:microsoft.com/office/officeart/2005/8/layout/lProcess2"/>
    <dgm:cxn modelId="{371D8043-BF83-436C-AE96-9952089BF602}" srcId="{55D55880-226D-4E9E-AF58-6983BA3ADA0C}" destId="{256CFB47-1AD0-4584-9BB5-9C7D5BAC0F21}" srcOrd="0" destOrd="0" parTransId="{017B1B77-4C18-4B6A-92D1-B682AF8793B2}" sibTransId="{373A4D9A-6D14-4A37-9D99-B6DF16AD9804}"/>
    <dgm:cxn modelId="{A7C1CDBB-5578-48A0-9838-6E76C2937B6D}" type="presOf" srcId="{D0ECFAFF-C86F-48B0-ABCA-96274C7F832D}" destId="{9DC2A8E1-1B53-437F-A591-B14EE3E002E3}" srcOrd="1" destOrd="0" presId="urn:microsoft.com/office/officeart/2005/8/layout/lProcess2"/>
    <dgm:cxn modelId="{EAE4AFD6-BE69-4A45-AB68-ECCE9A2CAAFF}" type="presOf" srcId="{E4A643C0-DC1F-4105-8955-AF92AA7E9921}" destId="{C04E9BAC-834E-45FD-9C51-6C5E2C372B40}" srcOrd="0" destOrd="0" presId="urn:microsoft.com/office/officeart/2005/8/layout/lProcess2"/>
    <dgm:cxn modelId="{43A5988E-4733-4D5C-ADE9-A7FDA79CB6D6}" srcId="{D0ECFAFF-C86F-48B0-ABCA-96274C7F832D}" destId="{1B25C19E-08F2-4668-B9C7-45378141D337}" srcOrd="1" destOrd="0" parTransId="{C87E95B7-AA5E-465A-8D0E-319D92195420}" sibTransId="{2199F8AB-66AA-44B3-AECA-BFA21CDAAA78}"/>
    <dgm:cxn modelId="{8B0B57DE-6DE1-41B6-A000-568A5C43A58C}" type="presOf" srcId="{55D55880-226D-4E9E-AF58-6983BA3ADA0C}" destId="{1EDE605D-B0AD-4D53-9C6A-E440F03FA399}" srcOrd="1" destOrd="0" presId="urn:microsoft.com/office/officeart/2005/8/layout/lProcess2"/>
    <dgm:cxn modelId="{9D3F69FC-9B08-43B4-838A-62302DB0A268}" type="presOf" srcId="{6FE04AB0-BDDA-42A3-AE86-49593AE76DE5}" destId="{0876C790-C399-416D-A57B-3B67CEF687E3}" srcOrd="0" destOrd="0" presId="urn:microsoft.com/office/officeart/2005/8/layout/lProcess2"/>
    <dgm:cxn modelId="{C0633858-00FA-444E-BCA6-4285B6CC8375}" type="presOf" srcId="{55D55880-226D-4E9E-AF58-6983BA3ADA0C}" destId="{9133CF2E-213D-4F3C-AF38-786447271A82}" srcOrd="0" destOrd="0" presId="urn:microsoft.com/office/officeart/2005/8/layout/lProcess2"/>
    <dgm:cxn modelId="{7B84C7D9-01CE-4A41-A0AB-947E7EFC2298}" srcId="{40AD0477-0738-47AA-A88E-0C71CCCB32BB}" destId="{6C507656-40FD-43FD-B390-D8C274CFA5B3}" srcOrd="0" destOrd="0" parTransId="{45087A34-A196-46D8-8B01-64376AC131DB}" sibTransId="{0DF9D24F-2CC1-4B59-967F-8C3D22475B03}"/>
    <dgm:cxn modelId="{5B7F2EB6-1EED-4120-B6DC-61F7A1815833}" type="presOf" srcId="{40AD0477-0738-47AA-A88E-0C71CCCB32BB}" destId="{173678CA-9E77-4A44-A277-85B4CA3532DB}" srcOrd="0" destOrd="0" presId="urn:microsoft.com/office/officeart/2005/8/layout/lProcess2"/>
    <dgm:cxn modelId="{86144C86-BF41-44E4-9332-239F32833B23}" type="presOf" srcId="{8940AE64-6377-4682-8137-5AF4802D61A5}" destId="{75479EB9-716F-4286-B4EE-2CC22B66EB39}" srcOrd="0" destOrd="0" presId="urn:microsoft.com/office/officeart/2005/8/layout/lProcess2"/>
    <dgm:cxn modelId="{9444714B-8EA9-45F5-BEDE-DDAD8A02E3FC}" type="presOf" srcId="{6EE241D1-264B-4595-A697-1E35AD22A2CC}" destId="{B0F604BE-0311-49A1-BBD2-E12C9AB5A34E}" srcOrd="0" destOrd="0" presId="urn:microsoft.com/office/officeart/2005/8/layout/lProcess2"/>
    <dgm:cxn modelId="{F42216E5-48FD-4350-A64E-8BD773B5A3FD}" type="presParOf" srcId="{75479EB9-716F-4286-B4EE-2CC22B66EB39}" destId="{77CA474E-A1AD-4A40-ABC1-E7935C4949A1}" srcOrd="0" destOrd="0" presId="urn:microsoft.com/office/officeart/2005/8/layout/lProcess2"/>
    <dgm:cxn modelId="{5306CABA-D059-4C4A-A2AB-56318AFA23AA}" type="presParOf" srcId="{77CA474E-A1AD-4A40-ABC1-E7935C4949A1}" destId="{0876C790-C399-416D-A57B-3B67CEF687E3}" srcOrd="0" destOrd="0" presId="urn:microsoft.com/office/officeart/2005/8/layout/lProcess2"/>
    <dgm:cxn modelId="{E8F7B479-BADD-48EC-8665-3B66FB29A11D}" type="presParOf" srcId="{77CA474E-A1AD-4A40-ABC1-E7935C4949A1}" destId="{FD03B3EA-A9FA-47C8-8776-902D4827CDF6}" srcOrd="1" destOrd="0" presId="urn:microsoft.com/office/officeart/2005/8/layout/lProcess2"/>
    <dgm:cxn modelId="{FFD3C094-877A-4EF7-AD65-8335356E35B4}" type="presParOf" srcId="{77CA474E-A1AD-4A40-ABC1-E7935C4949A1}" destId="{E74A114E-C3E5-42D9-A5BA-90CB57CBC0ED}" srcOrd="2" destOrd="0" presId="urn:microsoft.com/office/officeart/2005/8/layout/lProcess2"/>
    <dgm:cxn modelId="{C9DC8798-6999-40F4-8AC3-4A452BDB992C}" type="presParOf" srcId="{E74A114E-C3E5-42D9-A5BA-90CB57CBC0ED}" destId="{27BFFCA4-DC22-410D-8965-D172DBA840CC}" srcOrd="0" destOrd="0" presId="urn:microsoft.com/office/officeart/2005/8/layout/lProcess2"/>
    <dgm:cxn modelId="{83A39A9D-707F-4AB1-AB09-FA934E8EFB8F}" type="presParOf" srcId="{27BFFCA4-DC22-410D-8965-D172DBA840CC}" destId="{B0F604BE-0311-49A1-BBD2-E12C9AB5A34E}" srcOrd="0" destOrd="0" presId="urn:microsoft.com/office/officeart/2005/8/layout/lProcess2"/>
    <dgm:cxn modelId="{0BCD8212-928F-4BBC-961A-8C0465A0769E}" type="presParOf" srcId="{27BFFCA4-DC22-410D-8965-D172DBA840CC}" destId="{059EAF21-98FE-47B5-951D-80D397D8B712}" srcOrd="1" destOrd="0" presId="urn:microsoft.com/office/officeart/2005/8/layout/lProcess2"/>
    <dgm:cxn modelId="{10286214-69C8-4DB3-AF4C-9F2825B730D9}" type="presParOf" srcId="{27BFFCA4-DC22-410D-8965-D172DBA840CC}" destId="{08786E7F-6553-483A-A13A-D546045D265F}" srcOrd="2" destOrd="0" presId="urn:microsoft.com/office/officeart/2005/8/layout/lProcess2"/>
    <dgm:cxn modelId="{FB270CB3-457D-4E81-8AFD-5AC586E32FD1}" type="presParOf" srcId="{75479EB9-716F-4286-B4EE-2CC22B66EB39}" destId="{3B634792-26D5-47C3-B3B4-1F04615AE152}" srcOrd="1" destOrd="0" presId="urn:microsoft.com/office/officeart/2005/8/layout/lProcess2"/>
    <dgm:cxn modelId="{CDA54B32-4150-4618-8985-4D604052CBAE}" type="presParOf" srcId="{75479EB9-716F-4286-B4EE-2CC22B66EB39}" destId="{5006B377-596D-4074-AFAD-54E0A730C4E9}" srcOrd="2" destOrd="0" presId="urn:microsoft.com/office/officeart/2005/8/layout/lProcess2"/>
    <dgm:cxn modelId="{379105BC-7008-4D92-9135-E7165EB6D7C3}" type="presParOf" srcId="{5006B377-596D-4074-AFAD-54E0A730C4E9}" destId="{9133CF2E-213D-4F3C-AF38-786447271A82}" srcOrd="0" destOrd="0" presId="urn:microsoft.com/office/officeart/2005/8/layout/lProcess2"/>
    <dgm:cxn modelId="{A1B82C18-59C9-4C86-BFA6-F65CCB5E1069}" type="presParOf" srcId="{5006B377-596D-4074-AFAD-54E0A730C4E9}" destId="{1EDE605D-B0AD-4D53-9C6A-E440F03FA399}" srcOrd="1" destOrd="0" presId="urn:microsoft.com/office/officeart/2005/8/layout/lProcess2"/>
    <dgm:cxn modelId="{1041450B-5914-4858-BB84-01A01A07039C}" type="presParOf" srcId="{5006B377-596D-4074-AFAD-54E0A730C4E9}" destId="{9BE5F249-A76B-468E-9816-230E86370673}" srcOrd="2" destOrd="0" presId="urn:microsoft.com/office/officeart/2005/8/layout/lProcess2"/>
    <dgm:cxn modelId="{2EEC7061-6B03-478F-8334-EFB2BE6636D8}" type="presParOf" srcId="{9BE5F249-A76B-468E-9816-230E86370673}" destId="{F5EE4151-65C8-47A0-94C9-ECB656C5B13E}" srcOrd="0" destOrd="0" presId="urn:microsoft.com/office/officeart/2005/8/layout/lProcess2"/>
    <dgm:cxn modelId="{0CFC791A-974E-4CFA-8BFD-8F506B861A25}" type="presParOf" srcId="{F5EE4151-65C8-47A0-94C9-ECB656C5B13E}" destId="{AE368671-BC70-423E-B7EF-A086810D1B6D}" srcOrd="0" destOrd="0" presId="urn:microsoft.com/office/officeart/2005/8/layout/lProcess2"/>
    <dgm:cxn modelId="{0AE84E89-6187-47B8-A5FD-4F958D622DAC}" type="presParOf" srcId="{F5EE4151-65C8-47A0-94C9-ECB656C5B13E}" destId="{C83043FF-F74C-4E5D-8CE9-631E85F16213}" srcOrd="1" destOrd="0" presId="urn:microsoft.com/office/officeart/2005/8/layout/lProcess2"/>
    <dgm:cxn modelId="{258C509F-AD59-4521-B39A-496E50CD892E}" type="presParOf" srcId="{F5EE4151-65C8-47A0-94C9-ECB656C5B13E}" destId="{7C6E0E2B-F800-4027-BCFB-01B77533ED30}" srcOrd="2" destOrd="0" presId="urn:microsoft.com/office/officeart/2005/8/layout/lProcess2"/>
    <dgm:cxn modelId="{2557778D-1131-4542-97F5-3519A6DDC4E6}" type="presParOf" srcId="{75479EB9-716F-4286-B4EE-2CC22B66EB39}" destId="{BD0C111C-0C00-4DEB-958E-3493E17CC1E7}" srcOrd="3" destOrd="0" presId="urn:microsoft.com/office/officeart/2005/8/layout/lProcess2"/>
    <dgm:cxn modelId="{6EF57625-ED8C-4C39-945F-B35FD22D76E5}" type="presParOf" srcId="{75479EB9-716F-4286-B4EE-2CC22B66EB39}" destId="{973FFE3F-47E0-417D-86EC-3A7796ACACE6}" srcOrd="4" destOrd="0" presId="urn:microsoft.com/office/officeart/2005/8/layout/lProcess2"/>
    <dgm:cxn modelId="{AA433F12-43EE-4E1C-B045-936EA9350B53}" type="presParOf" srcId="{973FFE3F-47E0-417D-86EC-3A7796ACACE6}" destId="{173678CA-9E77-4A44-A277-85B4CA3532DB}" srcOrd="0" destOrd="0" presId="urn:microsoft.com/office/officeart/2005/8/layout/lProcess2"/>
    <dgm:cxn modelId="{AB3AE0B2-1A39-4DAD-9C44-6D20E631A72E}" type="presParOf" srcId="{973FFE3F-47E0-417D-86EC-3A7796ACACE6}" destId="{8CEE5F2F-0243-49E4-BD9C-3E672BEDEF1F}" srcOrd="1" destOrd="0" presId="urn:microsoft.com/office/officeart/2005/8/layout/lProcess2"/>
    <dgm:cxn modelId="{FA3FE97D-8427-479B-9AE5-834A5583D947}" type="presParOf" srcId="{973FFE3F-47E0-417D-86EC-3A7796ACACE6}" destId="{17749BB0-D61E-4E2D-9CF2-56D390DAC3B5}" srcOrd="2" destOrd="0" presId="urn:microsoft.com/office/officeart/2005/8/layout/lProcess2"/>
    <dgm:cxn modelId="{1FBA8E53-AA39-42F0-B67E-44BFEB1F3301}" type="presParOf" srcId="{17749BB0-D61E-4E2D-9CF2-56D390DAC3B5}" destId="{621D91C8-9A60-4BEB-9021-D6DB4433D31C}" srcOrd="0" destOrd="0" presId="urn:microsoft.com/office/officeart/2005/8/layout/lProcess2"/>
    <dgm:cxn modelId="{B510831B-916B-4D35-A47F-BC69AAB5C2E6}" type="presParOf" srcId="{621D91C8-9A60-4BEB-9021-D6DB4433D31C}" destId="{377E51DC-FB8C-43C2-8694-07B40A773B02}" srcOrd="0" destOrd="0" presId="urn:microsoft.com/office/officeart/2005/8/layout/lProcess2"/>
    <dgm:cxn modelId="{E44B2FDD-B0CA-471C-9CE3-D2A5DA0FF129}" type="presParOf" srcId="{621D91C8-9A60-4BEB-9021-D6DB4433D31C}" destId="{2FB1E29F-7AC5-43D8-B762-74BFB7D250B0}" srcOrd="1" destOrd="0" presId="urn:microsoft.com/office/officeart/2005/8/layout/lProcess2"/>
    <dgm:cxn modelId="{A4E98C90-FB25-4E3D-9316-99AD857F45FC}" type="presParOf" srcId="{621D91C8-9A60-4BEB-9021-D6DB4433D31C}" destId="{05A9D75B-E4AE-4B8B-A054-B3CDFFE375B5}" srcOrd="2" destOrd="0" presId="urn:microsoft.com/office/officeart/2005/8/layout/lProcess2"/>
    <dgm:cxn modelId="{B41E8F29-A6E8-4272-8CE3-0D604169614C}" type="presParOf" srcId="{75479EB9-716F-4286-B4EE-2CC22B66EB39}" destId="{3595764E-EC4B-4A1C-942C-B516C9390C5E}" srcOrd="5" destOrd="0" presId="urn:microsoft.com/office/officeart/2005/8/layout/lProcess2"/>
    <dgm:cxn modelId="{D35C4335-5671-4237-9D60-BD3C17111325}" type="presParOf" srcId="{75479EB9-716F-4286-B4EE-2CC22B66EB39}" destId="{E34F03F6-0674-447D-AE5C-CADA6F599699}" srcOrd="6" destOrd="0" presId="urn:microsoft.com/office/officeart/2005/8/layout/lProcess2"/>
    <dgm:cxn modelId="{D6379094-246F-4A5A-86DD-6F80E48DECB4}" type="presParOf" srcId="{E34F03F6-0674-447D-AE5C-CADA6F599699}" destId="{F655DE46-5326-4C81-911C-151D8DA6BFA8}" srcOrd="0" destOrd="0" presId="urn:microsoft.com/office/officeart/2005/8/layout/lProcess2"/>
    <dgm:cxn modelId="{4875DDAB-7072-4B53-9F85-8C38053ED7CD}" type="presParOf" srcId="{E34F03F6-0674-447D-AE5C-CADA6F599699}" destId="{9DC2A8E1-1B53-437F-A591-B14EE3E002E3}" srcOrd="1" destOrd="0" presId="urn:microsoft.com/office/officeart/2005/8/layout/lProcess2"/>
    <dgm:cxn modelId="{7A64C703-EB42-4867-BF14-ACE86AD6DC87}" type="presParOf" srcId="{E34F03F6-0674-447D-AE5C-CADA6F599699}" destId="{D411AF9F-281B-4E8F-B332-7156AC4D7B23}" srcOrd="2" destOrd="0" presId="urn:microsoft.com/office/officeart/2005/8/layout/lProcess2"/>
    <dgm:cxn modelId="{78D47042-5211-47CE-94C7-EF7AD2215647}" type="presParOf" srcId="{D411AF9F-281B-4E8F-B332-7156AC4D7B23}" destId="{1FF1F011-9445-46AF-80B6-5FAA330A02DF}" srcOrd="0" destOrd="0" presId="urn:microsoft.com/office/officeart/2005/8/layout/lProcess2"/>
    <dgm:cxn modelId="{12635598-AFAD-4036-89DB-02EF146A417E}" type="presParOf" srcId="{1FF1F011-9445-46AF-80B6-5FAA330A02DF}" destId="{F90F0957-AC57-4EBA-8493-E557EDC2F80E}" srcOrd="0" destOrd="0" presId="urn:microsoft.com/office/officeart/2005/8/layout/lProcess2"/>
    <dgm:cxn modelId="{BF216593-A1CD-4E7C-BA3F-5CC60E6D4D67}" type="presParOf" srcId="{1FF1F011-9445-46AF-80B6-5FAA330A02DF}" destId="{C28FFB4C-1FF9-4EB0-941A-2E596C30D35A}" srcOrd="1" destOrd="0" presId="urn:microsoft.com/office/officeart/2005/8/layout/lProcess2"/>
    <dgm:cxn modelId="{665FA0DF-817A-4872-B784-6F2BCBAFAE0C}" type="presParOf" srcId="{1FF1F011-9445-46AF-80B6-5FAA330A02DF}" destId="{29E19DD6-D6DD-49A0-B1AC-25723AE59138}" srcOrd="2" destOrd="0" presId="urn:microsoft.com/office/officeart/2005/8/layout/lProcess2"/>
    <dgm:cxn modelId="{5A37A1DF-A9DD-45B9-A2A4-DBA84E582423}" type="presParOf" srcId="{75479EB9-716F-4286-B4EE-2CC22B66EB39}" destId="{716EE368-1BAC-4B68-B5C2-02B804137470}" srcOrd="7" destOrd="0" presId="urn:microsoft.com/office/officeart/2005/8/layout/lProcess2"/>
    <dgm:cxn modelId="{6A8B02B3-4E30-4DBE-B4C0-A6F09CFE942D}" type="presParOf" srcId="{75479EB9-716F-4286-B4EE-2CC22B66EB39}" destId="{3BCA3D5B-D0AD-4C07-A8B4-F8F41F8E4B55}" srcOrd="8" destOrd="0" presId="urn:microsoft.com/office/officeart/2005/8/layout/lProcess2"/>
    <dgm:cxn modelId="{E50AE11E-DFF3-4CB7-A385-6A836DCC9C5D}" type="presParOf" srcId="{3BCA3D5B-D0AD-4C07-A8B4-F8F41F8E4B55}" destId="{5A562F2A-E082-4C81-98FA-7CCD32F6A9E8}" srcOrd="0" destOrd="0" presId="urn:microsoft.com/office/officeart/2005/8/layout/lProcess2"/>
    <dgm:cxn modelId="{C3D588CF-B4FA-449B-910F-212A24DE4390}" type="presParOf" srcId="{3BCA3D5B-D0AD-4C07-A8B4-F8F41F8E4B55}" destId="{CD67A6E9-F920-407E-9F23-78212C253535}" srcOrd="1" destOrd="0" presId="urn:microsoft.com/office/officeart/2005/8/layout/lProcess2"/>
    <dgm:cxn modelId="{BFC1DE2C-1BCF-4261-9EDB-A846D00F27F5}" type="presParOf" srcId="{3BCA3D5B-D0AD-4C07-A8B4-F8F41F8E4B55}" destId="{267ECE33-7FEB-43B0-8D12-9A949CCCA1AD}" srcOrd="2" destOrd="0" presId="urn:microsoft.com/office/officeart/2005/8/layout/lProcess2"/>
    <dgm:cxn modelId="{33BD0B92-8F02-479F-B441-FEC107FB4555}" type="presParOf" srcId="{267ECE33-7FEB-43B0-8D12-9A949CCCA1AD}" destId="{DEED3FC8-7179-4B0A-A20D-F1E5992F4F3C}" srcOrd="0" destOrd="0" presId="urn:microsoft.com/office/officeart/2005/8/layout/lProcess2"/>
    <dgm:cxn modelId="{DFAC4A2A-6A23-48D5-B661-E1CD064E7A49}" type="presParOf" srcId="{DEED3FC8-7179-4B0A-A20D-F1E5992F4F3C}" destId="{C04E9BAC-834E-45FD-9C51-6C5E2C372B40}" srcOrd="0" destOrd="0" presId="urn:microsoft.com/office/officeart/2005/8/layout/lProcess2"/>
    <dgm:cxn modelId="{905AC332-ACDD-4E68-B148-FB37D0752602}" type="presParOf" srcId="{DEED3FC8-7179-4B0A-A20D-F1E5992F4F3C}" destId="{836CC1CE-EA14-4895-90B5-BC6CAB3568E1}" srcOrd="1" destOrd="0" presId="urn:microsoft.com/office/officeart/2005/8/layout/lProcess2"/>
    <dgm:cxn modelId="{536A7469-6E33-46F6-9234-B9BEDF48A3FD}" type="presParOf" srcId="{DEED3FC8-7179-4B0A-A20D-F1E5992F4F3C}" destId="{F8E8D4D9-E96F-48DC-B6A2-4C6C64D2972D}" srcOrd="2"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28D12F-6529-43D9-8BC7-914FCA754D70}" type="doc">
      <dgm:prSet loTypeId="urn:microsoft.com/office/officeart/2009/3/layout/HorizontalOrganizationChart" loCatId="hierarchy" qsTypeId="urn:microsoft.com/office/officeart/2005/8/quickstyle/simple5" qsCatId="simple" csTypeId="urn:microsoft.com/office/officeart/2005/8/colors/colorful1" csCatId="colorful" phldr="1"/>
      <dgm:spPr/>
      <dgm:t>
        <a:bodyPr/>
        <a:lstStyle/>
        <a:p>
          <a:pPr rtl="1"/>
          <a:endParaRPr lang="fa-IR"/>
        </a:p>
      </dgm:t>
    </dgm:pt>
    <dgm:pt modelId="{6BE40B02-63B0-4C7F-A406-DB76AA8D73D5}">
      <dgm:prSet phldrT="[Text]" custT="1"/>
      <dgm:spPr/>
      <dgm:t>
        <a:bodyPr/>
        <a:lstStyle/>
        <a:p>
          <a:pPr rtl="1"/>
          <a:r>
            <a:rPr lang="fa-IR" sz="1800" b="1" dirty="0">
              <a:solidFill>
                <a:schemeClr val="bg1"/>
              </a:solidFill>
              <a:cs typeface="B Titr" panose="00000700000000000000" pitchFamily="2" charset="-78"/>
            </a:rPr>
            <a:t>روش های سنتز</a:t>
          </a:r>
        </a:p>
      </dgm:t>
    </dgm:pt>
    <dgm:pt modelId="{A027C606-4548-4068-B0FD-13703CBCA53B}" type="parTrans" cxnId="{D121719F-F70C-4FE9-9B65-A572DE75C542}">
      <dgm:prSet/>
      <dgm:spPr/>
      <dgm:t>
        <a:bodyPr/>
        <a:lstStyle/>
        <a:p>
          <a:pPr rtl="1"/>
          <a:endParaRPr lang="fa-IR"/>
        </a:p>
      </dgm:t>
    </dgm:pt>
    <dgm:pt modelId="{132B4BFE-3649-4FC6-8D04-DA6EFDED687D}" type="sibTrans" cxnId="{D121719F-F70C-4FE9-9B65-A572DE75C542}">
      <dgm:prSet/>
      <dgm:spPr/>
      <dgm:t>
        <a:bodyPr/>
        <a:lstStyle/>
        <a:p>
          <a:pPr rtl="1"/>
          <a:endParaRPr lang="fa-IR"/>
        </a:p>
      </dgm:t>
    </dgm:pt>
    <dgm:pt modelId="{74728456-8AB5-492F-82AC-B81722D44E87}">
      <dgm:prSet phldrT="[Text]" custT="1"/>
      <dgm:spPr/>
      <dgm:t>
        <a:bodyPr/>
        <a:lstStyle/>
        <a:p>
          <a:pPr rtl="1"/>
          <a:r>
            <a:rPr lang="fa-IR" sz="1800" b="1" dirty="0">
              <a:solidFill>
                <a:schemeClr val="tx1"/>
              </a:solidFill>
              <a:cs typeface="B Titr" panose="00000700000000000000" pitchFamily="2" charset="-78"/>
            </a:rPr>
            <a:t>رسوب فیزیکی بخار</a:t>
          </a:r>
        </a:p>
      </dgm:t>
    </dgm:pt>
    <dgm:pt modelId="{FC84A766-38A7-468A-9432-F5A35635C793}" type="parTrans" cxnId="{F0AB57F4-F57B-4779-9238-624018EEE53B}">
      <dgm:prSet/>
      <dgm:spPr/>
      <dgm:t>
        <a:bodyPr/>
        <a:lstStyle/>
        <a:p>
          <a:pPr rtl="1"/>
          <a:endParaRPr lang="fa-IR"/>
        </a:p>
      </dgm:t>
    </dgm:pt>
    <dgm:pt modelId="{1B20A90F-92E9-4F9D-AA21-A248AAE2A30B}" type="sibTrans" cxnId="{F0AB57F4-F57B-4779-9238-624018EEE53B}">
      <dgm:prSet/>
      <dgm:spPr/>
      <dgm:t>
        <a:bodyPr/>
        <a:lstStyle/>
        <a:p>
          <a:pPr rtl="1"/>
          <a:endParaRPr lang="fa-IR"/>
        </a:p>
      </dgm:t>
    </dgm:pt>
    <dgm:pt modelId="{7E949F54-4826-4928-AABD-B8B3781D0EF6}">
      <dgm:prSet phldrT="[Text]" custT="1"/>
      <dgm:spPr/>
      <dgm:t>
        <a:bodyPr/>
        <a:lstStyle/>
        <a:p>
          <a:pPr rtl="1"/>
          <a:r>
            <a:rPr lang="fa-IR" sz="1600" b="1" dirty="0">
              <a:solidFill>
                <a:schemeClr val="tx1"/>
              </a:solidFill>
              <a:cs typeface="B Titr" panose="00000700000000000000" pitchFamily="2" charset="-78"/>
            </a:rPr>
            <a:t>واکنش های حالت جامد/مایع</a:t>
          </a:r>
        </a:p>
      </dgm:t>
    </dgm:pt>
    <dgm:pt modelId="{906825F7-D3FE-4D7A-B54A-BC3E5621BCD2}" type="parTrans" cxnId="{6F5A238E-5C56-4BC3-A0A4-CA5665B0BFC6}">
      <dgm:prSet/>
      <dgm:spPr/>
      <dgm:t>
        <a:bodyPr/>
        <a:lstStyle/>
        <a:p>
          <a:pPr rtl="1"/>
          <a:endParaRPr lang="fa-IR"/>
        </a:p>
      </dgm:t>
    </dgm:pt>
    <dgm:pt modelId="{0C737D5B-57A8-4449-B3FF-0A568B2DF427}" type="sibTrans" cxnId="{6F5A238E-5C56-4BC3-A0A4-CA5665B0BFC6}">
      <dgm:prSet/>
      <dgm:spPr/>
      <dgm:t>
        <a:bodyPr/>
        <a:lstStyle/>
        <a:p>
          <a:pPr rtl="1"/>
          <a:endParaRPr lang="fa-IR"/>
        </a:p>
      </dgm:t>
    </dgm:pt>
    <dgm:pt modelId="{A16929F7-C2BD-477B-93A0-443551E56134}">
      <dgm:prSet phldrT="[Text]" custT="1"/>
      <dgm:spPr/>
      <dgm:t>
        <a:bodyPr/>
        <a:lstStyle/>
        <a:p>
          <a:pPr rtl="1"/>
          <a:r>
            <a:rPr lang="fa-IR" sz="1800" b="1" dirty="0">
              <a:solidFill>
                <a:schemeClr val="tx1"/>
              </a:solidFill>
              <a:cs typeface="B Nazanin" panose="00000400000000000000" pitchFamily="2" charset="-78"/>
            </a:rPr>
            <a:t>تراوش مذاب واکنشگر</a:t>
          </a:r>
        </a:p>
      </dgm:t>
    </dgm:pt>
    <dgm:pt modelId="{C4E8BCA1-F114-4403-A2BF-EFB1D7BA150E}" type="parTrans" cxnId="{0762B52C-C1F9-4996-9884-3CC405E8A88E}">
      <dgm:prSet/>
      <dgm:spPr/>
      <dgm:t>
        <a:bodyPr/>
        <a:lstStyle/>
        <a:p>
          <a:pPr rtl="1"/>
          <a:endParaRPr lang="fa-IR"/>
        </a:p>
      </dgm:t>
    </dgm:pt>
    <dgm:pt modelId="{E4D7C8B5-BD4C-4C71-96F5-2E9021711655}" type="sibTrans" cxnId="{0762B52C-C1F9-4996-9884-3CC405E8A88E}">
      <dgm:prSet/>
      <dgm:spPr/>
      <dgm:t>
        <a:bodyPr/>
        <a:lstStyle/>
        <a:p>
          <a:pPr rtl="1"/>
          <a:endParaRPr lang="fa-IR"/>
        </a:p>
      </dgm:t>
    </dgm:pt>
    <dgm:pt modelId="{C930713F-838F-4026-BD4C-E5AE314A1822}">
      <dgm:prSet custT="1"/>
      <dgm:spPr/>
      <dgm:t>
        <a:bodyPr/>
        <a:lstStyle/>
        <a:p>
          <a:pPr rtl="1"/>
          <a:r>
            <a:rPr lang="fa-IR" sz="1800" b="1">
              <a:solidFill>
                <a:schemeClr val="tx1"/>
              </a:solidFill>
              <a:cs typeface="B Nazanin" panose="00000400000000000000" pitchFamily="2" charset="-78"/>
            </a:rPr>
            <a:t>نمک مذاب </a:t>
          </a:r>
          <a:endParaRPr lang="en-US" sz="1800" b="1" dirty="0">
            <a:solidFill>
              <a:schemeClr val="tx1"/>
            </a:solidFill>
            <a:cs typeface="B Nazanin" panose="00000400000000000000" pitchFamily="2" charset="-78"/>
          </a:endParaRPr>
        </a:p>
      </dgm:t>
    </dgm:pt>
    <dgm:pt modelId="{7D526114-9146-4825-B2CA-D28C9E08FE1A}" type="parTrans" cxnId="{C7E0DD69-17DD-4963-87D1-01672D879591}">
      <dgm:prSet/>
      <dgm:spPr/>
      <dgm:t>
        <a:bodyPr/>
        <a:lstStyle/>
        <a:p>
          <a:pPr rtl="1"/>
          <a:endParaRPr lang="fa-IR"/>
        </a:p>
      </dgm:t>
    </dgm:pt>
    <dgm:pt modelId="{6470E380-BD3A-4FBE-A88B-E9D23642B8CD}" type="sibTrans" cxnId="{C7E0DD69-17DD-4963-87D1-01672D879591}">
      <dgm:prSet/>
      <dgm:spPr/>
      <dgm:t>
        <a:bodyPr/>
        <a:lstStyle/>
        <a:p>
          <a:pPr rtl="1"/>
          <a:endParaRPr lang="fa-IR"/>
        </a:p>
      </dgm:t>
    </dgm:pt>
    <dgm:pt modelId="{093BD67F-BBAA-419C-ADF4-5250D154743D}">
      <dgm:prSet custT="1"/>
      <dgm:spPr/>
      <dgm:t>
        <a:bodyPr/>
        <a:lstStyle/>
        <a:p>
          <a:pPr rtl="1"/>
          <a:r>
            <a:rPr lang="fa-IR" sz="1800" b="1" dirty="0">
              <a:solidFill>
                <a:schemeClr val="tx1"/>
              </a:solidFill>
              <a:cs typeface="B Nazanin" panose="00000400000000000000" pitchFamily="2" charset="-78"/>
            </a:rPr>
            <a:t>اتمسفر کنترل شده</a:t>
          </a:r>
          <a:endParaRPr lang="en-US" sz="1800" b="1" dirty="0">
            <a:solidFill>
              <a:schemeClr val="tx1"/>
            </a:solidFill>
            <a:cs typeface="B Nazanin" panose="00000400000000000000" pitchFamily="2" charset="-78"/>
          </a:endParaRPr>
        </a:p>
      </dgm:t>
    </dgm:pt>
    <dgm:pt modelId="{39C52D17-43A3-472D-BAF5-F44ED762BD35}" type="parTrans" cxnId="{269631EA-6A61-47D9-AE06-C00D4831D196}">
      <dgm:prSet/>
      <dgm:spPr/>
      <dgm:t>
        <a:bodyPr/>
        <a:lstStyle/>
        <a:p>
          <a:pPr rtl="1"/>
          <a:endParaRPr lang="fa-IR"/>
        </a:p>
      </dgm:t>
    </dgm:pt>
    <dgm:pt modelId="{62634A6B-53BD-4E09-942B-8358692FEEA8}" type="sibTrans" cxnId="{269631EA-6A61-47D9-AE06-C00D4831D196}">
      <dgm:prSet/>
      <dgm:spPr/>
      <dgm:t>
        <a:bodyPr/>
        <a:lstStyle/>
        <a:p>
          <a:pPr rtl="1"/>
          <a:endParaRPr lang="fa-IR"/>
        </a:p>
      </dgm:t>
    </dgm:pt>
    <dgm:pt modelId="{925F3A86-AD52-4AB3-88D5-D9326661A4E5}">
      <dgm:prSet custT="1"/>
      <dgm:spPr/>
      <dgm:t>
        <a:bodyPr/>
        <a:lstStyle/>
        <a:p>
          <a:pPr rtl="1"/>
          <a:r>
            <a:rPr lang="fa-IR" sz="1800" b="1">
              <a:solidFill>
                <a:schemeClr val="tx1"/>
              </a:solidFill>
              <a:cs typeface="B Nazanin" panose="00000400000000000000" pitchFamily="2" charset="-78"/>
            </a:rPr>
            <a:t>کپسوله کردن در نمک</a:t>
          </a:r>
          <a:endParaRPr lang="en-US" sz="1800" b="1" dirty="0">
            <a:solidFill>
              <a:schemeClr val="tx1"/>
            </a:solidFill>
            <a:cs typeface="B Nazanin" panose="00000400000000000000" pitchFamily="2" charset="-78"/>
          </a:endParaRPr>
        </a:p>
      </dgm:t>
    </dgm:pt>
    <dgm:pt modelId="{ABA3DAC9-A7BE-471E-98E4-BCDE8CA7ACED}" type="parTrans" cxnId="{1BF63C80-1986-42D1-937C-B66D9F80198C}">
      <dgm:prSet/>
      <dgm:spPr/>
      <dgm:t>
        <a:bodyPr/>
        <a:lstStyle/>
        <a:p>
          <a:pPr rtl="1"/>
          <a:endParaRPr lang="fa-IR"/>
        </a:p>
      </dgm:t>
    </dgm:pt>
    <dgm:pt modelId="{8D57ADD7-8EC4-469F-8448-FB3FD5C52CE3}" type="sibTrans" cxnId="{1BF63C80-1986-42D1-937C-B66D9F80198C}">
      <dgm:prSet/>
      <dgm:spPr/>
      <dgm:t>
        <a:bodyPr/>
        <a:lstStyle/>
        <a:p>
          <a:pPr rtl="1"/>
          <a:endParaRPr lang="fa-IR"/>
        </a:p>
      </dgm:t>
    </dgm:pt>
    <dgm:pt modelId="{AFA152F2-F33D-4279-915B-0CB570DBFA81}">
      <dgm:prSet custT="1"/>
      <dgm:spPr/>
      <dgm:t>
        <a:bodyPr/>
        <a:lstStyle/>
        <a:p>
          <a:pPr rtl="1"/>
          <a:r>
            <a:rPr lang="fa-IR" sz="1800" b="1" dirty="0">
              <a:solidFill>
                <a:schemeClr val="tx1"/>
              </a:solidFill>
              <a:cs typeface="B Nazanin" panose="00000400000000000000" pitchFamily="2" charset="-78"/>
            </a:rPr>
            <a:t>فرایند الکتروشیمیایی</a:t>
          </a:r>
          <a:endParaRPr lang="en-US" sz="1800" b="1" dirty="0">
            <a:solidFill>
              <a:schemeClr val="tx1"/>
            </a:solidFill>
            <a:cs typeface="B Nazanin" panose="00000400000000000000" pitchFamily="2" charset="-78"/>
          </a:endParaRPr>
        </a:p>
      </dgm:t>
    </dgm:pt>
    <dgm:pt modelId="{76E1E5DC-FA35-42C8-B085-DE9CBFFAD697}" type="parTrans" cxnId="{4754E31F-75E5-4296-A4A6-43E1926628E5}">
      <dgm:prSet/>
      <dgm:spPr/>
      <dgm:t>
        <a:bodyPr/>
        <a:lstStyle/>
        <a:p>
          <a:pPr rtl="1"/>
          <a:endParaRPr lang="fa-IR"/>
        </a:p>
      </dgm:t>
    </dgm:pt>
    <dgm:pt modelId="{BD8AE6F6-B8AE-4D4F-A07E-21F88A857961}" type="sibTrans" cxnId="{4754E31F-75E5-4296-A4A6-43E1926628E5}">
      <dgm:prSet/>
      <dgm:spPr/>
      <dgm:t>
        <a:bodyPr/>
        <a:lstStyle/>
        <a:p>
          <a:pPr rtl="1"/>
          <a:endParaRPr lang="fa-IR"/>
        </a:p>
      </dgm:t>
    </dgm:pt>
    <dgm:pt modelId="{2EE26C61-6EDB-4AD9-BB20-9F7C5B4E2312}">
      <dgm:prSet phldrT="[Text]" custT="1"/>
      <dgm:spPr/>
      <dgm:t>
        <a:bodyPr/>
        <a:lstStyle/>
        <a:p>
          <a:pPr rtl="1"/>
          <a:r>
            <a:rPr lang="fa-IR" sz="1800" b="1">
              <a:solidFill>
                <a:schemeClr val="tx1"/>
              </a:solidFill>
              <a:cs typeface="B Nazanin" panose="00000400000000000000" pitchFamily="2" charset="-78"/>
            </a:rPr>
            <a:t>کندوپاش مگنترون</a:t>
          </a:r>
          <a:endParaRPr lang="fa-IR" sz="1800" b="1" dirty="0">
            <a:solidFill>
              <a:schemeClr val="tx1"/>
            </a:solidFill>
            <a:cs typeface="B Nazanin" panose="00000400000000000000" pitchFamily="2" charset="-78"/>
          </a:endParaRPr>
        </a:p>
      </dgm:t>
    </dgm:pt>
    <dgm:pt modelId="{BE802B08-E097-4E65-9ADB-520CEA1E42A5}" type="parTrans" cxnId="{713AEC42-9A10-437B-B9C8-D5E5708578F8}">
      <dgm:prSet/>
      <dgm:spPr/>
      <dgm:t>
        <a:bodyPr/>
        <a:lstStyle/>
        <a:p>
          <a:pPr rtl="1"/>
          <a:endParaRPr lang="fa-IR"/>
        </a:p>
      </dgm:t>
    </dgm:pt>
    <dgm:pt modelId="{15167814-28F6-4AA7-8AB8-58F7CD63BC30}" type="sibTrans" cxnId="{713AEC42-9A10-437B-B9C8-D5E5708578F8}">
      <dgm:prSet/>
      <dgm:spPr/>
      <dgm:t>
        <a:bodyPr/>
        <a:lstStyle/>
        <a:p>
          <a:pPr rtl="1"/>
          <a:endParaRPr lang="fa-IR"/>
        </a:p>
      </dgm:t>
    </dgm:pt>
    <dgm:pt modelId="{B70B1566-5110-4BBE-B59D-51B264D14820}">
      <dgm:prSet phldrT="[Text]" custT="1"/>
      <dgm:spPr/>
      <dgm:t>
        <a:bodyPr/>
        <a:lstStyle/>
        <a:p>
          <a:pPr rtl="1"/>
          <a:r>
            <a:rPr lang="fa-IR" sz="1800" b="1">
              <a:solidFill>
                <a:schemeClr val="tx1"/>
              </a:solidFill>
              <a:cs typeface="B Nazanin" panose="00000400000000000000" pitchFamily="2" charset="-78"/>
            </a:rPr>
            <a:t>لایه نشانی قوس کاتدی</a:t>
          </a:r>
          <a:endParaRPr lang="fa-IR" sz="1800" b="1" dirty="0">
            <a:solidFill>
              <a:schemeClr val="tx1"/>
            </a:solidFill>
            <a:cs typeface="B Nazanin" panose="00000400000000000000" pitchFamily="2" charset="-78"/>
          </a:endParaRPr>
        </a:p>
      </dgm:t>
    </dgm:pt>
    <dgm:pt modelId="{CC9E47A5-2715-4677-8D00-95B12E5DE21C}" type="parTrans" cxnId="{6F2F98A7-9D72-4A24-996D-8A7FD32CCDAE}">
      <dgm:prSet/>
      <dgm:spPr/>
      <dgm:t>
        <a:bodyPr/>
        <a:lstStyle/>
        <a:p>
          <a:pPr rtl="1"/>
          <a:endParaRPr lang="fa-IR"/>
        </a:p>
      </dgm:t>
    </dgm:pt>
    <dgm:pt modelId="{1B9B24F8-DE87-461E-8A19-329D0605B0AB}" type="sibTrans" cxnId="{6F2F98A7-9D72-4A24-996D-8A7FD32CCDAE}">
      <dgm:prSet/>
      <dgm:spPr/>
      <dgm:t>
        <a:bodyPr/>
        <a:lstStyle/>
        <a:p>
          <a:pPr rtl="1"/>
          <a:endParaRPr lang="fa-IR"/>
        </a:p>
      </dgm:t>
    </dgm:pt>
    <dgm:pt modelId="{DEB254D0-50F9-422A-81F6-C3E53032245C}">
      <dgm:prSet phldrT="[Text]" custT="1"/>
      <dgm:spPr/>
      <dgm:t>
        <a:bodyPr/>
        <a:lstStyle/>
        <a:p>
          <a:pPr rtl="1"/>
          <a:r>
            <a:rPr lang="fa-IR" sz="1800" b="1" dirty="0">
              <a:solidFill>
                <a:schemeClr val="tx1"/>
              </a:solidFill>
              <a:cs typeface="B Nazanin" panose="00000400000000000000" pitchFamily="2" charset="-78"/>
            </a:rPr>
            <a:t>لایه نشانی لیزر پالسی</a:t>
          </a:r>
        </a:p>
      </dgm:t>
    </dgm:pt>
    <dgm:pt modelId="{05B2EDDC-48E6-4AF1-9C1F-1499057BE87F}" type="parTrans" cxnId="{314076D3-B6CD-4AEC-A2F8-EFC92D593BE6}">
      <dgm:prSet/>
      <dgm:spPr/>
      <dgm:t>
        <a:bodyPr/>
        <a:lstStyle/>
        <a:p>
          <a:pPr rtl="1"/>
          <a:endParaRPr lang="fa-IR"/>
        </a:p>
      </dgm:t>
    </dgm:pt>
    <dgm:pt modelId="{00E9B593-CDC1-4673-A796-B54DC9859556}" type="sibTrans" cxnId="{314076D3-B6CD-4AEC-A2F8-EFC92D593BE6}">
      <dgm:prSet/>
      <dgm:spPr/>
      <dgm:t>
        <a:bodyPr/>
        <a:lstStyle/>
        <a:p>
          <a:pPr rtl="1"/>
          <a:endParaRPr lang="fa-IR"/>
        </a:p>
      </dgm:t>
    </dgm:pt>
    <dgm:pt modelId="{79B54DE4-4109-49F3-9C5F-66DAF23E7D85}">
      <dgm:prSet phldrT="[Text]" custT="1"/>
      <dgm:spPr/>
      <dgm:t>
        <a:bodyPr/>
        <a:lstStyle/>
        <a:p>
          <a:pPr rtl="1"/>
          <a:r>
            <a:rPr lang="en-US" sz="1800" b="1" dirty="0">
              <a:solidFill>
                <a:schemeClr val="tx1"/>
              </a:solidFill>
              <a:latin typeface="Times New Roman" panose="02020603050405020304" pitchFamily="18" charset="0"/>
              <a:cs typeface="Times New Roman" panose="02020603050405020304" pitchFamily="18" charset="0"/>
            </a:rPr>
            <a:t>SHS</a:t>
          </a:r>
          <a:endParaRPr lang="fa-IR" sz="1800" b="1" dirty="0">
            <a:solidFill>
              <a:schemeClr val="tx1"/>
            </a:solidFill>
            <a:latin typeface="Times New Roman" panose="02020603050405020304" pitchFamily="18" charset="0"/>
            <a:cs typeface="Times New Roman" panose="02020603050405020304" pitchFamily="18" charset="0"/>
          </a:endParaRPr>
        </a:p>
      </dgm:t>
    </dgm:pt>
    <dgm:pt modelId="{CB5102CE-3B6E-4BB7-9986-15D051ACA3BC}" type="parTrans" cxnId="{369406F9-A3EF-451E-9B3D-AC0BC9EAD52D}">
      <dgm:prSet/>
      <dgm:spPr/>
      <dgm:t>
        <a:bodyPr/>
        <a:lstStyle/>
        <a:p>
          <a:pPr rtl="1"/>
          <a:endParaRPr lang="fa-IR"/>
        </a:p>
      </dgm:t>
    </dgm:pt>
    <dgm:pt modelId="{70BBA4AF-0F5E-44D6-BC1D-65E1BC50F88F}" type="sibTrans" cxnId="{369406F9-A3EF-451E-9B3D-AC0BC9EAD52D}">
      <dgm:prSet/>
      <dgm:spPr/>
      <dgm:t>
        <a:bodyPr/>
        <a:lstStyle/>
        <a:p>
          <a:pPr rtl="1"/>
          <a:endParaRPr lang="fa-IR"/>
        </a:p>
      </dgm:t>
    </dgm:pt>
    <dgm:pt modelId="{35FD1672-8D19-4338-97D7-2FA86BCC5BE6}">
      <dgm:prSet phldrT="[Text]" custT="1"/>
      <dgm:spPr/>
      <dgm:t>
        <a:bodyPr/>
        <a:lstStyle/>
        <a:p>
          <a:pPr rtl="1"/>
          <a:r>
            <a:rPr lang="fa-IR" sz="1800" b="1" dirty="0">
              <a:solidFill>
                <a:schemeClr val="tx1"/>
              </a:solidFill>
              <a:cs typeface="B Nazanin" panose="00000400000000000000" pitchFamily="2" charset="-78"/>
            </a:rPr>
            <a:t>پرس داغ</a:t>
          </a:r>
        </a:p>
      </dgm:t>
    </dgm:pt>
    <dgm:pt modelId="{B36E93E1-C013-4DBC-8821-DFA609C9B5A8}" type="parTrans" cxnId="{DC00EA30-BF99-428D-9E62-34E334F44268}">
      <dgm:prSet/>
      <dgm:spPr/>
      <dgm:t>
        <a:bodyPr/>
        <a:lstStyle/>
        <a:p>
          <a:pPr rtl="1"/>
          <a:endParaRPr lang="fa-IR"/>
        </a:p>
      </dgm:t>
    </dgm:pt>
    <dgm:pt modelId="{F8E980CF-C964-409F-93C7-D7171041AD3C}" type="sibTrans" cxnId="{DC00EA30-BF99-428D-9E62-34E334F44268}">
      <dgm:prSet/>
      <dgm:spPr/>
      <dgm:t>
        <a:bodyPr/>
        <a:lstStyle/>
        <a:p>
          <a:pPr rtl="1"/>
          <a:endParaRPr lang="fa-IR"/>
        </a:p>
      </dgm:t>
    </dgm:pt>
    <dgm:pt modelId="{13D2128E-67D6-4250-ADFB-A0A4D6D44293}">
      <dgm:prSet phldrT="[Text]" custT="1"/>
      <dgm:spPr/>
      <dgm:t>
        <a:bodyPr/>
        <a:lstStyle/>
        <a:p>
          <a:pPr rtl="1"/>
          <a:r>
            <a:rPr lang="fa-IR" sz="1800" b="1">
              <a:solidFill>
                <a:schemeClr val="tx1"/>
              </a:solidFill>
              <a:cs typeface="B Nazanin" panose="00000400000000000000" pitchFamily="2" charset="-78"/>
            </a:rPr>
            <a:t>پرس ایزواستاتیک داغ</a:t>
          </a:r>
          <a:endParaRPr lang="fa-IR" sz="1800" b="1" dirty="0">
            <a:solidFill>
              <a:schemeClr val="tx1"/>
            </a:solidFill>
            <a:cs typeface="B Nazanin" panose="00000400000000000000" pitchFamily="2" charset="-78"/>
          </a:endParaRPr>
        </a:p>
      </dgm:t>
    </dgm:pt>
    <dgm:pt modelId="{D14550A7-2724-47E8-BBA6-F345FBF5B290}" type="parTrans" cxnId="{B88BC537-E148-45B3-99FC-B702E94B03E2}">
      <dgm:prSet/>
      <dgm:spPr/>
      <dgm:t>
        <a:bodyPr/>
        <a:lstStyle/>
        <a:p>
          <a:pPr rtl="1"/>
          <a:endParaRPr lang="fa-IR"/>
        </a:p>
      </dgm:t>
    </dgm:pt>
    <dgm:pt modelId="{7C31CF13-86BD-448D-9329-4CF1E99424C2}" type="sibTrans" cxnId="{B88BC537-E148-45B3-99FC-B702E94B03E2}">
      <dgm:prSet/>
      <dgm:spPr/>
      <dgm:t>
        <a:bodyPr/>
        <a:lstStyle/>
        <a:p>
          <a:pPr rtl="1"/>
          <a:endParaRPr lang="fa-IR"/>
        </a:p>
      </dgm:t>
    </dgm:pt>
    <dgm:pt modelId="{456F27E8-42B3-4162-BF94-711745CF155E}">
      <dgm:prSet phldrT="[Text]" custT="1"/>
      <dgm:spPr/>
      <dgm:t>
        <a:bodyPr/>
        <a:lstStyle/>
        <a:p>
          <a:pPr rtl="1"/>
          <a:r>
            <a:rPr lang="fa-IR" sz="1800" b="1">
              <a:solidFill>
                <a:schemeClr val="tx1"/>
              </a:solidFill>
              <a:cs typeface="B Nazanin" panose="00000400000000000000" pitchFamily="2" charset="-78"/>
            </a:rPr>
            <a:t>زینتر پلاسمای جرقه ای</a:t>
          </a:r>
          <a:endParaRPr lang="fa-IR" sz="1800" b="1" dirty="0">
            <a:solidFill>
              <a:schemeClr val="tx1"/>
            </a:solidFill>
            <a:cs typeface="B Nazanin" panose="00000400000000000000" pitchFamily="2" charset="-78"/>
          </a:endParaRPr>
        </a:p>
      </dgm:t>
    </dgm:pt>
    <dgm:pt modelId="{56AFADAC-D6AC-4AE0-963D-689CF153AB3D}" type="parTrans" cxnId="{0CD62999-8977-4DD7-A0A4-9D5FF96CAB66}">
      <dgm:prSet/>
      <dgm:spPr/>
      <dgm:t>
        <a:bodyPr/>
        <a:lstStyle/>
        <a:p>
          <a:pPr rtl="1"/>
          <a:endParaRPr lang="fa-IR"/>
        </a:p>
      </dgm:t>
    </dgm:pt>
    <dgm:pt modelId="{CCD7F24A-8886-406C-A85B-9D9E6E79BE8A}" type="sibTrans" cxnId="{0CD62999-8977-4DD7-A0A4-9D5FF96CAB66}">
      <dgm:prSet/>
      <dgm:spPr/>
      <dgm:t>
        <a:bodyPr/>
        <a:lstStyle/>
        <a:p>
          <a:pPr rtl="1"/>
          <a:endParaRPr lang="fa-IR"/>
        </a:p>
      </dgm:t>
    </dgm:pt>
    <dgm:pt modelId="{27444848-847C-4978-A477-16A4CA1C1334}">
      <dgm:prSet phldrT="[Text]" custT="1"/>
      <dgm:spPr/>
      <dgm:t>
        <a:bodyPr/>
        <a:lstStyle/>
        <a:p>
          <a:pPr rtl="1"/>
          <a:r>
            <a:rPr lang="fa-IR" sz="1800" b="1">
              <a:solidFill>
                <a:schemeClr val="tx1"/>
              </a:solidFill>
              <a:cs typeface="B Nazanin" panose="00000400000000000000" pitchFamily="2" charset="-78"/>
            </a:rPr>
            <a:t>سنتز بدون فشار</a:t>
          </a:r>
          <a:endParaRPr lang="fa-IR" sz="1800" b="1" dirty="0">
            <a:solidFill>
              <a:schemeClr val="tx1"/>
            </a:solidFill>
            <a:cs typeface="B Nazanin" panose="00000400000000000000" pitchFamily="2" charset="-78"/>
          </a:endParaRPr>
        </a:p>
      </dgm:t>
    </dgm:pt>
    <dgm:pt modelId="{8F47F038-4781-4DFD-B66A-B38BED3187B6}" type="parTrans" cxnId="{32168E53-9261-41B2-AC52-23129EB7059B}">
      <dgm:prSet/>
      <dgm:spPr/>
      <dgm:t>
        <a:bodyPr/>
        <a:lstStyle/>
        <a:p>
          <a:pPr rtl="1"/>
          <a:endParaRPr lang="fa-IR"/>
        </a:p>
      </dgm:t>
    </dgm:pt>
    <dgm:pt modelId="{6C71463F-86C6-4A3F-886B-A475CB6EAE8B}" type="sibTrans" cxnId="{32168E53-9261-41B2-AC52-23129EB7059B}">
      <dgm:prSet/>
      <dgm:spPr/>
      <dgm:t>
        <a:bodyPr/>
        <a:lstStyle/>
        <a:p>
          <a:pPr rtl="1"/>
          <a:endParaRPr lang="fa-IR"/>
        </a:p>
      </dgm:t>
    </dgm:pt>
    <dgm:pt modelId="{0B53FDE8-FCE9-476A-B9FE-3E15A9830FAF}">
      <dgm:prSet phldrT="[Text]" custT="1"/>
      <dgm:spPr/>
      <dgm:t>
        <a:bodyPr/>
        <a:lstStyle/>
        <a:p>
          <a:pPr rtl="1"/>
          <a:r>
            <a:rPr lang="fa-IR" sz="1800" b="1" dirty="0">
              <a:solidFill>
                <a:schemeClr val="tx1"/>
              </a:solidFill>
              <a:cs typeface="B Titr" panose="00000700000000000000" pitchFamily="2" charset="-78"/>
            </a:rPr>
            <a:t>فرایندهای مذاب</a:t>
          </a:r>
        </a:p>
      </dgm:t>
    </dgm:pt>
    <dgm:pt modelId="{4CB7CA6A-277B-4831-B520-9918F0D2430F}" type="parTrans" cxnId="{71182AE7-864D-48D8-B02D-1D5D30231F9A}">
      <dgm:prSet/>
      <dgm:spPr/>
      <dgm:t>
        <a:bodyPr/>
        <a:lstStyle/>
        <a:p>
          <a:pPr rtl="1"/>
          <a:endParaRPr lang="fa-IR"/>
        </a:p>
      </dgm:t>
    </dgm:pt>
    <dgm:pt modelId="{C4FDE64D-D195-4716-90EE-ECACBA67F309}" type="sibTrans" cxnId="{71182AE7-864D-48D8-B02D-1D5D30231F9A}">
      <dgm:prSet/>
      <dgm:spPr/>
      <dgm:t>
        <a:bodyPr/>
        <a:lstStyle/>
        <a:p>
          <a:pPr rtl="1"/>
          <a:endParaRPr lang="fa-IR"/>
        </a:p>
      </dgm:t>
    </dgm:pt>
    <dgm:pt modelId="{1C68E611-16EE-4F1E-8F67-860B4CC074DD}" type="pres">
      <dgm:prSet presAssocID="{DF28D12F-6529-43D9-8BC7-914FCA754D70}" presName="hierChild1" presStyleCnt="0">
        <dgm:presLayoutVars>
          <dgm:orgChart val="1"/>
          <dgm:chPref val="1"/>
          <dgm:dir val="rev"/>
          <dgm:animOne val="branch"/>
          <dgm:animLvl val="lvl"/>
          <dgm:resizeHandles/>
        </dgm:presLayoutVars>
      </dgm:prSet>
      <dgm:spPr/>
      <dgm:t>
        <a:bodyPr/>
        <a:lstStyle/>
        <a:p>
          <a:endParaRPr lang="en-US"/>
        </a:p>
      </dgm:t>
    </dgm:pt>
    <dgm:pt modelId="{5EA63885-BA18-46D5-896A-8D7E43C32197}" type="pres">
      <dgm:prSet presAssocID="{6BE40B02-63B0-4C7F-A406-DB76AA8D73D5}" presName="hierRoot1" presStyleCnt="0">
        <dgm:presLayoutVars>
          <dgm:hierBranch val="init"/>
        </dgm:presLayoutVars>
      </dgm:prSet>
      <dgm:spPr/>
    </dgm:pt>
    <dgm:pt modelId="{BE72F049-5150-481F-A5A6-99FA4037D39E}" type="pres">
      <dgm:prSet presAssocID="{6BE40B02-63B0-4C7F-A406-DB76AA8D73D5}" presName="rootComposite1" presStyleCnt="0"/>
      <dgm:spPr/>
    </dgm:pt>
    <dgm:pt modelId="{B542F5D6-DCDC-449C-B3D2-1C985C0D3C58}" type="pres">
      <dgm:prSet presAssocID="{6BE40B02-63B0-4C7F-A406-DB76AA8D73D5}" presName="rootText1" presStyleLbl="node0" presStyleIdx="0" presStyleCnt="1" custScaleX="273058" custScaleY="191042">
        <dgm:presLayoutVars>
          <dgm:chPref val="3"/>
        </dgm:presLayoutVars>
      </dgm:prSet>
      <dgm:spPr/>
      <dgm:t>
        <a:bodyPr/>
        <a:lstStyle/>
        <a:p>
          <a:endParaRPr lang="en-US"/>
        </a:p>
      </dgm:t>
    </dgm:pt>
    <dgm:pt modelId="{2DC455CF-F6B6-4ACE-A1E9-D154A7551DC6}" type="pres">
      <dgm:prSet presAssocID="{6BE40B02-63B0-4C7F-A406-DB76AA8D73D5}" presName="rootConnector1" presStyleLbl="node1" presStyleIdx="0" presStyleCnt="0"/>
      <dgm:spPr/>
      <dgm:t>
        <a:bodyPr/>
        <a:lstStyle/>
        <a:p>
          <a:endParaRPr lang="en-US"/>
        </a:p>
      </dgm:t>
    </dgm:pt>
    <dgm:pt modelId="{F06BB7EA-0472-4FC1-964C-61BD9DCD3F75}" type="pres">
      <dgm:prSet presAssocID="{6BE40B02-63B0-4C7F-A406-DB76AA8D73D5}" presName="hierChild2" presStyleCnt="0"/>
      <dgm:spPr/>
    </dgm:pt>
    <dgm:pt modelId="{AAD114BE-053F-4BF7-9389-82DE16B8EB57}" type="pres">
      <dgm:prSet presAssocID="{FC84A766-38A7-468A-9432-F5A35635C793}" presName="Name66" presStyleLbl="parChTrans1D2" presStyleIdx="0" presStyleCnt="3"/>
      <dgm:spPr/>
      <dgm:t>
        <a:bodyPr/>
        <a:lstStyle/>
        <a:p>
          <a:endParaRPr lang="en-US"/>
        </a:p>
      </dgm:t>
    </dgm:pt>
    <dgm:pt modelId="{44EF37CB-B078-4A7F-A67C-8EC92DB7084E}" type="pres">
      <dgm:prSet presAssocID="{74728456-8AB5-492F-82AC-B81722D44E87}" presName="hierRoot2" presStyleCnt="0">
        <dgm:presLayoutVars>
          <dgm:hierBranch val="init"/>
        </dgm:presLayoutVars>
      </dgm:prSet>
      <dgm:spPr/>
    </dgm:pt>
    <dgm:pt modelId="{8CC0C480-06C3-4736-8C1F-72B8606FD25C}" type="pres">
      <dgm:prSet presAssocID="{74728456-8AB5-492F-82AC-B81722D44E87}" presName="rootComposite" presStyleCnt="0"/>
      <dgm:spPr/>
    </dgm:pt>
    <dgm:pt modelId="{BA9FB228-020D-4DDA-8D4E-FD9A8E25FFAE}" type="pres">
      <dgm:prSet presAssocID="{74728456-8AB5-492F-82AC-B81722D44E87}" presName="rootText" presStyleLbl="node2" presStyleIdx="0" presStyleCnt="3" custScaleX="352465" custScaleY="260567">
        <dgm:presLayoutVars>
          <dgm:chPref val="3"/>
        </dgm:presLayoutVars>
      </dgm:prSet>
      <dgm:spPr/>
      <dgm:t>
        <a:bodyPr/>
        <a:lstStyle/>
        <a:p>
          <a:endParaRPr lang="en-US"/>
        </a:p>
      </dgm:t>
    </dgm:pt>
    <dgm:pt modelId="{EEEAB33B-EBC4-425A-ABDA-5BA26950D609}" type="pres">
      <dgm:prSet presAssocID="{74728456-8AB5-492F-82AC-B81722D44E87}" presName="rootConnector" presStyleLbl="node2" presStyleIdx="0" presStyleCnt="3"/>
      <dgm:spPr/>
      <dgm:t>
        <a:bodyPr/>
        <a:lstStyle/>
        <a:p>
          <a:endParaRPr lang="en-US"/>
        </a:p>
      </dgm:t>
    </dgm:pt>
    <dgm:pt modelId="{88F163C6-1CAF-461C-910F-125B1E33015D}" type="pres">
      <dgm:prSet presAssocID="{74728456-8AB5-492F-82AC-B81722D44E87}" presName="hierChild4" presStyleCnt="0"/>
      <dgm:spPr/>
    </dgm:pt>
    <dgm:pt modelId="{8BC8EFBA-0B81-4821-913F-2AC497C94CBE}" type="pres">
      <dgm:prSet presAssocID="{BE802B08-E097-4E65-9ADB-520CEA1E42A5}" presName="Name66" presStyleLbl="parChTrans1D3" presStyleIdx="0" presStyleCnt="10"/>
      <dgm:spPr/>
      <dgm:t>
        <a:bodyPr/>
        <a:lstStyle/>
        <a:p>
          <a:endParaRPr lang="en-US"/>
        </a:p>
      </dgm:t>
    </dgm:pt>
    <dgm:pt modelId="{B2475317-22EE-4C61-9110-41AFF8834D68}" type="pres">
      <dgm:prSet presAssocID="{2EE26C61-6EDB-4AD9-BB20-9F7C5B4E2312}" presName="hierRoot2" presStyleCnt="0">
        <dgm:presLayoutVars>
          <dgm:hierBranch val="init"/>
        </dgm:presLayoutVars>
      </dgm:prSet>
      <dgm:spPr/>
    </dgm:pt>
    <dgm:pt modelId="{54A96623-744A-43A2-80E0-08EFF0F0D78F}" type="pres">
      <dgm:prSet presAssocID="{2EE26C61-6EDB-4AD9-BB20-9F7C5B4E2312}" presName="rootComposite" presStyleCnt="0"/>
      <dgm:spPr/>
    </dgm:pt>
    <dgm:pt modelId="{F4CCBC4C-241A-4183-83D2-AA756763EC9A}" type="pres">
      <dgm:prSet presAssocID="{2EE26C61-6EDB-4AD9-BB20-9F7C5B4E2312}" presName="rootText" presStyleLbl="node3" presStyleIdx="0" presStyleCnt="10" custScaleX="355752" custScaleY="167814">
        <dgm:presLayoutVars>
          <dgm:chPref val="3"/>
        </dgm:presLayoutVars>
      </dgm:prSet>
      <dgm:spPr/>
      <dgm:t>
        <a:bodyPr/>
        <a:lstStyle/>
        <a:p>
          <a:endParaRPr lang="en-US"/>
        </a:p>
      </dgm:t>
    </dgm:pt>
    <dgm:pt modelId="{95B97C25-00D7-4485-8B04-9D39C1079339}" type="pres">
      <dgm:prSet presAssocID="{2EE26C61-6EDB-4AD9-BB20-9F7C5B4E2312}" presName="rootConnector" presStyleLbl="node3" presStyleIdx="0" presStyleCnt="10"/>
      <dgm:spPr/>
      <dgm:t>
        <a:bodyPr/>
        <a:lstStyle/>
        <a:p>
          <a:endParaRPr lang="en-US"/>
        </a:p>
      </dgm:t>
    </dgm:pt>
    <dgm:pt modelId="{FC205BAD-F28C-45CF-89BF-F9B689401AD0}" type="pres">
      <dgm:prSet presAssocID="{2EE26C61-6EDB-4AD9-BB20-9F7C5B4E2312}" presName="hierChild4" presStyleCnt="0"/>
      <dgm:spPr/>
    </dgm:pt>
    <dgm:pt modelId="{37DCBD18-97FA-4F3A-8CE2-6BAE21DC64E7}" type="pres">
      <dgm:prSet presAssocID="{2EE26C61-6EDB-4AD9-BB20-9F7C5B4E2312}" presName="hierChild5" presStyleCnt="0"/>
      <dgm:spPr/>
    </dgm:pt>
    <dgm:pt modelId="{627BCE4A-1F07-4620-AF18-993A001EA466}" type="pres">
      <dgm:prSet presAssocID="{CC9E47A5-2715-4677-8D00-95B12E5DE21C}" presName="Name66" presStyleLbl="parChTrans1D3" presStyleIdx="1" presStyleCnt="10"/>
      <dgm:spPr/>
      <dgm:t>
        <a:bodyPr/>
        <a:lstStyle/>
        <a:p>
          <a:endParaRPr lang="en-US"/>
        </a:p>
      </dgm:t>
    </dgm:pt>
    <dgm:pt modelId="{5F51E61C-9AA3-4F1D-A5B2-47A6BFBE8785}" type="pres">
      <dgm:prSet presAssocID="{B70B1566-5110-4BBE-B59D-51B264D14820}" presName="hierRoot2" presStyleCnt="0">
        <dgm:presLayoutVars>
          <dgm:hierBranch val="init"/>
        </dgm:presLayoutVars>
      </dgm:prSet>
      <dgm:spPr/>
    </dgm:pt>
    <dgm:pt modelId="{D2692B37-4D8D-48F2-8F7C-5500F8334BD2}" type="pres">
      <dgm:prSet presAssocID="{B70B1566-5110-4BBE-B59D-51B264D14820}" presName="rootComposite" presStyleCnt="0"/>
      <dgm:spPr/>
    </dgm:pt>
    <dgm:pt modelId="{7F3F775E-DE99-4984-B638-B913E539C8DF}" type="pres">
      <dgm:prSet presAssocID="{B70B1566-5110-4BBE-B59D-51B264D14820}" presName="rootText" presStyleLbl="node3" presStyleIdx="1" presStyleCnt="10" custScaleX="355752" custScaleY="167814">
        <dgm:presLayoutVars>
          <dgm:chPref val="3"/>
        </dgm:presLayoutVars>
      </dgm:prSet>
      <dgm:spPr/>
      <dgm:t>
        <a:bodyPr/>
        <a:lstStyle/>
        <a:p>
          <a:endParaRPr lang="en-US"/>
        </a:p>
      </dgm:t>
    </dgm:pt>
    <dgm:pt modelId="{9A4CDC05-5A74-4229-BB31-374C46E584EC}" type="pres">
      <dgm:prSet presAssocID="{B70B1566-5110-4BBE-B59D-51B264D14820}" presName="rootConnector" presStyleLbl="node3" presStyleIdx="1" presStyleCnt="10"/>
      <dgm:spPr/>
      <dgm:t>
        <a:bodyPr/>
        <a:lstStyle/>
        <a:p>
          <a:endParaRPr lang="en-US"/>
        </a:p>
      </dgm:t>
    </dgm:pt>
    <dgm:pt modelId="{456225B4-010D-4B8E-89BF-0BA319FC4752}" type="pres">
      <dgm:prSet presAssocID="{B70B1566-5110-4BBE-B59D-51B264D14820}" presName="hierChild4" presStyleCnt="0"/>
      <dgm:spPr/>
    </dgm:pt>
    <dgm:pt modelId="{1ADFC3EC-5842-4811-8DD6-BC2D62B45DF6}" type="pres">
      <dgm:prSet presAssocID="{B70B1566-5110-4BBE-B59D-51B264D14820}" presName="hierChild5" presStyleCnt="0"/>
      <dgm:spPr/>
    </dgm:pt>
    <dgm:pt modelId="{9F1F3887-E701-45A8-98A0-D85F7A8EC7C1}" type="pres">
      <dgm:prSet presAssocID="{05B2EDDC-48E6-4AF1-9C1F-1499057BE87F}" presName="Name66" presStyleLbl="parChTrans1D3" presStyleIdx="2" presStyleCnt="10"/>
      <dgm:spPr/>
      <dgm:t>
        <a:bodyPr/>
        <a:lstStyle/>
        <a:p>
          <a:endParaRPr lang="en-US"/>
        </a:p>
      </dgm:t>
    </dgm:pt>
    <dgm:pt modelId="{E47F9DCA-251B-45B2-84AC-8F83F133E444}" type="pres">
      <dgm:prSet presAssocID="{DEB254D0-50F9-422A-81F6-C3E53032245C}" presName="hierRoot2" presStyleCnt="0">
        <dgm:presLayoutVars>
          <dgm:hierBranch val="init"/>
        </dgm:presLayoutVars>
      </dgm:prSet>
      <dgm:spPr/>
    </dgm:pt>
    <dgm:pt modelId="{4E7F6848-A9E2-4D15-99F3-057CA7EC16C5}" type="pres">
      <dgm:prSet presAssocID="{DEB254D0-50F9-422A-81F6-C3E53032245C}" presName="rootComposite" presStyleCnt="0"/>
      <dgm:spPr/>
    </dgm:pt>
    <dgm:pt modelId="{4064EA46-C66B-4D76-BD96-BDF981C2AC96}" type="pres">
      <dgm:prSet presAssocID="{DEB254D0-50F9-422A-81F6-C3E53032245C}" presName="rootText" presStyleLbl="node3" presStyleIdx="2" presStyleCnt="10" custScaleX="355752" custScaleY="167814">
        <dgm:presLayoutVars>
          <dgm:chPref val="3"/>
        </dgm:presLayoutVars>
      </dgm:prSet>
      <dgm:spPr/>
      <dgm:t>
        <a:bodyPr/>
        <a:lstStyle/>
        <a:p>
          <a:endParaRPr lang="en-US"/>
        </a:p>
      </dgm:t>
    </dgm:pt>
    <dgm:pt modelId="{5BB0284A-96D8-4878-A3B5-0802974A3C91}" type="pres">
      <dgm:prSet presAssocID="{DEB254D0-50F9-422A-81F6-C3E53032245C}" presName="rootConnector" presStyleLbl="node3" presStyleIdx="2" presStyleCnt="10"/>
      <dgm:spPr/>
      <dgm:t>
        <a:bodyPr/>
        <a:lstStyle/>
        <a:p>
          <a:endParaRPr lang="en-US"/>
        </a:p>
      </dgm:t>
    </dgm:pt>
    <dgm:pt modelId="{791EF169-BD88-47D2-AA32-8767F9153694}" type="pres">
      <dgm:prSet presAssocID="{DEB254D0-50F9-422A-81F6-C3E53032245C}" presName="hierChild4" presStyleCnt="0"/>
      <dgm:spPr/>
    </dgm:pt>
    <dgm:pt modelId="{49897DFB-C882-437E-ADB6-EC2CEBD21570}" type="pres">
      <dgm:prSet presAssocID="{DEB254D0-50F9-422A-81F6-C3E53032245C}" presName="hierChild5" presStyleCnt="0"/>
      <dgm:spPr/>
    </dgm:pt>
    <dgm:pt modelId="{40292BAE-146D-44B0-8BE1-CE0A72CA1B7B}" type="pres">
      <dgm:prSet presAssocID="{74728456-8AB5-492F-82AC-B81722D44E87}" presName="hierChild5" presStyleCnt="0"/>
      <dgm:spPr/>
    </dgm:pt>
    <dgm:pt modelId="{72E6D9AF-D585-4099-BD1E-7AAC520FCD93}" type="pres">
      <dgm:prSet presAssocID="{906825F7-D3FE-4D7A-B54A-BC3E5621BCD2}" presName="Name66" presStyleLbl="parChTrans1D2" presStyleIdx="1" presStyleCnt="3"/>
      <dgm:spPr/>
      <dgm:t>
        <a:bodyPr/>
        <a:lstStyle/>
        <a:p>
          <a:endParaRPr lang="en-US"/>
        </a:p>
      </dgm:t>
    </dgm:pt>
    <dgm:pt modelId="{FCC7F38F-69C2-46F8-969B-B30842394032}" type="pres">
      <dgm:prSet presAssocID="{7E949F54-4826-4928-AABD-B8B3781D0EF6}" presName="hierRoot2" presStyleCnt="0">
        <dgm:presLayoutVars>
          <dgm:hierBranch val="init"/>
        </dgm:presLayoutVars>
      </dgm:prSet>
      <dgm:spPr/>
    </dgm:pt>
    <dgm:pt modelId="{48578AAB-BF67-458D-A970-5E2C1A4DBC6D}" type="pres">
      <dgm:prSet presAssocID="{7E949F54-4826-4928-AABD-B8B3781D0EF6}" presName="rootComposite" presStyleCnt="0"/>
      <dgm:spPr/>
    </dgm:pt>
    <dgm:pt modelId="{15FFC5AE-A940-4591-B8E1-50303F0D31B9}" type="pres">
      <dgm:prSet presAssocID="{7E949F54-4826-4928-AABD-B8B3781D0EF6}" presName="rootText" presStyleLbl="node2" presStyleIdx="1" presStyleCnt="3" custScaleX="352465" custScaleY="260567">
        <dgm:presLayoutVars>
          <dgm:chPref val="3"/>
        </dgm:presLayoutVars>
      </dgm:prSet>
      <dgm:spPr/>
      <dgm:t>
        <a:bodyPr/>
        <a:lstStyle/>
        <a:p>
          <a:endParaRPr lang="en-US"/>
        </a:p>
      </dgm:t>
    </dgm:pt>
    <dgm:pt modelId="{47C6F3C6-A80A-4019-B0D9-1C8DB4068F91}" type="pres">
      <dgm:prSet presAssocID="{7E949F54-4826-4928-AABD-B8B3781D0EF6}" presName="rootConnector" presStyleLbl="node2" presStyleIdx="1" presStyleCnt="3"/>
      <dgm:spPr/>
      <dgm:t>
        <a:bodyPr/>
        <a:lstStyle/>
        <a:p>
          <a:endParaRPr lang="en-US"/>
        </a:p>
      </dgm:t>
    </dgm:pt>
    <dgm:pt modelId="{4973EB8F-B1C0-4C10-9A93-7D28B24F47D4}" type="pres">
      <dgm:prSet presAssocID="{7E949F54-4826-4928-AABD-B8B3781D0EF6}" presName="hierChild4" presStyleCnt="0"/>
      <dgm:spPr/>
    </dgm:pt>
    <dgm:pt modelId="{C919DAFB-CDD5-475B-88F0-97EA9231863B}" type="pres">
      <dgm:prSet presAssocID="{8F47F038-4781-4DFD-B66A-B38BED3187B6}" presName="Name66" presStyleLbl="parChTrans1D3" presStyleIdx="3" presStyleCnt="10"/>
      <dgm:spPr/>
      <dgm:t>
        <a:bodyPr/>
        <a:lstStyle/>
        <a:p>
          <a:endParaRPr lang="en-US"/>
        </a:p>
      </dgm:t>
    </dgm:pt>
    <dgm:pt modelId="{04E4E043-86F3-4FC3-83F0-9AB4BBDD6361}" type="pres">
      <dgm:prSet presAssocID="{27444848-847C-4978-A477-16A4CA1C1334}" presName="hierRoot2" presStyleCnt="0">
        <dgm:presLayoutVars>
          <dgm:hierBranch val="init"/>
        </dgm:presLayoutVars>
      </dgm:prSet>
      <dgm:spPr/>
    </dgm:pt>
    <dgm:pt modelId="{8EDD6166-FC0A-43A1-BFBB-05FB8EB0805A}" type="pres">
      <dgm:prSet presAssocID="{27444848-847C-4978-A477-16A4CA1C1334}" presName="rootComposite" presStyleCnt="0"/>
      <dgm:spPr/>
    </dgm:pt>
    <dgm:pt modelId="{9BE96944-FC55-4C1D-AEFE-DE9120953ADB}" type="pres">
      <dgm:prSet presAssocID="{27444848-847C-4978-A477-16A4CA1C1334}" presName="rootText" presStyleLbl="node3" presStyleIdx="3" presStyleCnt="10" custScaleX="355752" custScaleY="167814">
        <dgm:presLayoutVars>
          <dgm:chPref val="3"/>
        </dgm:presLayoutVars>
      </dgm:prSet>
      <dgm:spPr/>
      <dgm:t>
        <a:bodyPr/>
        <a:lstStyle/>
        <a:p>
          <a:endParaRPr lang="en-US"/>
        </a:p>
      </dgm:t>
    </dgm:pt>
    <dgm:pt modelId="{AF8B96CF-0660-4B5A-8FC0-A4A47E216CC5}" type="pres">
      <dgm:prSet presAssocID="{27444848-847C-4978-A477-16A4CA1C1334}" presName="rootConnector" presStyleLbl="node3" presStyleIdx="3" presStyleCnt="10"/>
      <dgm:spPr/>
      <dgm:t>
        <a:bodyPr/>
        <a:lstStyle/>
        <a:p>
          <a:endParaRPr lang="en-US"/>
        </a:p>
      </dgm:t>
    </dgm:pt>
    <dgm:pt modelId="{BE911EB9-50D7-4293-9DB5-DEFF5E8155A1}" type="pres">
      <dgm:prSet presAssocID="{27444848-847C-4978-A477-16A4CA1C1334}" presName="hierChild4" presStyleCnt="0"/>
      <dgm:spPr/>
    </dgm:pt>
    <dgm:pt modelId="{B383CACB-D319-40F2-A60F-45C960DA4F22}" type="pres">
      <dgm:prSet presAssocID="{27444848-847C-4978-A477-16A4CA1C1334}" presName="hierChild5" presStyleCnt="0"/>
      <dgm:spPr/>
    </dgm:pt>
    <dgm:pt modelId="{A869C36D-DBBB-40C6-B1CA-DE3210897BF7}" type="pres">
      <dgm:prSet presAssocID="{CB5102CE-3B6E-4BB7-9986-15D051ACA3BC}" presName="Name66" presStyleLbl="parChTrans1D3" presStyleIdx="4" presStyleCnt="10"/>
      <dgm:spPr/>
      <dgm:t>
        <a:bodyPr/>
        <a:lstStyle/>
        <a:p>
          <a:endParaRPr lang="en-US"/>
        </a:p>
      </dgm:t>
    </dgm:pt>
    <dgm:pt modelId="{B804D2F9-4159-4074-8402-D8836BE558BF}" type="pres">
      <dgm:prSet presAssocID="{79B54DE4-4109-49F3-9C5F-66DAF23E7D85}" presName="hierRoot2" presStyleCnt="0">
        <dgm:presLayoutVars>
          <dgm:hierBranch val="init"/>
        </dgm:presLayoutVars>
      </dgm:prSet>
      <dgm:spPr/>
    </dgm:pt>
    <dgm:pt modelId="{F9E59D21-C7F4-49C5-BB73-4C73BD9EABCC}" type="pres">
      <dgm:prSet presAssocID="{79B54DE4-4109-49F3-9C5F-66DAF23E7D85}" presName="rootComposite" presStyleCnt="0"/>
      <dgm:spPr/>
    </dgm:pt>
    <dgm:pt modelId="{B3E3F22F-8325-470F-8BA2-799A1457CE86}" type="pres">
      <dgm:prSet presAssocID="{79B54DE4-4109-49F3-9C5F-66DAF23E7D85}" presName="rootText" presStyleLbl="node3" presStyleIdx="4" presStyleCnt="10" custScaleX="355752" custScaleY="167814">
        <dgm:presLayoutVars>
          <dgm:chPref val="3"/>
        </dgm:presLayoutVars>
      </dgm:prSet>
      <dgm:spPr/>
      <dgm:t>
        <a:bodyPr/>
        <a:lstStyle/>
        <a:p>
          <a:endParaRPr lang="en-US"/>
        </a:p>
      </dgm:t>
    </dgm:pt>
    <dgm:pt modelId="{D345E93D-343A-407D-BD05-B60AF3555682}" type="pres">
      <dgm:prSet presAssocID="{79B54DE4-4109-49F3-9C5F-66DAF23E7D85}" presName="rootConnector" presStyleLbl="node3" presStyleIdx="4" presStyleCnt="10"/>
      <dgm:spPr/>
      <dgm:t>
        <a:bodyPr/>
        <a:lstStyle/>
        <a:p>
          <a:endParaRPr lang="en-US"/>
        </a:p>
      </dgm:t>
    </dgm:pt>
    <dgm:pt modelId="{3A9CBE73-7EEE-4803-A4A3-C32055AEC6BF}" type="pres">
      <dgm:prSet presAssocID="{79B54DE4-4109-49F3-9C5F-66DAF23E7D85}" presName="hierChild4" presStyleCnt="0"/>
      <dgm:spPr/>
    </dgm:pt>
    <dgm:pt modelId="{F80CA29E-C8D6-48BD-B262-0C5FC8FB2D88}" type="pres">
      <dgm:prSet presAssocID="{79B54DE4-4109-49F3-9C5F-66DAF23E7D85}" presName="hierChild5" presStyleCnt="0"/>
      <dgm:spPr/>
    </dgm:pt>
    <dgm:pt modelId="{93FC06D1-084B-482A-817E-28A9D5C6F711}" type="pres">
      <dgm:prSet presAssocID="{B36E93E1-C013-4DBC-8821-DFA609C9B5A8}" presName="Name66" presStyleLbl="parChTrans1D3" presStyleIdx="5" presStyleCnt="10"/>
      <dgm:spPr/>
      <dgm:t>
        <a:bodyPr/>
        <a:lstStyle/>
        <a:p>
          <a:endParaRPr lang="en-US"/>
        </a:p>
      </dgm:t>
    </dgm:pt>
    <dgm:pt modelId="{E15F9DBF-1B7D-4195-A8C6-6A315EAAD81B}" type="pres">
      <dgm:prSet presAssocID="{35FD1672-8D19-4338-97D7-2FA86BCC5BE6}" presName="hierRoot2" presStyleCnt="0">
        <dgm:presLayoutVars>
          <dgm:hierBranch val="init"/>
        </dgm:presLayoutVars>
      </dgm:prSet>
      <dgm:spPr/>
    </dgm:pt>
    <dgm:pt modelId="{6E7B8E2E-9395-4BA2-8720-16F809F3D464}" type="pres">
      <dgm:prSet presAssocID="{35FD1672-8D19-4338-97D7-2FA86BCC5BE6}" presName="rootComposite" presStyleCnt="0"/>
      <dgm:spPr/>
    </dgm:pt>
    <dgm:pt modelId="{1E2BA25D-065F-415B-BB2E-CB081730BBEF}" type="pres">
      <dgm:prSet presAssocID="{35FD1672-8D19-4338-97D7-2FA86BCC5BE6}" presName="rootText" presStyleLbl="node3" presStyleIdx="5" presStyleCnt="10" custScaleX="355752" custScaleY="167814">
        <dgm:presLayoutVars>
          <dgm:chPref val="3"/>
        </dgm:presLayoutVars>
      </dgm:prSet>
      <dgm:spPr/>
      <dgm:t>
        <a:bodyPr/>
        <a:lstStyle/>
        <a:p>
          <a:endParaRPr lang="en-US"/>
        </a:p>
      </dgm:t>
    </dgm:pt>
    <dgm:pt modelId="{EFF6BFBE-B1F1-435B-916A-30400498BCE8}" type="pres">
      <dgm:prSet presAssocID="{35FD1672-8D19-4338-97D7-2FA86BCC5BE6}" presName="rootConnector" presStyleLbl="node3" presStyleIdx="5" presStyleCnt="10"/>
      <dgm:spPr/>
      <dgm:t>
        <a:bodyPr/>
        <a:lstStyle/>
        <a:p>
          <a:endParaRPr lang="en-US"/>
        </a:p>
      </dgm:t>
    </dgm:pt>
    <dgm:pt modelId="{172D56CA-6A76-449B-B7D3-39DC95E4AD91}" type="pres">
      <dgm:prSet presAssocID="{35FD1672-8D19-4338-97D7-2FA86BCC5BE6}" presName="hierChild4" presStyleCnt="0"/>
      <dgm:spPr/>
    </dgm:pt>
    <dgm:pt modelId="{4BDB9256-EC87-4AB3-A7FB-3A5B5BF59EDE}" type="pres">
      <dgm:prSet presAssocID="{35FD1672-8D19-4338-97D7-2FA86BCC5BE6}" presName="hierChild5" presStyleCnt="0"/>
      <dgm:spPr/>
    </dgm:pt>
    <dgm:pt modelId="{220EDD48-42D9-4D7A-B436-2C95176C521C}" type="pres">
      <dgm:prSet presAssocID="{D14550A7-2724-47E8-BBA6-F345FBF5B290}" presName="Name66" presStyleLbl="parChTrans1D3" presStyleIdx="6" presStyleCnt="10"/>
      <dgm:spPr/>
      <dgm:t>
        <a:bodyPr/>
        <a:lstStyle/>
        <a:p>
          <a:endParaRPr lang="en-US"/>
        </a:p>
      </dgm:t>
    </dgm:pt>
    <dgm:pt modelId="{9CF6E909-7C87-4C79-8897-E5B5A6B68BBA}" type="pres">
      <dgm:prSet presAssocID="{13D2128E-67D6-4250-ADFB-A0A4D6D44293}" presName="hierRoot2" presStyleCnt="0">
        <dgm:presLayoutVars>
          <dgm:hierBranch val="init"/>
        </dgm:presLayoutVars>
      </dgm:prSet>
      <dgm:spPr/>
    </dgm:pt>
    <dgm:pt modelId="{49AFEC0E-E770-4775-A851-8C96ABB414FC}" type="pres">
      <dgm:prSet presAssocID="{13D2128E-67D6-4250-ADFB-A0A4D6D44293}" presName="rootComposite" presStyleCnt="0"/>
      <dgm:spPr/>
    </dgm:pt>
    <dgm:pt modelId="{6B9419E8-6D52-480C-8E25-6940D733A563}" type="pres">
      <dgm:prSet presAssocID="{13D2128E-67D6-4250-ADFB-A0A4D6D44293}" presName="rootText" presStyleLbl="node3" presStyleIdx="6" presStyleCnt="10" custScaleX="355752" custScaleY="167814">
        <dgm:presLayoutVars>
          <dgm:chPref val="3"/>
        </dgm:presLayoutVars>
      </dgm:prSet>
      <dgm:spPr/>
      <dgm:t>
        <a:bodyPr/>
        <a:lstStyle/>
        <a:p>
          <a:endParaRPr lang="en-US"/>
        </a:p>
      </dgm:t>
    </dgm:pt>
    <dgm:pt modelId="{64C0AA3C-ED55-458A-BC53-361C55DC882B}" type="pres">
      <dgm:prSet presAssocID="{13D2128E-67D6-4250-ADFB-A0A4D6D44293}" presName="rootConnector" presStyleLbl="node3" presStyleIdx="6" presStyleCnt="10"/>
      <dgm:spPr/>
      <dgm:t>
        <a:bodyPr/>
        <a:lstStyle/>
        <a:p>
          <a:endParaRPr lang="en-US"/>
        </a:p>
      </dgm:t>
    </dgm:pt>
    <dgm:pt modelId="{297551D8-4DC9-497F-9903-549531341CAF}" type="pres">
      <dgm:prSet presAssocID="{13D2128E-67D6-4250-ADFB-A0A4D6D44293}" presName="hierChild4" presStyleCnt="0"/>
      <dgm:spPr/>
    </dgm:pt>
    <dgm:pt modelId="{30175DE1-AEDF-4083-B474-64EAC47FC696}" type="pres">
      <dgm:prSet presAssocID="{13D2128E-67D6-4250-ADFB-A0A4D6D44293}" presName="hierChild5" presStyleCnt="0"/>
      <dgm:spPr/>
    </dgm:pt>
    <dgm:pt modelId="{479F3993-5A95-412D-9472-7407125A42F4}" type="pres">
      <dgm:prSet presAssocID="{56AFADAC-D6AC-4AE0-963D-689CF153AB3D}" presName="Name66" presStyleLbl="parChTrans1D3" presStyleIdx="7" presStyleCnt="10"/>
      <dgm:spPr/>
      <dgm:t>
        <a:bodyPr/>
        <a:lstStyle/>
        <a:p>
          <a:endParaRPr lang="en-US"/>
        </a:p>
      </dgm:t>
    </dgm:pt>
    <dgm:pt modelId="{CAD59C6B-F105-4CA5-A739-157B5FF76CFC}" type="pres">
      <dgm:prSet presAssocID="{456F27E8-42B3-4162-BF94-711745CF155E}" presName="hierRoot2" presStyleCnt="0">
        <dgm:presLayoutVars>
          <dgm:hierBranch val="init"/>
        </dgm:presLayoutVars>
      </dgm:prSet>
      <dgm:spPr/>
    </dgm:pt>
    <dgm:pt modelId="{8EDF72D5-BAC9-4BEB-9F79-C86B35C1A4C6}" type="pres">
      <dgm:prSet presAssocID="{456F27E8-42B3-4162-BF94-711745CF155E}" presName="rootComposite" presStyleCnt="0"/>
      <dgm:spPr/>
    </dgm:pt>
    <dgm:pt modelId="{B47B7FF4-8A40-4571-9CC0-41CB134FF7B3}" type="pres">
      <dgm:prSet presAssocID="{456F27E8-42B3-4162-BF94-711745CF155E}" presName="rootText" presStyleLbl="node3" presStyleIdx="7" presStyleCnt="10" custScaleX="355752" custScaleY="167814">
        <dgm:presLayoutVars>
          <dgm:chPref val="3"/>
        </dgm:presLayoutVars>
      </dgm:prSet>
      <dgm:spPr/>
      <dgm:t>
        <a:bodyPr/>
        <a:lstStyle/>
        <a:p>
          <a:endParaRPr lang="en-US"/>
        </a:p>
      </dgm:t>
    </dgm:pt>
    <dgm:pt modelId="{6FA25E7F-F409-4C7F-B450-E4D6E172AEB4}" type="pres">
      <dgm:prSet presAssocID="{456F27E8-42B3-4162-BF94-711745CF155E}" presName="rootConnector" presStyleLbl="node3" presStyleIdx="7" presStyleCnt="10"/>
      <dgm:spPr/>
      <dgm:t>
        <a:bodyPr/>
        <a:lstStyle/>
        <a:p>
          <a:endParaRPr lang="en-US"/>
        </a:p>
      </dgm:t>
    </dgm:pt>
    <dgm:pt modelId="{2FA47F00-6227-4501-80D1-E09FFC9A31FE}" type="pres">
      <dgm:prSet presAssocID="{456F27E8-42B3-4162-BF94-711745CF155E}" presName="hierChild4" presStyleCnt="0"/>
      <dgm:spPr/>
    </dgm:pt>
    <dgm:pt modelId="{D0440CF2-3DF4-41F6-A453-A55C3DC0BB95}" type="pres">
      <dgm:prSet presAssocID="{456F27E8-42B3-4162-BF94-711745CF155E}" presName="hierChild5" presStyleCnt="0"/>
      <dgm:spPr/>
    </dgm:pt>
    <dgm:pt modelId="{ECEE67B3-7265-4CB5-893F-A0F0C56DE5A9}" type="pres">
      <dgm:prSet presAssocID="{7E949F54-4826-4928-AABD-B8B3781D0EF6}" presName="hierChild5" presStyleCnt="0"/>
      <dgm:spPr/>
    </dgm:pt>
    <dgm:pt modelId="{B905EE3A-19CA-42DB-B766-E2FDCCB9A4F4}" type="pres">
      <dgm:prSet presAssocID="{4CB7CA6A-277B-4831-B520-9918F0D2430F}" presName="Name66" presStyleLbl="parChTrans1D2" presStyleIdx="2" presStyleCnt="3"/>
      <dgm:spPr/>
      <dgm:t>
        <a:bodyPr/>
        <a:lstStyle/>
        <a:p>
          <a:endParaRPr lang="en-US"/>
        </a:p>
      </dgm:t>
    </dgm:pt>
    <dgm:pt modelId="{5D47710C-FE3E-4FB1-82F3-BA42CAB5658B}" type="pres">
      <dgm:prSet presAssocID="{0B53FDE8-FCE9-476A-B9FE-3E15A9830FAF}" presName="hierRoot2" presStyleCnt="0">
        <dgm:presLayoutVars>
          <dgm:hierBranch val="init"/>
        </dgm:presLayoutVars>
      </dgm:prSet>
      <dgm:spPr/>
    </dgm:pt>
    <dgm:pt modelId="{6E4C5A92-59E6-4F2E-A650-0D64595395CC}" type="pres">
      <dgm:prSet presAssocID="{0B53FDE8-FCE9-476A-B9FE-3E15A9830FAF}" presName="rootComposite" presStyleCnt="0"/>
      <dgm:spPr/>
    </dgm:pt>
    <dgm:pt modelId="{A7ED951D-144B-4BBD-8850-393B7A4CB61F}" type="pres">
      <dgm:prSet presAssocID="{0B53FDE8-FCE9-476A-B9FE-3E15A9830FAF}" presName="rootText" presStyleLbl="node2" presStyleIdx="2" presStyleCnt="3" custScaleX="352465" custScaleY="260567">
        <dgm:presLayoutVars>
          <dgm:chPref val="3"/>
        </dgm:presLayoutVars>
      </dgm:prSet>
      <dgm:spPr/>
      <dgm:t>
        <a:bodyPr/>
        <a:lstStyle/>
        <a:p>
          <a:endParaRPr lang="en-US"/>
        </a:p>
      </dgm:t>
    </dgm:pt>
    <dgm:pt modelId="{1B34A123-1D85-422A-969F-A0DCFD9A0AD4}" type="pres">
      <dgm:prSet presAssocID="{0B53FDE8-FCE9-476A-B9FE-3E15A9830FAF}" presName="rootConnector" presStyleLbl="node2" presStyleIdx="2" presStyleCnt="3"/>
      <dgm:spPr/>
      <dgm:t>
        <a:bodyPr/>
        <a:lstStyle/>
        <a:p>
          <a:endParaRPr lang="en-US"/>
        </a:p>
      </dgm:t>
    </dgm:pt>
    <dgm:pt modelId="{C928EEFD-F5DC-478F-8A9E-F4E47995B25E}" type="pres">
      <dgm:prSet presAssocID="{0B53FDE8-FCE9-476A-B9FE-3E15A9830FAF}" presName="hierChild4" presStyleCnt="0"/>
      <dgm:spPr/>
    </dgm:pt>
    <dgm:pt modelId="{A36370DA-05FD-435E-ADB9-807D6400F80E}" type="pres">
      <dgm:prSet presAssocID="{C4E8BCA1-F114-4403-A2BF-EFB1D7BA150E}" presName="Name66" presStyleLbl="parChTrans1D3" presStyleIdx="8" presStyleCnt="10"/>
      <dgm:spPr/>
      <dgm:t>
        <a:bodyPr/>
        <a:lstStyle/>
        <a:p>
          <a:endParaRPr lang="en-US"/>
        </a:p>
      </dgm:t>
    </dgm:pt>
    <dgm:pt modelId="{2A7511F2-CA24-4F55-8496-23026C85FD28}" type="pres">
      <dgm:prSet presAssocID="{A16929F7-C2BD-477B-93A0-443551E56134}" presName="hierRoot2" presStyleCnt="0">
        <dgm:presLayoutVars>
          <dgm:hierBranch val="init"/>
        </dgm:presLayoutVars>
      </dgm:prSet>
      <dgm:spPr/>
    </dgm:pt>
    <dgm:pt modelId="{A7D3DF45-A327-4DBA-B002-DD1025888906}" type="pres">
      <dgm:prSet presAssocID="{A16929F7-C2BD-477B-93A0-443551E56134}" presName="rootComposite" presStyleCnt="0"/>
      <dgm:spPr/>
    </dgm:pt>
    <dgm:pt modelId="{B5D1B609-48FA-4DD8-A21F-2F8FB9984DA3}" type="pres">
      <dgm:prSet presAssocID="{A16929F7-C2BD-477B-93A0-443551E56134}" presName="rootText" presStyleLbl="node3" presStyleIdx="8" presStyleCnt="10" custScaleX="355752" custScaleY="167814">
        <dgm:presLayoutVars>
          <dgm:chPref val="3"/>
        </dgm:presLayoutVars>
      </dgm:prSet>
      <dgm:spPr/>
      <dgm:t>
        <a:bodyPr/>
        <a:lstStyle/>
        <a:p>
          <a:endParaRPr lang="en-US"/>
        </a:p>
      </dgm:t>
    </dgm:pt>
    <dgm:pt modelId="{D751B1B8-DBE8-4775-9724-224F49189246}" type="pres">
      <dgm:prSet presAssocID="{A16929F7-C2BD-477B-93A0-443551E56134}" presName="rootConnector" presStyleLbl="node3" presStyleIdx="8" presStyleCnt="10"/>
      <dgm:spPr/>
      <dgm:t>
        <a:bodyPr/>
        <a:lstStyle/>
        <a:p>
          <a:endParaRPr lang="en-US"/>
        </a:p>
      </dgm:t>
    </dgm:pt>
    <dgm:pt modelId="{F7A22745-53C8-4ED8-88EB-A36480CB42E5}" type="pres">
      <dgm:prSet presAssocID="{A16929F7-C2BD-477B-93A0-443551E56134}" presName="hierChild4" presStyleCnt="0"/>
      <dgm:spPr/>
    </dgm:pt>
    <dgm:pt modelId="{D9784184-E167-4A3A-AF57-F83787DC4D5B}" type="pres">
      <dgm:prSet presAssocID="{A16929F7-C2BD-477B-93A0-443551E56134}" presName="hierChild5" presStyleCnt="0"/>
      <dgm:spPr/>
    </dgm:pt>
    <dgm:pt modelId="{CB1B1A91-0036-41CF-9B07-0812C816A2E3}" type="pres">
      <dgm:prSet presAssocID="{7D526114-9146-4825-B2CA-D28C9E08FE1A}" presName="Name66" presStyleLbl="parChTrans1D3" presStyleIdx="9" presStyleCnt="10"/>
      <dgm:spPr/>
      <dgm:t>
        <a:bodyPr/>
        <a:lstStyle/>
        <a:p>
          <a:endParaRPr lang="en-US"/>
        </a:p>
      </dgm:t>
    </dgm:pt>
    <dgm:pt modelId="{52CD1CE1-061E-4A9C-B27A-9C87B8F9317B}" type="pres">
      <dgm:prSet presAssocID="{C930713F-838F-4026-BD4C-E5AE314A1822}" presName="hierRoot2" presStyleCnt="0">
        <dgm:presLayoutVars>
          <dgm:hierBranch val="init"/>
        </dgm:presLayoutVars>
      </dgm:prSet>
      <dgm:spPr/>
    </dgm:pt>
    <dgm:pt modelId="{85220FEF-D145-4AF9-8CD3-BFBE5B20AE52}" type="pres">
      <dgm:prSet presAssocID="{C930713F-838F-4026-BD4C-E5AE314A1822}" presName="rootComposite" presStyleCnt="0"/>
      <dgm:spPr/>
    </dgm:pt>
    <dgm:pt modelId="{5B361502-BFF7-45AE-8DE1-F7FB84F6659D}" type="pres">
      <dgm:prSet presAssocID="{C930713F-838F-4026-BD4C-E5AE314A1822}" presName="rootText" presStyleLbl="node3" presStyleIdx="9" presStyleCnt="10" custScaleX="355752" custScaleY="167814">
        <dgm:presLayoutVars>
          <dgm:chPref val="3"/>
        </dgm:presLayoutVars>
      </dgm:prSet>
      <dgm:spPr/>
      <dgm:t>
        <a:bodyPr/>
        <a:lstStyle/>
        <a:p>
          <a:endParaRPr lang="en-US"/>
        </a:p>
      </dgm:t>
    </dgm:pt>
    <dgm:pt modelId="{E80CEF2D-215C-49B0-B3F0-8E6F7352B797}" type="pres">
      <dgm:prSet presAssocID="{C930713F-838F-4026-BD4C-E5AE314A1822}" presName="rootConnector" presStyleLbl="node3" presStyleIdx="9" presStyleCnt="10"/>
      <dgm:spPr/>
      <dgm:t>
        <a:bodyPr/>
        <a:lstStyle/>
        <a:p>
          <a:endParaRPr lang="en-US"/>
        </a:p>
      </dgm:t>
    </dgm:pt>
    <dgm:pt modelId="{2DC3178D-0FB7-4A57-B798-A760D77ED85C}" type="pres">
      <dgm:prSet presAssocID="{C930713F-838F-4026-BD4C-E5AE314A1822}" presName="hierChild4" presStyleCnt="0"/>
      <dgm:spPr/>
    </dgm:pt>
    <dgm:pt modelId="{2AF62B06-FBCA-478B-A4D6-C81F60673628}" type="pres">
      <dgm:prSet presAssocID="{39C52D17-43A3-472D-BAF5-F44ED762BD35}" presName="Name66" presStyleLbl="parChTrans1D4" presStyleIdx="0" presStyleCnt="3"/>
      <dgm:spPr/>
      <dgm:t>
        <a:bodyPr/>
        <a:lstStyle/>
        <a:p>
          <a:endParaRPr lang="en-US"/>
        </a:p>
      </dgm:t>
    </dgm:pt>
    <dgm:pt modelId="{D044395E-154D-419D-9ABE-B197807A6DE5}" type="pres">
      <dgm:prSet presAssocID="{093BD67F-BBAA-419C-ADF4-5250D154743D}" presName="hierRoot2" presStyleCnt="0">
        <dgm:presLayoutVars>
          <dgm:hierBranch val="init"/>
        </dgm:presLayoutVars>
      </dgm:prSet>
      <dgm:spPr/>
    </dgm:pt>
    <dgm:pt modelId="{9FCD600B-D6B6-4E2A-AF72-1883BE0B1498}" type="pres">
      <dgm:prSet presAssocID="{093BD67F-BBAA-419C-ADF4-5250D154743D}" presName="rootComposite" presStyleCnt="0"/>
      <dgm:spPr/>
    </dgm:pt>
    <dgm:pt modelId="{6FF4F0EF-7503-4837-ADE7-3E6EE97CD876}" type="pres">
      <dgm:prSet presAssocID="{093BD67F-BBAA-419C-ADF4-5250D154743D}" presName="rootText" presStyleLbl="node4" presStyleIdx="0" presStyleCnt="3" custScaleX="343791" custScaleY="138754">
        <dgm:presLayoutVars>
          <dgm:chPref val="3"/>
        </dgm:presLayoutVars>
      </dgm:prSet>
      <dgm:spPr/>
      <dgm:t>
        <a:bodyPr/>
        <a:lstStyle/>
        <a:p>
          <a:endParaRPr lang="en-US"/>
        </a:p>
      </dgm:t>
    </dgm:pt>
    <dgm:pt modelId="{53791537-9A8E-48D5-B559-0801BD0237AF}" type="pres">
      <dgm:prSet presAssocID="{093BD67F-BBAA-419C-ADF4-5250D154743D}" presName="rootConnector" presStyleLbl="node4" presStyleIdx="0" presStyleCnt="3"/>
      <dgm:spPr/>
      <dgm:t>
        <a:bodyPr/>
        <a:lstStyle/>
        <a:p>
          <a:endParaRPr lang="en-US"/>
        </a:p>
      </dgm:t>
    </dgm:pt>
    <dgm:pt modelId="{33EF4102-5E25-4CFD-B4C8-DC3941787C3C}" type="pres">
      <dgm:prSet presAssocID="{093BD67F-BBAA-419C-ADF4-5250D154743D}" presName="hierChild4" presStyleCnt="0"/>
      <dgm:spPr/>
    </dgm:pt>
    <dgm:pt modelId="{8D76C469-08FC-481D-B3B0-1E7AE49741E3}" type="pres">
      <dgm:prSet presAssocID="{093BD67F-BBAA-419C-ADF4-5250D154743D}" presName="hierChild5" presStyleCnt="0"/>
      <dgm:spPr/>
    </dgm:pt>
    <dgm:pt modelId="{7CAE0836-11CF-4D48-9279-B4F242051BA9}" type="pres">
      <dgm:prSet presAssocID="{ABA3DAC9-A7BE-471E-98E4-BCDE8CA7ACED}" presName="Name66" presStyleLbl="parChTrans1D4" presStyleIdx="1" presStyleCnt="3"/>
      <dgm:spPr/>
      <dgm:t>
        <a:bodyPr/>
        <a:lstStyle/>
        <a:p>
          <a:endParaRPr lang="en-US"/>
        </a:p>
      </dgm:t>
    </dgm:pt>
    <dgm:pt modelId="{1437D76A-F034-4F49-8E35-0656D1A9A3DA}" type="pres">
      <dgm:prSet presAssocID="{925F3A86-AD52-4AB3-88D5-D9326661A4E5}" presName="hierRoot2" presStyleCnt="0">
        <dgm:presLayoutVars>
          <dgm:hierBranch val="init"/>
        </dgm:presLayoutVars>
      </dgm:prSet>
      <dgm:spPr/>
    </dgm:pt>
    <dgm:pt modelId="{DA904E87-85E1-4290-9AF9-C3D5D731DFFE}" type="pres">
      <dgm:prSet presAssocID="{925F3A86-AD52-4AB3-88D5-D9326661A4E5}" presName="rootComposite" presStyleCnt="0"/>
      <dgm:spPr/>
    </dgm:pt>
    <dgm:pt modelId="{F4AF8E37-3DDA-4CE3-BF41-04428744D26E}" type="pres">
      <dgm:prSet presAssocID="{925F3A86-AD52-4AB3-88D5-D9326661A4E5}" presName="rootText" presStyleLbl="node4" presStyleIdx="1" presStyleCnt="3" custScaleX="343791" custScaleY="138754">
        <dgm:presLayoutVars>
          <dgm:chPref val="3"/>
        </dgm:presLayoutVars>
      </dgm:prSet>
      <dgm:spPr/>
      <dgm:t>
        <a:bodyPr/>
        <a:lstStyle/>
        <a:p>
          <a:endParaRPr lang="en-US"/>
        </a:p>
      </dgm:t>
    </dgm:pt>
    <dgm:pt modelId="{3F490E8C-B281-4273-912C-F34C6D7B669A}" type="pres">
      <dgm:prSet presAssocID="{925F3A86-AD52-4AB3-88D5-D9326661A4E5}" presName="rootConnector" presStyleLbl="node4" presStyleIdx="1" presStyleCnt="3"/>
      <dgm:spPr/>
      <dgm:t>
        <a:bodyPr/>
        <a:lstStyle/>
        <a:p>
          <a:endParaRPr lang="en-US"/>
        </a:p>
      </dgm:t>
    </dgm:pt>
    <dgm:pt modelId="{79B1660C-605C-4C36-9A7A-7E78D13E419F}" type="pres">
      <dgm:prSet presAssocID="{925F3A86-AD52-4AB3-88D5-D9326661A4E5}" presName="hierChild4" presStyleCnt="0"/>
      <dgm:spPr/>
    </dgm:pt>
    <dgm:pt modelId="{615C8D35-9373-4FBB-BDA8-4F26FB3B3E7F}" type="pres">
      <dgm:prSet presAssocID="{925F3A86-AD52-4AB3-88D5-D9326661A4E5}" presName="hierChild5" presStyleCnt="0"/>
      <dgm:spPr/>
    </dgm:pt>
    <dgm:pt modelId="{AC8D7C17-E086-4344-99E2-055B38B20688}" type="pres">
      <dgm:prSet presAssocID="{76E1E5DC-FA35-42C8-B085-DE9CBFFAD697}" presName="Name66" presStyleLbl="parChTrans1D4" presStyleIdx="2" presStyleCnt="3"/>
      <dgm:spPr/>
      <dgm:t>
        <a:bodyPr/>
        <a:lstStyle/>
        <a:p>
          <a:endParaRPr lang="en-US"/>
        </a:p>
      </dgm:t>
    </dgm:pt>
    <dgm:pt modelId="{2070669F-28E9-4A75-A2A2-29700053CC2A}" type="pres">
      <dgm:prSet presAssocID="{AFA152F2-F33D-4279-915B-0CB570DBFA81}" presName="hierRoot2" presStyleCnt="0">
        <dgm:presLayoutVars>
          <dgm:hierBranch val="init"/>
        </dgm:presLayoutVars>
      </dgm:prSet>
      <dgm:spPr/>
    </dgm:pt>
    <dgm:pt modelId="{BA027736-BAA7-419A-9334-06FCDF5405B7}" type="pres">
      <dgm:prSet presAssocID="{AFA152F2-F33D-4279-915B-0CB570DBFA81}" presName="rootComposite" presStyleCnt="0"/>
      <dgm:spPr/>
    </dgm:pt>
    <dgm:pt modelId="{DC6C58E0-E7E4-40BF-9C56-B2063B99CDEF}" type="pres">
      <dgm:prSet presAssocID="{AFA152F2-F33D-4279-915B-0CB570DBFA81}" presName="rootText" presStyleLbl="node4" presStyleIdx="2" presStyleCnt="3" custScaleX="343791" custScaleY="138754">
        <dgm:presLayoutVars>
          <dgm:chPref val="3"/>
        </dgm:presLayoutVars>
      </dgm:prSet>
      <dgm:spPr/>
      <dgm:t>
        <a:bodyPr/>
        <a:lstStyle/>
        <a:p>
          <a:endParaRPr lang="en-US"/>
        </a:p>
      </dgm:t>
    </dgm:pt>
    <dgm:pt modelId="{D01837CC-7FB8-40F7-B91C-49E2D32692D6}" type="pres">
      <dgm:prSet presAssocID="{AFA152F2-F33D-4279-915B-0CB570DBFA81}" presName="rootConnector" presStyleLbl="node4" presStyleIdx="2" presStyleCnt="3"/>
      <dgm:spPr/>
      <dgm:t>
        <a:bodyPr/>
        <a:lstStyle/>
        <a:p>
          <a:endParaRPr lang="en-US"/>
        </a:p>
      </dgm:t>
    </dgm:pt>
    <dgm:pt modelId="{5015A98B-4B68-483A-9D1F-013412EF9027}" type="pres">
      <dgm:prSet presAssocID="{AFA152F2-F33D-4279-915B-0CB570DBFA81}" presName="hierChild4" presStyleCnt="0"/>
      <dgm:spPr/>
    </dgm:pt>
    <dgm:pt modelId="{38D7A639-8661-40FE-AFAB-CE6A04268E26}" type="pres">
      <dgm:prSet presAssocID="{AFA152F2-F33D-4279-915B-0CB570DBFA81}" presName="hierChild5" presStyleCnt="0"/>
      <dgm:spPr/>
    </dgm:pt>
    <dgm:pt modelId="{F8343F73-99BE-47FE-84DD-469E054A612B}" type="pres">
      <dgm:prSet presAssocID="{C930713F-838F-4026-BD4C-E5AE314A1822}" presName="hierChild5" presStyleCnt="0"/>
      <dgm:spPr/>
    </dgm:pt>
    <dgm:pt modelId="{B364B042-19A4-442F-BB43-90B670053252}" type="pres">
      <dgm:prSet presAssocID="{0B53FDE8-FCE9-476A-B9FE-3E15A9830FAF}" presName="hierChild5" presStyleCnt="0"/>
      <dgm:spPr/>
    </dgm:pt>
    <dgm:pt modelId="{0E5911BF-0174-419E-AA8F-300D64EE9DC6}" type="pres">
      <dgm:prSet presAssocID="{6BE40B02-63B0-4C7F-A406-DB76AA8D73D5}" presName="hierChild3" presStyleCnt="0"/>
      <dgm:spPr/>
    </dgm:pt>
  </dgm:ptLst>
  <dgm:cxnLst>
    <dgm:cxn modelId="{7289B31A-9A8F-4659-83C5-7D94B58A6CBC}" type="presOf" srcId="{DEB254D0-50F9-422A-81F6-C3E53032245C}" destId="{4064EA46-C66B-4D76-BD96-BDF981C2AC96}" srcOrd="0" destOrd="0" presId="urn:microsoft.com/office/officeart/2009/3/layout/HorizontalOrganizationChart"/>
    <dgm:cxn modelId="{D76E4CC3-C851-4595-8BB4-3B4E23502539}" type="presOf" srcId="{C4E8BCA1-F114-4403-A2BF-EFB1D7BA150E}" destId="{A36370DA-05FD-435E-ADB9-807D6400F80E}" srcOrd="0" destOrd="0" presId="urn:microsoft.com/office/officeart/2009/3/layout/HorizontalOrganizationChart"/>
    <dgm:cxn modelId="{4DD4BFB3-F0B3-468F-AA5D-D34E05F11BEE}" type="presOf" srcId="{CC9E47A5-2715-4677-8D00-95B12E5DE21C}" destId="{627BCE4A-1F07-4620-AF18-993A001EA466}" srcOrd="0" destOrd="0" presId="urn:microsoft.com/office/officeart/2009/3/layout/HorizontalOrganizationChart"/>
    <dgm:cxn modelId="{301D5C80-0AED-4136-A70B-ACF573E59171}" type="presOf" srcId="{7E949F54-4826-4928-AABD-B8B3781D0EF6}" destId="{47C6F3C6-A80A-4019-B0D9-1C8DB4068F91}" srcOrd="1" destOrd="0" presId="urn:microsoft.com/office/officeart/2009/3/layout/HorizontalOrganizationChart"/>
    <dgm:cxn modelId="{137010D0-E49E-46D6-A139-05D47A1DB8DA}" type="presOf" srcId="{A16929F7-C2BD-477B-93A0-443551E56134}" destId="{B5D1B609-48FA-4DD8-A21F-2F8FB9984DA3}" srcOrd="0" destOrd="0" presId="urn:microsoft.com/office/officeart/2009/3/layout/HorizontalOrganizationChart"/>
    <dgm:cxn modelId="{68AF9F32-EDC1-444E-B0F2-79E4EE638932}" type="presOf" srcId="{79B54DE4-4109-49F3-9C5F-66DAF23E7D85}" destId="{D345E93D-343A-407D-BD05-B60AF3555682}" srcOrd="1" destOrd="0" presId="urn:microsoft.com/office/officeart/2009/3/layout/HorizontalOrganizationChart"/>
    <dgm:cxn modelId="{B88BC537-E148-45B3-99FC-B702E94B03E2}" srcId="{7E949F54-4826-4928-AABD-B8B3781D0EF6}" destId="{13D2128E-67D6-4250-ADFB-A0A4D6D44293}" srcOrd="3" destOrd="0" parTransId="{D14550A7-2724-47E8-BBA6-F345FBF5B290}" sibTransId="{7C31CF13-86BD-448D-9329-4CF1E99424C2}"/>
    <dgm:cxn modelId="{6F5A238E-5C56-4BC3-A0A4-CA5665B0BFC6}" srcId="{6BE40B02-63B0-4C7F-A406-DB76AA8D73D5}" destId="{7E949F54-4826-4928-AABD-B8B3781D0EF6}" srcOrd="1" destOrd="0" parTransId="{906825F7-D3FE-4D7A-B54A-BC3E5621BCD2}" sibTransId="{0C737D5B-57A8-4449-B3FF-0A568B2DF427}"/>
    <dgm:cxn modelId="{A6ADC794-8823-4F37-8519-D575E7926BB1}" type="presOf" srcId="{BE802B08-E097-4E65-9ADB-520CEA1E42A5}" destId="{8BC8EFBA-0B81-4821-913F-2AC497C94CBE}" srcOrd="0" destOrd="0" presId="urn:microsoft.com/office/officeart/2009/3/layout/HorizontalOrganizationChart"/>
    <dgm:cxn modelId="{D1E91B7E-5FB6-456C-B53B-D093014C935A}" type="presOf" srcId="{B70B1566-5110-4BBE-B59D-51B264D14820}" destId="{9A4CDC05-5A74-4229-BB31-374C46E584EC}" srcOrd="1" destOrd="0" presId="urn:microsoft.com/office/officeart/2009/3/layout/HorizontalOrganizationChart"/>
    <dgm:cxn modelId="{4C7B759C-C179-45AC-A7D3-3188CC7AF5E4}" type="presOf" srcId="{093BD67F-BBAA-419C-ADF4-5250D154743D}" destId="{6FF4F0EF-7503-4837-ADE7-3E6EE97CD876}" srcOrd="0" destOrd="0" presId="urn:microsoft.com/office/officeart/2009/3/layout/HorizontalOrganizationChart"/>
    <dgm:cxn modelId="{E7453B51-0E10-4F49-9E43-1AE0196EF5E2}" type="presOf" srcId="{4CB7CA6A-277B-4831-B520-9918F0D2430F}" destId="{B905EE3A-19CA-42DB-B766-E2FDCCB9A4F4}" srcOrd="0" destOrd="0" presId="urn:microsoft.com/office/officeart/2009/3/layout/HorizontalOrganizationChart"/>
    <dgm:cxn modelId="{68C7CEFD-AAEA-4A3A-B5B3-6436DCB6D99B}" type="presOf" srcId="{35FD1672-8D19-4338-97D7-2FA86BCC5BE6}" destId="{1E2BA25D-065F-415B-BB2E-CB081730BBEF}" srcOrd="0" destOrd="0" presId="urn:microsoft.com/office/officeart/2009/3/layout/HorizontalOrganizationChart"/>
    <dgm:cxn modelId="{66BFE35C-F774-4263-9A91-A363B293D11C}" type="presOf" srcId="{7E949F54-4826-4928-AABD-B8B3781D0EF6}" destId="{15FFC5AE-A940-4591-B8E1-50303F0D31B9}" srcOrd="0" destOrd="0" presId="urn:microsoft.com/office/officeart/2009/3/layout/HorizontalOrganizationChart"/>
    <dgm:cxn modelId="{EDFDE932-60F7-4F83-950D-DBD89D01609C}" type="presOf" srcId="{B70B1566-5110-4BBE-B59D-51B264D14820}" destId="{7F3F775E-DE99-4984-B638-B913E539C8DF}" srcOrd="0" destOrd="0" presId="urn:microsoft.com/office/officeart/2009/3/layout/HorizontalOrganizationChart"/>
    <dgm:cxn modelId="{15B23F80-E0AE-4B7E-811E-B44FE8EE1D0B}" type="presOf" srcId="{AFA152F2-F33D-4279-915B-0CB570DBFA81}" destId="{D01837CC-7FB8-40F7-B91C-49E2D32692D6}" srcOrd="1" destOrd="0" presId="urn:microsoft.com/office/officeart/2009/3/layout/HorizontalOrganizationChart"/>
    <dgm:cxn modelId="{D55EF04E-22D9-4744-BEDD-812046CC6B83}" type="presOf" srcId="{456F27E8-42B3-4162-BF94-711745CF155E}" destId="{6FA25E7F-F409-4C7F-B450-E4D6E172AEB4}" srcOrd="1" destOrd="0" presId="urn:microsoft.com/office/officeart/2009/3/layout/HorizontalOrganizationChart"/>
    <dgm:cxn modelId="{DC00EA30-BF99-428D-9E62-34E334F44268}" srcId="{7E949F54-4826-4928-AABD-B8B3781D0EF6}" destId="{35FD1672-8D19-4338-97D7-2FA86BCC5BE6}" srcOrd="2" destOrd="0" parTransId="{B36E93E1-C013-4DBC-8821-DFA609C9B5A8}" sibTransId="{F8E980CF-C964-409F-93C7-D7171041AD3C}"/>
    <dgm:cxn modelId="{C7E0DD69-17DD-4963-87D1-01672D879591}" srcId="{0B53FDE8-FCE9-476A-B9FE-3E15A9830FAF}" destId="{C930713F-838F-4026-BD4C-E5AE314A1822}" srcOrd="1" destOrd="0" parTransId="{7D526114-9146-4825-B2CA-D28C9E08FE1A}" sibTransId="{6470E380-BD3A-4FBE-A88B-E9D23642B8CD}"/>
    <dgm:cxn modelId="{824F5EC5-7C33-49C3-B4CF-21C6FBAAD245}" type="presOf" srcId="{C930713F-838F-4026-BD4C-E5AE314A1822}" destId="{5B361502-BFF7-45AE-8DE1-F7FB84F6659D}" srcOrd="0" destOrd="0" presId="urn:microsoft.com/office/officeart/2009/3/layout/HorizontalOrganizationChart"/>
    <dgm:cxn modelId="{314076D3-B6CD-4AEC-A2F8-EFC92D593BE6}" srcId="{74728456-8AB5-492F-82AC-B81722D44E87}" destId="{DEB254D0-50F9-422A-81F6-C3E53032245C}" srcOrd="2" destOrd="0" parTransId="{05B2EDDC-48E6-4AF1-9C1F-1499057BE87F}" sibTransId="{00E9B593-CDC1-4673-A796-B54DC9859556}"/>
    <dgm:cxn modelId="{A78037A6-EDFD-4F32-8B8F-EEF9DB91BF56}" type="presOf" srcId="{925F3A86-AD52-4AB3-88D5-D9326661A4E5}" destId="{3F490E8C-B281-4273-912C-F34C6D7B669A}" srcOrd="1" destOrd="0" presId="urn:microsoft.com/office/officeart/2009/3/layout/HorizontalOrganizationChart"/>
    <dgm:cxn modelId="{875FBF93-FE1A-4E9F-B34A-435379FC80E4}" type="presOf" srcId="{B36E93E1-C013-4DBC-8821-DFA609C9B5A8}" destId="{93FC06D1-084B-482A-817E-28A9D5C6F711}" srcOrd="0" destOrd="0" presId="urn:microsoft.com/office/officeart/2009/3/layout/HorizontalOrganizationChart"/>
    <dgm:cxn modelId="{32168E53-9261-41B2-AC52-23129EB7059B}" srcId="{7E949F54-4826-4928-AABD-B8B3781D0EF6}" destId="{27444848-847C-4978-A477-16A4CA1C1334}" srcOrd="0" destOrd="0" parTransId="{8F47F038-4781-4DFD-B66A-B38BED3187B6}" sibTransId="{6C71463F-86C6-4A3F-886B-A475CB6EAE8B}"/>
    <dgm:cxn modelId="{AAC0396B-C7D9-450C-9637-52AA41AFB18B}" type="presOf" srcId="{7D526114-9146-4825-B2CA-D28C9E08FE1A}" destId="{CB1B1A91-0036-41CF-9B07-0812C816A2E3}" srcOrd="0" destOrd="0" presId="urn:microsoft.com/office/officeart/2009/3/layout/HorizontalOrganizationChart"/>
    <dgm:cxn modelId="{D121719F-F70C-4FE9-9B65-A572DE75C542}" srcId="{DF28D12F-6529-43D9-8BC7-914FCA754D70}" destId="{6BE40B02-63B0-4C7F-A406-DB76AA8D73D5}" srcOrd="0" destOrd="0" parTransId="{A027C606-4548-4068-B0FD-13703CBCA53B}" sibTransId="{132B4BFE-3649-4FC6-8D04-DA6EFDED687D}"/>
    <dgm:cxn modelId="{9E55C978-BBB4-4A16-8695-8DBEF61FD17E}" type="presOf" srcId="{74728456-8AB5-492F-82AC-B81722D44E87}" destId="{EEEAB33B-EBC4-425A-ABDA-5BA26950D609}" srcOrd="1" destOrd="0" presId="urn:microsoft.com/office/officeart/2009/3/layout/HorizontalOrganizationChart"/>
    <dgm:cxn modelId="{40E577BA-4429-4FB7-9BA1-6C0CA38BACA8}" type="presOf" srcId="{093BD67F-BBAA-419C-ADF4-5250D154743D}" destId="{53791537-9A8E-48D5-B559-0801BD0237AF}" srcOrd="1" destOrd="0" presId="urn:microsoft.com/office/officeart/2009/3/layout/HorizontalOrganizationChart"/>
    <dgm:cxn modelId="{6CAA5D17-C155-4C62-88EA-C2875B11D5FE}" type="presOf" srcId="{56AFADAC-D6AC-4AE0-963D-689CF153AB3D}" destId="{479F3993-5A95-412D-9472-7407125A42F4}" srcOrd="0" destOrd="0" presId="urn:microsoft.com/office/officeart/2009/3/layout/HorizontalOrganizationChart"/>
    <dgm:cxn modelId="{92BDE9B5-3B8D-49F9-88A6-95232CD14CD1}" type="presOf" srcId="{925F3A86-AD52-4AB3-88D5-D9326661A4E5}" destId="{F4AF8E37-3DDA-4CE3-BF41-04428744D26E}" srcOrd="0" destOrd="0" presId="urn:microsoft.com/office/officeart/2009/3/layout/HorizontalOrganizationChart"/>
    <dgm:cxn modelId="{17AA9154-7270-4162-801A-1B4E1B313A6E}" type="presOf" srcId="{79B54DE4-4109-49F3-9C5F-66DAF23E7D85}" destId="{B3E3F22F-8325-470F-8BA2-799A1457CE86}" srcOrd="0" destOrd="0" presId="urn:microsoft.com/office/officeart/2009/3/layout/HorizontalOrganizationChart"/>
    <dgm:cxn modelId="{9D3D253A-27C1-442E-8CEF-83598500AC25}" type="presOf" srcId="{27444848-847C-4978-A477-16A4CA1C1334}" destId="{AF8B96CF-0660-4B5A-8FC0-A4A47E216CC5}" srcOrd="1" destOrd="0" presId="urn:microsoft.com/office/officeart/2009/3/layout/HorizontalOrganizationChart"/>
    <dgm:cxn modelId="{362BDA19-9550-44AA-9C90-41C5745C5FEE}" type="presOf" srcId="{76E1E5DC-FA35-42C8-B085-DE9CBFFAD697}" destId="{AC8D7C17-E086-4344-99E2-055B38B20688}" srcOrd="0" destOrd="0" presId="urn:microsoft.com/office/officeart/2009/3/layout/HorizontalOrganizationChart"/>
    <dgm:cxn modelId="{269631EA-6A61-47D9-AE06-C00D4831D196}" srcId="{C930713F-838F-4026-BD4C-E5AE314A1822}" destId="{093BD67F-BBAA-419C-ADF4-5250D154743D}" srcOrd="0" destOrd="0" parTransId="{39C52D17-43A3-472D-BAF5-F44ED762BD35}" sibTransId="{62634A6B-53BD-4E09-942B-8358692FEEA8}"/>
    <dgm:cxn modelId="{9F9D7A8A-5134-4A35-B0A4-BFC5912C367A}" type="presOf" srcId="{CB5102CE-3B6E-4BB7-9986-15D051ACA3BC}" destId="{A869C36D-DBBB-40C6-B1CA-DE3210897BF7}" srcOrd="0" destOrd="0" presId="urn:microsoft.com/office/officeart/2009/3/layout/HorizontalOrganizationChart"/>
    <dgm:cxn modelId="{8F43A291-4CA8-4408-9898-B7F2D52AACF4}" type="presOf" srcId="{D14550A7-2724-47E8-BBA6-F345FBF5B290}" destId="{220EDD48-42D9-4D7A-B436-2C95176C521C}" srcOrd="0" destOrd="0" presId="urn:microsoft.com/office/officeart/2009/3/layout/HorizontalOrganizationChart"/>
    <dgm:cxn modelId="{F0AB57F4-F57B-4779-9238-624018EEE53B}" srcId="{6BE40B02-63B0-4C7F-A406-DB76AA8D73D5}" destId="{74728456-8AB5-492F-82AC-B81722D44E87}" srcOrd="0" destOrd="0" parTransId="{FC84A766-38A7-468A-9432-F5A35635C793}" sibTransId="{1B20A90F-92E9-4F9D-AA21-A248AAE2A30B}"/>
    <dgm:cxn modelId="{1EB91D49-7D19-4A0B-9BD1-10D624A0E0F2}" type="presOf" srcId="{DEB254D0-50F9-422A-81F6-C3E53032245C}" destId="{5BB0284A-96D8-4878-A3B5-0802974A3C91}" srcOrd="1" destOrd="0" presId="urn:microsoft.com/office/officeart/2009/3/layout/HorizontalOrganizationChart"/>
    <dgm:cxn modelId="{0762B52C-C1F9-4996-9884-3CC405E8A88E}" srcId="{0B53FDE8-FCE9-476A-B9FE-3E15A9830FAF}" destId="{A16929F7-C2BD-477B-93A0-443551E56134}" srcOrd="0" destOrd="0" parTransId="{C4E8BCA1-F114-4403-A2BF-EFB1D7BA150E}" sibTransId="{E4D7C8B5-BD4C-4C71-96F5-2E9021711655}"/>
    <dgm:cxn modelId="{0CD62999-8977-4DD7-A0A4-9D5FF96CAB66}" srcId="{7E949F54-4826-4928-AABD-B8B3781D0EF6}" destId="{456F27E8-42B3-4162-BF94-711745CF155E}" srcOrd="4" destOrd="0" parTransId="{56AFADAC-D6AC-4AE0-963D-689CF153AB3D}" sibTransId="{CCD7F24A-8886-406C-A85B-9D9E6E79BE8A}"/>
    <dgm:cxn modelId="{963F399E-F7A2-42EE-BF0B-A7762A4D7220}" type="presOf" srcId="{2EE26C61-6EDB-4AD9-BB20-9F7C5B4E2312}" destId="{F4CCBC4C-241A-4183-83D2-AA756763EC9A}" srcOrd="0" destOrd="0" presId="urn:microsoft.com/office/officeart/2009/3/layout/HorizontalOrganizationChart"/>
    <dgm:cxn modelId="{71182AE7-864D-48D8-B02D-1D5D30231F9A}" srcId="{6BE40B02-63B0-4C7F-A406-DB76AA8D73D5}" destId="{0B53FDE8-FCE9-476A-B9FE-3E15A9830FAF}" srcOrd="2" destOrd="0" parTransId="{4CB7CA6A-277B-4831-B520-9918F0D2430F}" sibTransId="{C4FDE64D-D195-4716-90EE-ECACBA67F309}"/>
    <dgm:cxn modelId="{713AEC42-9A10-437B-B9C8-D5E5708578F8}" srcId="{74728456-8AB5-492F-82AC-B81722D44E87}" destId="{2EE26C61-6EDB-4AD9-BB20-9F7C5B4E2312}" srcOrd="0" destOrd="0" parTransId="{BE802B08-E097-4E65-9ADB-520CEA1E42A5}" sibTransId="{15167814-28F6-4AA7-8AB8-58F7CD63BC30}"/>
    <dgm:cxn modelId="{6F2F98A7-9D72-4A24-996D-8A7FD32CCDAE}" srcId="{74728456-8AB5-492F-82AC-B81722D44E87}" destId="{B70B1566-5110-4BBE-B59D-51B264D14820}" srcOrd="1" destOrd="0" parTransId="{CC9E47A5-2715-4677-8D00-95B12E5DE21C}" sibTransId="{1B9B24F8-DE87-461E-8A19-329D0605B0AB}"/>
    <dgm:cxn modelId="{26402D9C-E741-4FB7-9C31-E42026CE42BE}" type="presOf" srcId="{2EE26C61-6EDB-4AD9-BB20-9F7C5B4E2312}" destId="{95B97C25-00D7-4485-8B04-9D39C1079339}" srcOrd="1" destOrd="0" presId="urn:microsoft.com/office/officeart/2009/3/layout/HorizontalOrganizationChart"/>
    <dgm:cxn modelId="{3FCD82AE-9BD2-4EAA-AF34-67B1B3B36F14}" type="presOf" srcId="{6BE40B02-63B0-4C7F-A406-DB76AA8D73D5}" destId="{B542F5D6-DCDC-449C-B3D2-1C985C0D3C58}" srcOrd="0" destOrd="0" presId="urn:microsoft.com/office/officeart/2009/3/layout/HorizontalOrganizationChart"/>
    <dgm:cxn modelId="{3BCFD9AD-CE27-4F37-A6CF-5B87FF50C112}" type="presOf" srcId="{13D2128E-67D6-4250-ADFB-A0A4D6D44293}" destId="{64C0AA3C-ED55-458A-BC53-361C55DC882B}" srcOrd="1" destOrd="0" presId="urn:microsoft.com/office/officeart/2009/3/layout/HorizontalOrganizationChart"/>
    <dgm:cxn modelId="{4754E31F-75E5-4296-A4A6-43E1926628E5}" srcId="{C930713F-838F-4026-BD4C-E5AE314A1822}" destId="{AFA152F2-F33D-4279-915B-0CB570DBFA81}" srcOrd="2" destOrd="0" parTransId="{76E1E5DC-FA35-42C8-B085-DE9CBFFAD697}" sibTransId="{BD8AE6F6-B8AE-4D4F-A07E-21F88A857961}"/>
    <dgm:cxn modelId="{99B0C07F-9975-4945-BF7F-EC573BC99BF8}" type="presOf" srcId="{FC84A766-38A7-468A-9432-F5A35635C793}" destId="{AAD114BE-053F-4BF7-9389-82DE16B8EB57}" srcOrd="0" destOrd="0" presId="urn:microsoft.com/office/officeart/2009/3/layout/HorizontalOrganizationChart"/>
    <dgm:cxn modelId="{AEF57B90-3F53-45FE-9DF8-8D16139903BD}" type="presOf" srcId="{0B53FDE8-FCE9-476A-B9FE-3E15A9830FAF}" destId="{A7ED951D-144B-4BBD-8850-393B7A4CB61F}" srcOrd="0" destOrd="0" presId="urn:microsoft.com/office/officeart/2009/3/layout/HorizontalOrganizationChart"/>
    <dgm:cxn modelId="{4EBE3C30-CC46-4D84-8581-6433E3B49639}" type="presOf" srcId="{0B53FDE8-FCE9-476A-B9FE-3E15A9830FAF}" destId="{1B34A123-1D85-422A-969F-A0DCFD9A0AD4}" srcOrd="1" destOrd="0" presId="urn:microsoft.com/office/officeart/2009/3/layout/HorizontalOrganizationChart"/>
    <dgm:cxn modelId="{A53B3D76-D8C1-4761-989C-B64B717CFB81}" type="presOf" srcId="{AFA152F2-F33D-4279-915B-0CB570DBFA81}" destId="{DC6C58E0-E7E4-40BF-9C56-B2063B99CDEF}" srcOrd="0" destOrd="0" presId="urn:microsoft.com/office/officeart/2009/3/layout/HorizontalOrganizationChart"/>
    <dgm:cxn modelId="{543B6875-E8CC-468B-B7D7-38AA19960FA6}" type="presOf" srcId="{456F27E8-42B3-4162-BF94-711745CF155E}" destId="{B47B7FF4-8A40-4571-9CC0-41CB134FF7B3}" srcOrd="0" destOrd="0" presId="urn:microsoft.com/office/officeart/2009/3/layout/HorizontalOrganizationChart"/>
    <dgm:cxn modelId="{9637381D-A3D4-4DED-AE21-8724DA27D2D6}" type="presOf" srcId="{906825F7-D3FE-4D7A-B54A-BC3E5621BCD2}" destId="{72E6D9AF-D585-4099-BD1E-7AAC520FCD93}" srcOrd="0" destOrd="0" presId="urn:microsoft.com/office/officeart/2009/3/layout/HorizontalOrganizationChart"/>
    <dgm:cxn modelId="{D1C05F4B-2E7B-420D-B471-A852B66C011F}" type="presOf" srcId="{39C52D17-43A3-472D-BAF5-F44ED762BD35}" destId="{2AF62B06-FBCA-478B-A4D6-C81F60673628}" srcOrd="0" destOrd="0" presId="urn:microsoft.com/office/officeart/2009/3/layout/HorizontalOrganizationChart"/>
    <dgm:cxn modelId="{1BF63C80-1986-42D1-937C-B66D9F80198C}" srcId="{C930713F-838F-4026-BD4C-E5AE314A1822}" destId="{925F3A86-AD52-4AB3-88D5-D9326661A4E5}" srcOrd="1" destOrd="0" parTransId="{ABA3DAC9-A7BE-471E-98E4-BCDE8CA7ACED}" sibTransId="{8D57ADD7-8EC4-469F-8448-FB3FD5C52CE3}"/>
    <dgm:cxn modelId="{5614BEDD-32CD-4A6B-8D24-615723EA974B}" type="presOf" srcId="{05B2EDDC-48E6-4AF1-9C1F-1499057BE87F}" destId="{9F1F3887-E701-45A8-98A0-D85F7A8EC7C1}" srcOrd="0" destOrd="0" presId="urn:microsoft.com/office/officeart/2009/3/layout/HorizontalOrganizationChart"/>
    <dgm:cxn modelId="{8280626F-B818-4542-8D4E-8DD336123548}" type="presOf" srcId="{35FD1672-8D19-4338-97D7-2FA86BCC5BE6}" destId="{EFF6BFBE-B1F1-435B-916A-30400498BCE8}" srcOrd="1" destOrd="0" presId="urn:microsoft.com/office/officeart/2009/3/layout/HorizontalOrganizationChart"/>
    <dgm:cxn modelId="{FA51E558-92B5-4EA6-BA15-AF43DD641A6F}" type="presOf" srcId="{13D2128E-67D6-4250-ADFB-A0A4D6D44293}" destId="{6B9419E8-6D52-480C-8E25-6940D733A563}" srcOrd="0" destOrd="0" presId="urn:microsoft.com/office/officeart/2009/3/layout/HorizontalOrganizationChart"/>
    <dgm:cxn modelId="{2A79AFAE-B4B1-4D94-8B6C-4877CF6F2A6E}" type="presOf" srcId="{27444848-847C-4978-A477-16A4CA1C1334}" destId="{9BE96944-FC55-4C1D-AEFE-DE9120953ADB}" srcOrd="0" destOrd="0" presId="urn:microsoft.com/office/officeart/2009/3/layout/HorizontalOrganizationChart"/>
    <dgm:cxn modelId="{7FE54893-2E74-459B-AFFF-341FA46C8586}" type="presOf" srcId="{74728456-8AB5-492F-82AC-B81722D44E87}" destId="{BA9FB228-020D-4DDA-8D4E-FD9A8E25FFAE}" srcOrd="0" destOrd="0" presId="urn:microsoft.com/office/officeart/2009/3/layout/HorizontalOrganizationChart"/>
    <dgm:cxn modelId="{C63C9D7C-1200-44A9-B946-AF02F700C965}" type="presOf" srcId="{DF28D12F-6529-43D9-8BC7-914FCA754D70}" destId="{1C68E611-16EE-4F1E-8F67-860B4CC074DD}" srcOrd="0" destOrd="0" presId="urn:microsoft.com/office/officeart/2009/3/layout/HorizontalOrganizationChart"/>
    <dgm:cxn modelId="{5F271DA8-52B7-40CB-81F0-FDE2EE83C372}" type="presOf" srcId="{C930713F-838F-4026-BD4C-E5AE314A1822}" destId="{E80CEF2D-215C-49B0-B3F0-8E6F7352B797}" srcOrd="1" destOrd="0" presId="urn:microsoft.com/office/officeart/2009/3/layout/HorizontalOrganizationChart"/>
    <dgm:cxn modelId="{369406F9-A3EF-451E-9B3D-AC0BC9EAD52D}" srcId="{7E949F54-4826-4928-AABD-B8B3781D0EF6}" destId="{79B54DE4-4109-49F3-9C5F-66DAF23E7D85}" srcOrd="1" destOrd="0" parTransId="{CB5102CE-3B6E-4BB7-9986-15D051ACA3BC}" sibTransId="{70BBA4AF-0F5E-44D6-BC1D-65E1BC50F88F}"/>
    <dgm:cxn modelId="{F22474FA-2B97-4387-B7FB-729D607E879B}" type="presOf" srcId="{ABA3DAC9-A7BE-471E-98E4-BCDE8CA7ACED}" destId="{7CAE0836-11CF-4D48-9279-B4F242051BA9}" srcOrd="0" destOrd="0" presId="urn:microsoft.com/office/officeart/2009/3/layout/HorizontalOrganizationChart"/>
    <dgm:cxn modelId="{D4187F95-E37F-4E0B-8C20-8F3051BD7667}" type="presOf" srcId="{6BE40B02-63B0-4C7F-A406-DB76AA8D73D5}" destId="{2DC455CF-F6B6-4ACE-A1E9-D154A7551DC6}" srcOrd="1" destOrd="0" presId="urn:microsoft.com/office/officeart/2009/3/layout/HorizontalOrganizationChart"/>
    <dgm:cxn modelId="{6D149E48-E0EF-43D8-B3E3-68665975DB0F}" type="presOf" srcId="{8F47F038-4781-4DFD-B66A-B38BED3187B6}" destId="{C919DAFB-CDD5-475B-88F0-97EA9231863B}" srcOrd="0" destOrd="0" presId="urn:microsoft.com/office/officeart/2009/3/layout/HorizontalOrganizationChart"/>
    <dgm:cxn modelId="{09CFDD0C-CB82-4CCC-8FE5-8795504030F5}" type="presOf" srcId="{A16929F7-C2BD-477B-93A0-443551E56134}" destId="{D751B1B8-DBE8-4775-9724-224F49189246}" srcOrd="1" destOrd="0" presId="urn:microsoft.com/office/officeart/2009/3/layout/HorizontalOrganizationChart"/>
    <dgm:cxn modelId="{559A13DD-63DA-4A02-AE0C-21A72D83B711}" type="presParOf" srcId="{1C68E611-16EE-4F1E-8F67-860B4CC074DD}" destId="{5EA63885-BA18-46D5-896A-8D7E43C32197}" srcOrd="0" destOrd="0" presId="urn:microsoft.com/office/officeart/2009/3/layout/HorizontalOrganizationChart"/>
    <dgm:cxn modelId="{EE155A93-6425-4F6B-9296-0928AAA3AD29}" type="presParOf" srcId="{5EA63885-BA18-46D5-896A-8D7E43C32197}" destId="{BE72F049-5150-481F-A5A6-99FA4037D39E}" srcOrd="0" destOrd="0" presId="urn:microsoft.com/office/officeart/2009/3/layout/HorizontalOrganizationChart"/>
    <dgm:cxn modelId="{4C343AD2-17D6-4F5B-8A1B-4531B3DBE6DE}" type="presParOf" srcId="{BE72F049-5150-481F-A5A6-99FA4037D39E}" destId="{B542F5D6-DCDC-449C-B3D2-1C985C0D3C58}" srcOrd="0" destOrd="0" presId="urn:microsoft.com/office/officeart/2009/3/layout/HorizontalOrganizationChart"/>
    <dgm:cxn modelId="{64261F93-2BDB-4485-B7A0-73DACDEF4CC2}" type="presParOf" srcId="{BE72F049-5150-481F-A5A6-99FA4037D39E}" destId="{2DC455CF-F6B6-4ACE-A1E9-D154A7551DC6}" srcOrd="1" destOrd="0" presId="urn:microsoft.com/office/officeart/2009/3/layout/HorizontalOrganizationChart"/>
    <dgm:cxn modelId="{11732C6E-42D4-4AF9-BD7A-6875918A5318}" type="presParOf" srcId="{5EA63885-BA18-46D5-896A-8D7E43C32197}" destId="{F06BB7EA-0472-4FC1-964C-61BD9DCD3F75}" srcOrd="1" destOrd="0" presId="urn:microsoft.com/office/officeart/2009/3/layout/HorizontalOrganizationChart"/>
    <dgm:cxn modelId="{99F50078-3B63-4536-B2CC-6B21FEC23C8B}" type="presParOf" srcId="{F06BB7EA-0472-4FC1-964C-61BD9DCD3F75}" destId="{AAD114BE-053F-4BF7-9389-82DE16B8EB57}" srcOrd="0" destOrd="0" presId="urn:microsoft.com/office/officeart/2009/3/layout/HorizontalOrganizationChart"/>
    <dgm:cxn modelId="{CA1B8EF1-F06C-4F1B-AEB1-1C504CF7D424}" type="presParOf" srcId="{F06BB7EA-0472-4FC1-964C-61BD9DCD3F75}" destId="{44EF37CB-B078-4A7F-A67C-8EC92DB7084E}" srcOrd="1" destOrd="0" presId="urn:microsoft.com/office/officeart/2009/3/layout/HorizontalOrganizationChart"/>
    <dgm:cxn modelId="{7D314EDA-CDE0-4B03-BAB5-AE6E4814650B}" type="presParOf" srcId="{44EF37CB-B078-4A7F-A67C-8EC92DB7084E}" destId="{8CC0C480-06C3-4736-8C1F-72B8606FD25C}" srcOrd="0" destOrd="0" presId="urn:microsoft.com/office/officeart/2009/3/layout/HorizontalOrganizationChart"/>
    <dgm:cxn modelId="{DB74D703-73A2-435E-B082-3F1BD2AFF5D1}" type="presParOf" srcId="{8CC0C480-06C3-4736-8C1F-72B8606FD25C}" destId="{BA9FB228-020D-4DDA-8D4E-FD9A8E25FFAE}" srcOrd="0" destOrd="0" presId="urn:microsoft.com/office/officeart/2009/3/layout/HorizontalOrganizationChart"/>
    <dgm:cxn modelId="{FC7A992E-E4B7-4131-A863-EB83894BB7FE}" type="presParOf" srcId="{8CC0C480-06C3-4736-8C1F-72B8606FD25C}" destId="{EEEAB33B-EBC4-425A-ABDA-5BA26950D609}" srcOrd="1" destOrd="0" presId="urn:microsoft.com/office/officeart/2009/3/layout/HorizontalOrganizationChart"/>
    <dgm:cxn modelId="{2636F0E9-8343-466B-8FA6-619B2F8B9DF4}" type="presParOf" srcId="{44EF37CB-B078-4A7F-A67C-8EC92DB7084E}" destId="{88F163C6-1CAF-461C-910F-125B1E33015D}" srcOrd="1" destOrd="0" presId="urn:microsoft.com/office/officeart/2009/3/layout/HorizontalOrganizationChart"/>
    <dgm:cxn modelId="{2E258ED9-9054-42B6-9F39-A635CA9081A5}" type="presParOf" srcId="{88F163C6-1CAF-461C-910F-125B1E33015D}" destId="{8BC8EFBA-0B81-4821-913F-2AC497C94CBE}" srcOrd="0" destOrd="0" presId="urn:microsoft.com/office/officeart/2009/3/layout/HorizontalOrganizationChart"/>
    <dgm:cxn modelId="{6681DB5D-0398-4488-BA3C-2C973CD00823}" type="presParOf" srcId="{88F163C6-1CAF-461C-910F-125B1E33015D}" destId="{B2475317-22EE-4C61-9110-41AFF8834D68}" srcOrd="1" destOrd="0" presId="urn:microsoft.com/office/officeart/2009/3/layout/HorizontalOrganizationChart"/>
    <dgm:cxn modelId="{A2BEE8C7-62FF-4B6F-97EC-4D3CC2837F7A}" type="presParOf" srcId="{B2475317-22EE-4C61-9110-41AFF8834D68}" destId="{54A96623-744A-43A2-80E0-08EFF0F0D78F}" srcOrd="0" destOrd="0" presId="urn:microsoft.com/office/officeart/2009/3/layout/HorizontalOrganizationChart"/>
    <dgm:cxn modelId="{55F71529-51A8-429D-9EF6-D4469F34539E}" type="presParOf" srcId="{54A96623-744A-43A2-80E0-08EFF0F0D78F}" destId="{F4CCBC4C-241A-4183-83D2-AA756763EC9A}" srcOrd="0" destOrd="0" presId="urn:microsoft.com/office/officeart/2009/3/layout/HorizontalOrganizationChart"/>
    <dgm:cxn modelId="{3F1D02AE-A14C-4972-94C1-9CF92FE3F0D8}" type="presParOf" srcId="{54A96623-744A-43A2-80E0-08EFF0F0D78F}" destId="{95B97C25-00D7-4485-8B04-9D39C1079339}" srcOrd="1" destOrd="0" presId="urn:microsoft.com/office/officeart/2009/3/layout/HorizontalOrganizationChart"/>
    <dgm:cxn modelId="{8506BE3C-4965-40BB-8B09-4DECDF607C66}" type="presParOf" srcId="{B2475317-22EE-4C61-9110-41AFF8834D68}" destId="{FC205BAD-F28C-45CF-89BF-F9B689401AD0}" srcOrd="1" destOrd="0" presId="urn:microsoft.com/office/officeart/2009/3/layout/HorizontalOrganizationChart"/>
    <dgm:cxn modelId="{B82E2262-EC84-4F6D-9407-07FEA122AC78}" type="presParOf" srcId="{B2475317-22EE-4C61-9110-41AFF8834D68}" destId="{37DCBD18-97FA-4F3A-8CE2-6BAE21DC64E7}" srcOrd="2" destOrd="0" presId="urn:microsoft.com/office/officeart/2009/3/layout/HorizontalOrganizationChart"/>
    <dgm:cxn modelId="{1B8F65A5-714F-4FB0-A495-D616A61C3750}" type="presParOf" srcId="{88F163C6-1CAF-461C-910F-125B1E33015D}" destId="{627BCE4A-1F07-4620-AF18-993A001EA466}" srcOrd="2" destOrd="0" presId="urn:microsoft.com/office/officeart/2009/3/layout/HorizontalOrganizationChart"/>
    <dgm:cxn modelId="{4F2E5944-E3DF-475A-A6B0-8AC5EAE43A20}" type="presParOf" srcId="{88F163C6-1CAF-461C-910F-125B1E33015D}" destId="{5F51E61C-9AA3-4F1D-A5B2-47A6BFBE8785}" srcOrd="3" destOrd="0" presId="urn:microsoft.com/office/officeart/2009/3/layout/HorizontalOrganizationChart"/>
    <dgm:cxn modelId="{F0F5AD3B-4C1C-49A6-8486-E02844EA8F52}" type="presParOf" srcId="{5F51E61C-9AA3-4F1D-A5B2-47A6BFBE8785}" destId="{D2692B37-4D8D-48F2-8F7C-5500F8334BD2}" srcOrd="0" destOrd="0" presId="urn:microsoft.com/office/officeart/2009/3/layout/HorizontalOrganizationChart"/>
    <dgm:cxn modelId="{EFA9A9B7-F7EE-44C0-9FF8-1A1A03FD0845}" type="presParOf" srcId="{D2692B37-4D8D-48F2-8F7C-5500F8334BD2}" destId="{7F3F775E-DE99-4984-B638-B913E539C8DF}" srcOrd="0" destOrd="0" presId="urn:microsoft.com/office/officeart/2009/3/layout/HorizontalOrganizationChart"/>
    <dgm:cxn modelId="{F7884318-D8CD-4A9A-B82A-611389F31FB9}" type="presParOf" srcId="{D2692B37-4D8D-48F2-8F7C-5500F8334BD2}" destId="{9A4CDC05-5A74-4229-BB31-374C46E584EC}" srcOrd="1" destOrd="0" presId="urn:microsoft.com/office/officeart/2009/3/layout/HorizontalOrganizationChart"/>
    <dgm:cxn modelId="{B54B1E48-3671-4B13-808F-3AFB3308E715}" type="presParOf" srcId="{5F51E61C-9AA3-4F1D-A5B2-47A6BFBE8785}" destId="{456225B4-010D-4B8E-89BF-0BA319FC4752}" srcOrd="1" destOrd="0" presId="urn:microsoft.com/office/officeart/2009/3/layout/HorizontalOrganizationChart"/>
    <dgm:cxn modelId="{A12AE27A-F234-4A23-AF9B-2009A12BA0F0}" type="presParOf" srcId="{5F51E61C-9AA3-4F1D-A5B2-47A6BFBE8785}" destId="{1ADFC3EC-5842-4811-8DD6-BC2D62B45DF6}" srcOrd="2" destOrd="0" presId="urn:microsoft.com/office/officeart/2009/3/layout/HorizontalOrganizationChart"/>
    <dgm:cxn modelId="{4D828201-026D-4EF7-BFD3-77D49BCBF6FD}" type="presParOf" srcId="{88F163C6-1CAF-461C-910F-125B1E33015D}" destId="{9F1F3887-E701-45A8-98A0-D85F7A8EC7C1}" srcOrd="4" destOrd="0" presId="urn:microsoft.com/office/officeart/2009/3/layout/HorizontalOrganizationChart"/>
    <dgm:cxn modelId="{D668DAAB-EEC5-4AD8-AFCB-642782F78B84}" type="presParOf" srcId="{88F163C6-1CAF-461C-910F-125B1E33015D}" destId="{E47F9DCA-251B-45B2-84AC-8F83F133E444}" srcOrd="5" destOrd="0" presId="urn:microsoft.com/office/officeart/2009/3/layout/HorizontalOrganizationChart"/>
    <dgm:cxn modelId="{A33D840B-36ED-41E3-9C48-FFF33BBB862C}" type="presParOf" srcId="{E47F9DCA-251B-45B2-84AC-8F83F133E444}" destId="{4E7F6848-A9E2-4D15-99F3-057CA7EC16C5}" srcOrd="0" destOrd="0" presId="urn:microsoft.com/office/officeart/2009/3/layout/HorizontalOrganizationChart"/>
    <dgm:cxn modelId="{CFD7ABBA-04D0-488B-8B9A-7C6891A17DCB}" type="presParOf" srcId="{4E7F6848-A9E2-4D15-99F3-057CA7EC16C5}" destId="{4064EA46-C66B-4D76-BD96-BDF981C2AC96}" srcOrd="0" destOrd="0" presId="urn:microsoft.com/office/officeart/2009/3/layout/HorizontalOrganizationChart"/>
    <dgm:cxn modelId="{752569A5-F96C-4DDE-992B-04A9CE56A2E7}" type="presParOf" srcId="{4E7F6848-A9E2-4D15-99F3-057CA7EC16C5}" destId="{5BB0284A-96D8-4878-A3B5-0802974A3C91}" srcOrd="1" destOrd="0" presId="urn:microsoft.com/office/officeart/2009/3/layout/HorizontalOrganizationChart"/>
    <dgm:cxn modelId="{45441FD4-9C3F-4D36-8BA9-707495B12FC1}" type="presParOf" srcId="{E47F9DCA-251B-45B2-84AC-8F83F133E444}" destId="{791EF169-BD88-47D2-AA32-8767F9153694}" srcOrd="1" destOrd="0" presId="urn:microsoft.com/office/officeart/2009/3/layout/HorizontalOrganizationChart"/>
    <dgm:cxn modelId="{15AA046B-4B96-4317-A74E-E2D309A2DD3A}" type="presParOf" srcId="{E47F9DCA-251B-45B2-84AC-8F83F133E444}" destId="{49897DFB-C882-437E-ADB6-EC2CEBD21570}" srcOrd="2" destOrd="0" presId="urn:microsoft.com/office/officeart/2009/3/layout/HorizontalOrganizationChart"/>
    <dgm:cxn modelId="{B20A87B1-47E3-4ED6-A5FF-43D5FC49B289}" type="presParOf" srcId="{44EF37CB-B078-4A7F-A67C-8EC92DB7084E}" destId="{40292BAE-146D-44B0-8BE1-CE0A72CA1B7B}" srcOrd="2" destOrd="0" presId="urn:microsoft.com/office/officeart/2009/3/layout/HorizontalOrganizationChart"/>
    <dgm:cxn modelId="{D415E31E-AC4A-43AA-90DB-2D93E3AA4146}" type="presParOf" srcId="{F06BB7EA-0472-4FC1-964C-61BD9DCD3F75}" destId="{72E6D9AF-D585-4099-BD1E-7AAC520FCD93}" srcOrd="2" destOrd="0" presId="urn:microsoft.com/office/officeart/2009/3/layout/HorizontalOrganizationChart"/>
    <dgm:cxn modelId="{356D9B18-4C86-4BFD-B6E5-D59E8A7BAAFF}" type="presParOf" srcId="{F06BB7EA-0472-4FC1-964C-61BD9DCD3F75}" destId="{FCC7F38F-69C2-46F8-969B-B30842394032}" srcOrd="3" destOrd="0" presId="urn:microsoft.com/office/officeart/2009/3/layout/HorizontalOrganizationChart"/>
    <dgm:cxn modelId="{475B40C7-6DF9-4090-BEF5-89F55041606F}" type="presParOf" srcId="{FCC7F38F-69C2-46F8-969B-B30842394032}" destId="{48578AAB-BF67-458D-A970-5E2C1A4DBC6D}" srcOrd="0" destOrd="0" presId="urn:microsoft.com/office/officeart/2009/3/layout/HorizontalOrganizationChart"/>
    <dgm:cxn modelId="{D6240581-FA45-41EC-89AF-981763517DBF}" type="presParOf" srcId="{48578AAB-BF67-458D-A970-5E2C1A4DBC6D}" destId="{15FFC5AE-A940-4591-B8E1-50303F0D31B9}" srcOrd="0" destOrd="0" presId="urn:microsoft.com/office/officeart/2009/3/layout/HorizontalOrganizationChart"/>
    <dgm:cxn modelId="{F363992D-14CB-4529-B221-93B2E908D313}" type="presParOf" srcId="{48578AAB-BF67-458D-A970-5E2C1A4DBC6D}" destId="{47C6F3C6-A80A-4019-B0D9-1C8DB4068F91}" srcOrd="1" destOrd="0" presId="urn:microsoft.com/office/officeart/2009/3/layout/HorizontalOrganizationChart"/>
    <dgm:cxn modelId="{F06072CB-15C1-4364-80F7-47007A65F82E}" type="presParOf" srcId="{FCC7F38F-69C2-46F8-969B-B30842394032}" destId="{4973EB8F-B1C0-4C10-9A93-7D28B24F47D4}" srcOrd="1" destOrd="0" presId="urn:microsoft.com/office/officeart/2009/3/layout/HorizontalOrganizationChart"/>
    <dgm:cxn modelId="{751CFE77-4EEF-41D6-AE6A-C16515436C10}" type="presParOf" srcId="{4973EB8F-B1C0-4C10-9A93-7D28B24F47D4}" destId="{C919DAFB-CDD5-475B-88F0-97EA9231863B}" srcOrd="0" destOrd="0" presId="urn:microsoft.com/office/officeart/2009/3/layout/HorizontalOrganizationChart"/>
    <dgm:cxn modelId="{6C77E061-5092-4A68-9563-9035252D44A3}" type="presParOf" srcId="{4973EB8F-B1C0-4C10-9A93-7D28B24F47D4}" destId="{04E4E043-86F3-4FC3-83F0-9AB4BBDD6361}" srcOrd="1" destOrd="0" presId="urn:microsoft.com/office/officeart/2009/3/layout/HorizontalOrganizationChart"/>
    <dgm:cxn modelId="{02F425DF-CE2A-4610-B168-D0D66EDD4684}" type="presParOf" srcId="{04E4E043-86F3-4FC3-83F0-9AB4BBDD6361}" destId="{8EDD6166-FC0A-43A1-BFBB-05FB8EB0805A}" srcOrd="0" destOrd="0" presId="urn:microsoft.com/office/officeart/2009/3/layout/HorizontalOrganizationChart"/>
    <dgm:cxn modelId="{003DD9D2-C801-46D5-86B1-E125DB0D7E6C}" type="presParOf" srcId="{8EDD6166-FC0A-43A1-BFBB-05FB8EB0805A}" destId="{9BE96944-FC55-4C1D-AEFE-DE9120953ADB}" srcOrd="0" destOrd="0" presId="urn:microsoft.com/office/officeart/2009/3/layout/HorizontalOrganizationChart"/>
    <dgm:cxn modelId="{1E2102C6-D23E-4759-B949-EDCC47057384}" type="presParOf" srcId="{8EDD6166-FC0A-43A1-BFBB-05FB8EB0805A}" destId="{AF8B96CF-0660-4B5A-8FC0-A4A47E216CC5}" srcOrd="1" destOrd="0" presId="urn:microsoft.com/office/officeart/2009/3/layout/HorizontalOrganizationChart"/>
    <dgm:cxn modelId="{BEDCD39A-976E-44B1-BB83-1B988A7F29CB}" type="presParOf" srcId="{04E4E043-86F3-4FC3-83F0-9AB4BBDD6361}" destId="{BE911EB9-50D7-4293-9DB5-DEFF5E8155A1}" srcOrd="1" destOrd="0" presId="urn:microsoft.com/office/officeart/2009/3/layout/HorizontalOrganizationChart"/>
    <dgm:cxn modelId="{7758753B-50A1-49D9-9274-FD71EE202046}" type="presParOf" srcId="{04E4E043-86F3-4FC3-83F0-9AB4BBDD6361}" destId="{B383CACB-D319-40F2-A60F-45C960DA4F22}" srcOrd="2" destOrd="0" presId="urn:microsoft.com/office/officeart/2009/3/layout/HorizontalOrganizationChart"/>
    <dgm:cxn modelId="{3453052D-3084-4EA8-BEC5-004870C35314}" type="presParOf" srcId="{4973EB8F-B1C0-4C10-9A93-7D28B24F47D4}" destId="{A869C36D-DBBB-40C6-B1CA-DE3210897BF7}" srcOrd="2" destOrd="0" presId="urn:microsoft.com/office/officeart/2009/3/layout/HorizontalOrganizationChart"/>
    <dgm:cxn modelId="{0EADFE5D-CB12-4CE6-BD09-884CE9EEC162}" type="presParOf" srcId="{4973EB8F-B1C0-4C10-9A93-7D28B24F47D4}" destId="{B804D2F9-4159-4074-8402-D8836BE558BF}" srcOrd="3" destOrd="0" presId="urn:microsoft.com/office/officeart/2009/3/layout/HorizontalOrganizationChart"/>
    <dgm:cxn modelId="{7167ECFB-C9F3-4414-BCA5-E134D7EB2FE3}" type="presParOf" srcId="{B804D2F9-4159-4074-8402-D8836BE558BF}" destId="{F9E59D21-C7F4-49C5-BB73-4C73BD9EABCC}" srcOrd="0" destOrd="0" presId="urn:microsoft.com/office/officeart/2009/3/layout/HorizontalOrganizationChart"/>
    <dgm:cxn modelId="{A7E31CF4-C278-475E-86F1-D5D03467854A}" type="presParOf" srcId="{F9E59D21-C7F4-49C5-BB73-4C73BD9EABCC}" destId="{B3E3F22F-8325-470F-8BA2-799A1457CE86}" srcOrd="0" destOrd="0" presId="urn:microsoft.com/office/officeart/2009/3/layout/HorizontalOrganizationChart"/>
    <dgm:cxn modelId="{98256D6D-A4D4-4E3A-8D20-5C67801CEAD9}" type="presParOf" srcId="{F9E59D21-C7F4-49C5-BB73-4C73BD9EABCC}" destId="{D345E93D-343A-407D-BD05-B60AF3555682}" srcOrd="1" destOrd="0" presId="urn:microsoft.com/office/officeart/2009/3/layout/HorizontalOrganizationChart"/>
    <dgm:cxn modelId="{18A28D73-C15D-4475-A9D8-188C119493A0}" type="presParOf" srcId="{B804D2F9-4159-4074-8402-D8836BE558BF}" destId="{3A9CBE73-7EEE-4803-A4A3-C32055AEC6BF}" srcOrd="1" destOrd="0" presId="urn:microsoft.com/office/officeart/2009/3/layout/HorizontalOrganizationChart"/>
    <dgm:cxn modelId="{BF44ACAB-ADDA-4884-9781-CB515A961C47}" type="presParOf" srcId="{B804D2F9-4159-4074-8402-D8836BE558BF}" destId="{F80CA29E-C8D6-48BD-B262-0C5FC8FB2D88}" srcOrd="2" destOrd="0" presId="urn:microsoft.com/office/officeart/2009/3/layout/HorizontalOrganizationChart"/>
    <dgm:cxn modelId="{FE07663E-E15C-483A-A332-C886F6EB35DD}" type="presParOf" srcId="{4973EB8F-B1C0-4C10-9A93-7D28B24F47D4}" destId="{93FC06D1-084B-482A-817E-28A9D5C6F711}" srcOrd="4" destOrd="0" presId="urn:microsoft.com/office/officeart/2009/3/layout/HorizontalOrganizationChart"/>
    <dgm:cxn modelId="{3B6A28E8-7178-45AA-9256-5BC57A03485F}" type="presParOf" srcId="{4973EB8F-B1C0-4C10-9A93-7D28B24F47D4}" destId="{E15F9DBF-1B7D-4195-A8C6-6A315EAAD81B}" srcOrd="5" destOrd="0" presId="urn:microsoft.com/office/officeart/2009/3/layout/HorizontalOrganizationChart"/>
    <dgm:cxn modelId="{6B973B7E-1844-4973-9AE1-65ED3F4ACB62}" type="presParOf" srcId="{E15F9DBF-1B7D-4195-A8C6-6A315EAAD81B}" destId="{6E7B8E2E-9395-4BA2-8720-16F809F3D464}" srcOrd="0" destOrd="0" presId="urn:microsoft.com/office/officeart/2009/3/layout/HorizontalOrganizationChart"/>
    <dgm:cxn modelId="{A9411080-3F85-4C5C-950F-E434AD6CE1A1}" type="presParOf" srcId="{6E7B8E2E-9395-4BA2-8720-16F809F3D464}" destId="{1E2BA25D-065F-415B-BB2E-CB081730BBEF}" srcOrd="0" destOrd="0" presId="urn:microsoft.com/office/officeart/2009/3/layout/HorizontalOrganizationChart"/>
    <dgm:cxn modelId="{BB75F993-1E53-4822-B824-80EB30B76289}" type="presParOf" srcId="{6E7B8E2E-9395-4BA2-8720-16F809F3D464}" destId="{EFF6BFBE-B1F1-435B-916A-30400498BCE8}" srcOrd="1" destOrd="0" presId="urn:microsoft.com/office/officeart/2009/3/layout/HorizontalOrganizationChart"/>
    <dgm:cxn modelId="{02CC191C-802D-404B-B7DE-728F734890D0}" type="presParOf" srcId="{E15F9DBF-1B7D-4195-A8C6-6A315EAAD81B}" destId="{172D56CA-6A76-449B-B7D3-39DC95E4AD91}" srcOrd="1" destOrd="0" presId="urn:microsoft.com/office/officeart/2009/3/layout/HorizontalOrganizationChart"/>
    <dgm:cxn modelId="{DFCDEB84-B6CD-48F5-A0D1-62AB7F642867}" type="presParOf" srcId="{E15F9DBF-1B7D-4195-A8C6-6A315EAAD81B}" destId="{4BDB9256-EC87-4AB3-A7FB-3A5B5BF59EDE}" srcOrd="2" destOrd="0" presId="urn:microsoft.com/office/officeart/2009/3/layout/HorizontalOrganizationChart"/>
    <dgm:cxn modelId="{7838E69F-30B5-45ED-8170-1836C167EE00}" type="presParOf" srcId="{4973EB8F-B1C0-4C10-9A93-7D28B24F47D4}" destId="{220EDD48-42D9-4D7A-B436-2C95176C521C}" srcOrd="6" destOrd="0" presId="urn:microsoft.com/office/officeart/2009/3/layout/HorizontalOrganizationChart"/>
    <dgm:cxn modelId="{47AD28B1-4A9B-4447-8B1D-FCFAFC54A1B9}" type="presParOf" srcId="{4973EB8F-B1C0-4C10-9A93-7D28B24F47D4}" destId="{9CF6E909-7C87-4C79-8897-E5B5A6B68BBA}" srcOrd="7" destOrd="0" presId="urn:microsoft.com/office/officeart/2009/3/layout/HorizontalOrganizationChart"/>
    <dgm:cxn modelId="{34148C85-D132-407C-8DFA-A000C7432034}" type="presParOf" srcId="{9CF6E909-7C87-4C79-8897-E5B5A6B68BBA}" destId="{49AFEC0E-E770-4775-A851-8C96ABB414FC}" srcOrd="0" destOrd="0" presId="urn:microsoft.com/office/officeart/2009/3/layout/HorizontalOrganizationChart"/>
    <dgm:cxn modelId="{9864F88D-8A8A-4B6F-9D2E-A4D49BB26320}" type="presParOf" srcId="{49AFEC0E-E770-4775-A851-8C96ABB414FC}" destId="{6B9419E8-6D52-480C-8E25-6940D733A563}" srcOrd="0" destOrd="0" presId="urn:microsoft.com/office/officeart/2009/3/layout/HorizontalOrganizationChart"/>
    <dgm:cxn modelId="{79473DA4-33D3-4148-B817-8493E5C0E7B4}" type="presParOf" srcId="{49AFEC0E-E770-4775-A851-8C96ABB414FC}" destId="{64C0AA3C-ED55-458A-BC53-361C55DC882B}" srcOrd="1" destOrd="0" presId="urn:microsoft.com/office/officeart/2009/3/layout/HorizontalOrganizationChart"/>
    <dgm:cxn modelId="{45FBBA59-120A-4F8A-9F3A-461AF462C6B4}" type="presParOf" srcId="{9CF6E909-7C87-4C79-8897-E5B5A6B68BBA}" destId="{297551D8-4DC9-497F-9903-549531341CAF}" srcOrd="1" destOrd="0" presId="urn:microsoft.com/office/officeart/2009/3/layout/HorizontalOrganizationChart"/>
    <dgm:cxn modelId="{4BBF0F82-0976-48E9-9AD1-0C333EF21CD0}" type="presParOf" srcId="{9CF6E909-7C87-4C79-8897-E5B5A6B68BBA}" destId="{30175DE1-AEDF-4083-B474-64EAC47FC696}" srcOrd="2" destOrd="0" presId="urn:microsoft.com/office/officeart/2009/3/layout/HorizontalOrganizationChart"/>
    <dgm:cxn modelId="{0FC654AE-94AF-426A-B688-8341373E193C}" type="presParOf" srcId="{4973EB8F-B1C0-4C10-9A93-7D28B24F47D4}" destId="{479F3993-5A95-412D-9472-7407125A42F4}" srcOrd="8" destOrd="0" presId="urn:microsoft.com/office/officeart/2009/3/layout/HorizontalOrganizationChart"/>
    <dgm:cxn modelId="{7D251EA4-9901-4607-BD4C-1A4BEF594461}" type="presParOf" srcId="{4973EB8F-B1C0-4C10-9A93-7D28B24F47D4}" destId="{CAD59C6B-F105-4CA5-A739-157B5FF76CFC}" srcOrd="9" destOrd="0" presId="urn:microsoft.com/office/officeart/2009/3/layout/HorizontalOrganizationChart"/>
    <dgm:cxn modelId="{AA6DE862-C657-4DF5-8617-47D0A4F1F12A}" type="presParOf" srcId="{CAD59C6B-F105-4CA5-A739-157B5FF76CFC}" destId="{8EDF72D5-BAC9-4BEB-9F79-C86B35C1A4C6}" srcOrd="0" destOrd="0" presId="urn:microsoft.com/office/officeart/2009/3/layout/HorizontalOrganizationChart"/>
    <dgm:cxn modelId="{CAB0B9B8-7415-4546-A708-73543614EEF5}" type="presParOf" srcId="{8EDF72D5-BAC9-4BEB-9F79-C86B35C1A4C6}" destId="{B47B7FF4-8A40-4571-9CC0-41CB134FF7B3}" srcOrd="0" destOrd="0" presId="urn:microsoft.com/office/officeart/2009/3/layout/HorizontalOrganizationChart"/>
    <dgm:cxn modelId="{7298704C-68FA-44CA-BB0B-09ADB4DE06D8}" type="presParOf" srcId="{8EDF72D5-BAC9-4BEB-9F79-C86B35C1A4C6}" destId="{6FA25E7F-F409-4C7F-B450-E4D6E172AEB4}" srcOrd="1" destOrd="0" presId="urn:microsoft.com/office/officeart/2009/3/layout/HorizontalOrganizationChart"/>
    <dgm:cxn modelId="{4213BD3C-6FCE-4636-9E21-C00975EAEE75}" type="presParOf" srcId="{CAD59C6B-F105-4CA5-A739-157B5FF76CFC}" destId="{2FA47F00-6227-4501-80D1-E09FFC9A31FE}" srcOrd="1" destOrd="0" presId="urn:microsoft.com/office/officeart/2009/3/layout/HorizontalOrganizationChart"/>
    <dgm:cxn modelId="{47551D94-8429-4C80-A1C8-F1E377CCE4DC}" type="presParOf" srcId="{CAD59C6B-F105-4CA5-A739-157B5FF76CFC}" destId="{D0440CF2-3DF4-41F6-A453-A55C3DC0BB95}" srcOrd="2" destOrd="0" presId="urn:microsoft.com/office/officeart/2009/3/layout/HorizontalOrganizationChart"/>
    <dgm:cxn modelId="{1426C489-A03E-4BF2-92E5-80E95B4B11F7}" type="presParOf" srcId="{FCC7F38F-69C2-46F8-969B-B30842394032}" destId="{ECEE67B3-7265-4CB5-893F-A0F0C56DE5A9}" srcOrd="2" destOrd="0" presId="urn:microsoft.com/office/officeart/2009/3/layout/HorizontalOrganizationChart"/>
    <dgm:cxn modelId="{2F6B97DF-C7D4-4286-B6CC-07C9159E024F}" type="presParOf" srcId="{F06BB7EA-0472-4FC1-964C-61BD9DCD3F75}" destId="{B905EE3A-19CA-42DB-B766-E2FDCCB9A4F4}" srcOrd="4" destOrd="0" presId="urn:microsoft.com/office/officeart/2009/3/layout/HorizontalOrganizationChart"/>
    <dgm:cxn modelId="{ADE2DF51-F240-4654-A525-F2B100D75091}" type="presParOf" srcId="{F06BB7EA-0472-4FC1-964C-61BD9DCD3F75}" destId="{5D47710C-FE3E-4FB1-82F3-BA42CAB5658B}" srcOrd="5" destOrd="0" presId="urn:microsoft.com/office/officeart/2009/3/layout/HorizontalOrganizationChart"/>
    <dgm:cxn modelId="{5B6CB475-510A-4E5E-8D84-D1FE5C19F9E0}" type="presParOf" srcId="{5D47710C-FE3E-4FB1-82F3-BA42CAB5658B}" destId="{6E4C5A92-59E6-4F2E-A650-0D64595395CC}" srcOrd="0" destOrd="0" presId="urn:microsoft.com/office/officeart/2009/3/layout/HorizontalOrganizationChart"/>
    <dgm:cxn modelId="{3C0DF2B1-8CD0-4812-83D7-E652E5CB1B0F}" type="presParOf" srcId="{6E4C5A92-59E6-4F2E-A650-0D64595395CC}" destId="{A7ED951D-144B-4BBD-8850-393B7A4CB61F}" srcOrd="0" destOrd="0" presId="urn:microsoft.com/office/officeart/2009/3/layout/HorizontalOrganizationChart"/>
    <dgm:cxn modelId="{598C4E46-B123-4F5A-82F5-ACF070F62078}" type="presParOf" srcId="{6E4C5A92-59E6-4F2E-A650-0D64595395CC}" destId="{1B34A123-1D85-422A-969F-A0DCFD9A0AD4}" srcOrd="1" destOrd="0" presId="urn:microsoft.com/office/officeart/2009/3/layout/HorizontalOrganizationChart"/>
    <dgm:cxn modelId="{6B303971-11CE-4108-BAA1-811B683C461A}" type="presParOf" srcId="{5D47710C-FE3E-4FB1-82F3-BA42CAB5658B}" destId="{C928EEFD-F5DC-478F-8A9E-F4E47995B25E}" srcOrd="1" destOrd="0" presId="urn:microsoft.com/office/officeart/2009/3/layout/HorizontalOrganizationChart"/>
    <dgm:cxn modelId="{0311C6F7-7527-458A-A474-C6AFB3217F8E}" type="presParOf" srcId="{C928EEFD-F5DC-478F-8A9E-F4E47995B25E}" destId="{A36370DA-05FD-435E-ADB9-807D6400F80E}" srcOrd="0" destOrd="0" presId="urn:microsoft.com/office/officeart/2009/3/layout/HorizontalOrganizationChart"/>
    <dgm:cxn modelId="{ACA9DD98-E386-435B-AFF6-C9D78CDDBC14}" type="presParOf" srcId="{C928EEFD-F5DC-478F-8A9E-F4E47995B25E}" destId="{2A7511F2-CA24-4F55-8496-23026C85FD28}" srcOrd="1" destOrd="0" presId="urn:microsoft.com/office/officeart/2009/3/layout/HorizontalOrganizationChart"/>
    <dgm:cxn modelId="{F787A53E-7222-4819-BB35-A8545FAA7CCF}" type="presParOf" srcId="{2A7511F2-CA24-4F55-8496-23026C85FD28}" destId="{A7D3DF45-A327-4DBA-B002-DD1025888906}" srcOrd="0" destOrd="0" presId="urn:microsoft.com/office/officeart/2009/3/layout/HorizontalOrganizationChart"/>
    <dgm:cxn modelId="{0EA720E3-52D4-43C1-BBE0-BC1406AB75E2}" type="presParOf" srcId="{A7D3DF45-A327-4DBA-B002-DD1025888906}" destId="{B5D1B609-48FA-4DD8-A21F-2F8FB9984DA3}" srcOrd="0" destOrd="0" presId="urn:microsoft.com/office/officeart/2009/3/layout/HorizontalOrganizationChart"/>
    <dgm:cxn modelId="{8ECE3670-1F0E-4E5B-859A-6662331EDB80}" type="presParOf" srcId="{A7D3DF45-A327-4DBA-B002-DD1025888906}" destId="{D751B1B8-DBE8-4775-9724-224F49189246}" srcOrd="1" destOrd="0" presId="urn:microsoft.com/office/officeart/2009/3/layout/HorizontalOrganizationChart"/>
    <dgm:cxn modelId="{9C3252C9-2F3B-4BC1-8558-A77EFA1F7D56}" type="presParOf" srcId="{2A7511F2-CA24-4F55-8496-23026C85FD28}" destId="{F7A22745-53C8-4ED8-88EB-A36480CB42E5}" srcOrd="1" destOrd="0" presId="urn:microsoft.com/office/officeart/2009/3/layout/HorizontalOrganizationChart"/>
    <dgm:cxn modelId="{26838113-01C9-4896-9BF0-3837F0034781}" type="presParOf" srcId="{2A7511F2-CA24-4F55-8496-23026C85FD28}" destId="{D9784184-E167-4A3A-AF57-F83787DC4D5B}" srcOrd="2" destOrd="0" presId="urn:microsoft.com/office/officeart/2009/3/layout/HorizontalOrganizationChart"/>
    <dgm:cxn modelId="{0380FB9E-A1FC-4842-9C5B-8D7C96B25B9F}" type="presParOf" srcId="{C928EEFD-F5DC-478F-8A9E-F4E47995B25E}" destId="{CB1B1A91-0036-41CF-9B07-0812C816A2E3}" srcOrd="2" destOrd="0" presId="urn:microsoft.com/office/officeart/2009/3/layout/HorizontalOrganizationChart"/>
    <dgm:cxn modelId="{9032225D-C28B-41B6-B57C-99EAA8BFD7C1}" type="presParOf" srcId="{C928EEFD-F5DC-478F-8A9E-F4E47995B25E}" destId="{52CD1CE1-061E-4A9C-B27A-9C87B8F9317B}" srcOrd="3" destOrd="0" presId="urn:microsoft.com/office/officeart/2009/3/layout/HorizontalOrganizationChart"/>
    <dgm:cxn modelId="{A8401557-3374-45A1-B4DA-7B724E2D8FBC}" type="presParOf" srcId="{52CD1CE1-061E-4A9C-B27A-9C87B8F9317B}" destId="{85220FEF-D145-4AF9-8CD3-BFBE5B20AE52}" srcOrd="0" destOrd="0" presId="urn:microsoft.com/office/officeart/2009/3/layout/HorizontalOrganizationChart"/>
    <dgm:cxn modelId="{6A6A2320-2848-4FEB-A934-5086A3D818FA}" type="presParOf" srcId="{85220FEF-D145-4AF9-8CD3-BFBE5B20AE52}" destId="{5B361502-BFF7-45AE-8DE1-F7FB84F6659D}" srcOrd="0" destOrd="0" presId="urn:microsoft.com/office/officeart/2009/3/layout/HorizontalOrganizationChart"/>
    <dgm:cxn modelId="{94DA4E1C-5C16-40F1-8072-412AB24D9046}" type="presParOf" srcId="{85220FEF-D145-4AF9-8CD3-BFBE5B20AE52}" destId="{E80CEF2D-215C-49B0-B3F0-8E6F7352B797}" srcOrd="1" destOrd="0" presId="urn:microsoft.com/office/officeart/2009/3/layout/HorizontalOrganizationChart"/>
    <dgm:cxn modelId="{244F8BD5-8658-4FF9-8C88-14AF770ECB47}" type="presParOf" srcId="{52CD1CE1-061E-4A9C-B27A-9C87B8F9317B}" destId="{2DC3178D-0FB7-4A57-B798-A760D77ED85C}" srcOrd="1" destOrd="0" presId="urn:microsoft.com/office/officeart/2009/3/layout/HorizontalOrganizationChart"/>
    <dgm:cxn modelId="{5DCEBF0F-745B-4CBB-90A9-72404AFCC3A1}" type="presParOf" srcId="{2DC3178D-0FB7-4A57-B798-A760D77ED85C}" destId="{2AF62B06-FBCA-478B-A4D6-C81F60673628}" srcOrd="0" destOrd="0" presId="urn:microsoft.com/office/officeart/2009/3/layout/HorizontalOrganizationChart"/>
    <dgm:cxn modelId="{075B6E74-220C-477E-98C6-33295C65EF00}" type="presParOf" srcId="{2DC3178D-0FB7-4A57-B798-A760D77ED85C}" destId="{D044395E-154D-419D-9ABE-B197807A6DE5}" srcOrd="1" destOrd="0" presId="urn:microsoft.com/office/officeart/2009/3/layout/HorizontalOrganizationChart"/>
    <dgm:cxn modelId="{A13A1C88-FD1B-40AC-AF17-C3DF22B405EA}" type="presParOf" srcId="{D044395E-154D-419D-9ABE-B197807A6DE5}" destId="{9FCD600B-D6B6-4E2A-AF72-1883BE0B1498}" srcOrd="0" destOrd="0" presId="urn:microsoft.com/office/officeart/2009/3/layout/HorizontalOrganizationChart"/>
    <dgm:cxn modelId="{8E561F9D-531A-4BF2-BA6A-63989CBA2D86}" type="presParOf" srcId="{9FCD600B-D6B6-4E2A-AF72-1883BE0B1498}" destId="{6FF4F0EF-7503-4837-ADE7-3E6EE97CD876}" srcOrd="0" destOrd="0" presId="urn:microsoft.com/office/officeart/2009/3/layout/HorizontalOrganizationChart"/>
    <dgm:cxn modelId="{529E018A-760A-4AC5-8573-15F6178185D8}" type="presParOf" srcId="{9FCD600B-D6B6-4E2A-AF72-1883BE0B1498}" destId="{53791537-9A8E-48D5-B559-0801BD0237AF}" srcOrd="1" destOrd="0" presId="urn:microsoft.com/office/officeart/2009/3/layout/HorizontalOrganizationChart"/>
    <dgm:cxn modelId="{39E0AA19-90EB-403C-894E-C51C2471F148}" type="presParOf" srcId="{D044395E-154D-419D-9ABE-B197807A6DE5}" destId="{33EF4102-5E25-4CFD-B4C8-DC3941787C3C}" srcOrd="1" destOrd="0" presId="urn:microsoft.com/office/officeart/2009/3/layout/HorizontalOrganizationChart"/>
    <dgm:cxn modelId="{75D26E6E-3023-4E30-BDDC-95A947B06775}" type="presParOf" srcId="{D044395E-154D-419D-9ABE-B197807A6DE5}" destId="{8D76C469-08FC-481D-B3B0-1E7AE49741E3}" srcOrd="2" destOrd="0" presId="urn:microsoft.com/office/officeart/2009/3/layout/HorizontalOrganizationChart"/>
    <dgm:cxn modelId="{02E68498-158B-459A-AE0C-3E504917E71B}" type="presParOf" srcId="{2DC3178D-0FB7-4A57-B798-A760D77ED85C}" destId="{7CAE0836-11CF-4D48-9279-B4F242051BA9}" srcOrd="2" destOrd="0" presId="urn:microsoft.com/office/officeart/2009/3/layout/HorizontalOrganizationChart"/>
    <dgm:cxn modelId="{E4CC9531-0DA1-4C9B-80AA-154B6EBF29F6}" type="presParOf" srcId="{2DC3178D-0FB7-4A57-B798-A760D77ED85C}" destId="{1437D76A-F034-4F49-8E35-0656D1A9A3DA}" srcOrd="3" destOrd="0" presId="urn:microsoft.com/office/officeart/2009/3/layout/HorizontalOrganizationChart"/>
    <dgm:cxn modelId="{6A93C3CD-2FD3-4FF0-B66C-55CBAF627E76}" type="presParOf" srcId="{1437D76A-F034-4F49-8E35-0656D1A9A3DA}" destId="{DA904E87-85E1-4290-9AF9-C3D5D731DFFE}" srcOrd="0" destOrd="0" presId="urn:microsoft.com/office/officeart/2009/3/layout/HorizontalOrganizationChart"/>
    <dgm:cxn modelId="{2D052BF4-D086-490C-9BE7-0DB97E0CCA65}" type="presParOf" srcId="{DA904E87-85E1-4290-9AF9-C3D5D731DFFE}" destId="{F4AF8E37-3DDA-4CE3-BF41-04428744D26E}" srcOrd="0" destOrd="0" presId="urn:microsoft.com/office/officeart/2009/3/layout/HorizontalOrganizationChart"/>
    <dgm:cxn modelId="{2A2C5833-181E-4F61-A56E-16FDDC7727D3}" type="presParOf" srcId="{DA904E87-85E1-4290-9AF9-C3D5D731DFFE}" destId="{3F490E8C-B281-4273-912C-F34C6D7B669A}" srcOrd="1" destOrd="0" presId="urn:microsoft.com/office/officeart/2009/3/layout/HorizontalOrganizationChart"/>
    <dgm:cxn modelId="{B11E4CE0-2FD6-4A36-9E8A-A5B9DBB5750C}" type="presParOf" srcId="{1437D76A-F034-4F49-8E35-0656D1A9A3DA}" destId="{79B1660C-605C-4C36-9A7A-7E78D13E419F}" srcOrd="1" destOrd="0" presId="urn:microsoft.com/office/officeart/2009/3/layout/HorizontalOrganizationChart"/>
    <dgm:cxn modelId="{51F626EE-2D78-4E8E-8A4A-5BF625D3431B}" type="presParOf" srcId="{1437D76A-F034-4F49-8E35-0656D1A9A3DA}" destId="{615C8D35-9373-4FBB-BDA8-4F26FB3B3E7F}" srcOrd="2" destOrd="0" presId="urn:microsoft.com/office/officeart/2009/3/layout/HorizontalOrganizationChart"/>
    <dgm:cxn modelId="{C56B4FAB-D888-45B6-A107-6DB96590A637}" type="presParOf" srcId="{2DC3178D-0FB7-4A57-B798-A760D77ED85C}" destId="{AC8D7C17-E086-4344-99E2-055B38B20688}" srcOrd="4" destOrd="0" presId="urn:microsoft.com/office/officeart/2009/3/layout/HorizontalOrganizationChart"/>
    <dgm:cxn modelId="{1D44A7D3-0ADB-4A63-8D21-2938785EF069}" type="presParOf" srcId="{2DC3178D-0FB7-4A57-B798-A760D77ED85C}" destId="{2070669F-28E9-4A75-A2A2-29700053CC2A}" srcOrd="5" destOrd="0" presId="urn:microsoft.com/office/officeart/2009/3/layout/HorizontalOrganizationChart"/>
    <dgm:cxn modelId="{90E7394B-2047-4745-A0F7-F37940E947D4}" type="presParOf" srcId="{2070669F-28E9-4A75-A2A2-29700053CC2A}" destId="{BA027736-BAA7-419A-9334-06FCDF5405B7}" srcOrd="0" destOrd="0" presId="urn:microsoft.com/office/officeart/2009/3/layout/HorizontalOrganizationChart"/>
    <dgm:cxn modelId="{45AAA6BC-335A-4F31-86D6-DB5D972487DD}" type="presParOf" srcId="{BA027736-BAA7-419A-9334-06FCDF5405B7}" destId="{DC6C58E0-E7E4-40BF-9C56-B2063B99CDEF}" srcOrd="0" destOrd="0" presId="urn:microsoft.com/office/officeart/2009/3/layout/HorizontalOrganizationChart"/>
    <dgm:cxn modelId="{665D874E-5A8B-4D84-B60D-C3271A8A0576}" type="presParOf" srcId="{BA027736-BAA7-419A-9334-06FCDF5405B7}" destId="{D01837CC-7FB8-40F7-B91C-49E2D32692D6}" srcOrd="1" destOrd="0" presId="urn:microsoft.com/office/officeart/2009/3/layout/HorizontalOrganizationChart"/>
    <dgm:cxn modelId="{2A3316AD-9690-413A-B25B-6A5AB49F8DA8}" type="presParOf" srcId="{2070669F-28E9-4A75-A2A2-29700053CC2A}" destId="{5015A98B-4B68-483A-9D1F-013412EF9027}" srcOrd="1" destOrd="0" presId="urn:microsoft.com/office/officeart/2009/3/layout/HorizontalOrganizationChart"/>
    <dgm:cxn modelId="{6FBA6E67-3B4D-4323-8829-2A50C2F9E2F7}" type="presParOf" srcId="{2070669F-28E9-4A75-A2A2-29700053CC2A}" destId="{38D7A639-8661-40FE-AFAB-CE6A04268E26}" srcOrd="2" destOrd="0" presId="urn:microsoft.com/office/officeart/2009/3/layout/HorizontalOrganizationChart"/>
    <dgm:cxn modelId="{F0515EDD-F0A6-47FD-BC44-D991E4FC448B}" type="presParOf" srcId="{52CD1CE1-061E-4A9C-B27A-9C87B8F9317B}" destId="{F8343F73-99BE-47FE-84DD-469E054A612B}" srcOrd="2" destOrd="0" presId="urn:microsoft.com/office/officeart/2009/3/layout/HorizontalOrganizationChart"/>
    <dgm:cxn modelId="{637E8F14-0825-4CB3-A505-EAA1857DB32A}" type="presParOf" srcId="{5D47710C-FE3E-4FB1-82F3-BA42CAB5658B}" destId="{B364B042-19A4-442F-BB43-90B670053252}" srcOrd="2" destOrd="0" presId="urn:microsoft.com/office/officeart/2009/3/layout/HorizontalOrganizationChart"/>
    <dgm:cxn modelId="{227ED8DE-8FD1-4333-A7D6-ADCBC725530C}" type="presParOf" srcId="{5EA63885-BA18-46D5-896A-8D7E43C32197}" destId="{0E5911BF-0174-419E-AA8F-300D64EE9DC6}"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E89282FC-14CC-435D-9179-329E3040A3A0}" type="doc">
      <dgm:prSet loTypeId="urn:microsoft.com/office/officeart/2005/8/layout/matrix2" loCatId="matrix" qsTypeId="urn:microsoft.com/office/officeart/2005/8/quickstyle/3d2" qsCatId="3D" csTypeId="urn:microsoft.com/office/officeart/2005/8/colors/colorful1" csCatId="colorful" phldr="1"/>
      <dgm:spPr/>
      <dgm:t>
        <a:bodyPr/>
        <a:lstStyle/>
        <a:p>
          <a:pPr rtl="1"/>
          <a:endParaRPr lang="fa-IR"/>
        </a:p>
      </dgm:t>
    </dgm:pt>
    <dgm:pt modelId="{45BFC7BA-C9ED-44C5-ACDC-5DA12122D92A}">
      <dgm:prSet phldrT="[Text]" custT="1"/>
      <dgm:spPr/>
      <dgm:t>
        <a:bodyPr/>
        <a:lstStyle/>
        <a:p>
          <a:pPr rtl="1"/>
          <a:r>
            <a:rPr lang="fa-IR" sz="2400" b="1" dirty="0">
              <a:cs typeface="B Titr" panose="00000700000000000000" pitchFamily="2" charset="-78"/>
            </a:rPr>
            <a:t>61 نتیجه برای جستجوی عبارت </a:t>
          </a:r>
          <a:r>
            <a:rPr lang="en-US" sz="2400" b="1" dirty="0" err="1">
              <a:latin typeface="Times New Roman" panose="02020603050405020304" pitchFamily="18" charset="0"/>
              <a:cs typeface="Times New Roman" panose="02020603050405020304" pitchFamily="18" charset="0"/>
            </a:rPr>
            <a:t>Mxene</a:t>
          </a:r>
          <a:endParaRPr lang="fa-IR" sz="2400" dirty="0"/>
        </a:p>
      </dgm:t>
    </dgm:pt>
    <dgm:pt modelId="{B714ED8D-829B-4339-A970-0BF8F8A445DC}" type="parTrans" cxnId="{06B12D63-294F-4326-9702-0E4086710897}">
      <dgm:prSet/>
      <dgm:spPr/>
      <dgm:t>
        <a:bodyPr/>
        <a:lstStyle/>
        <a:p>
          <a:pPr rtl="1"/>
          <a:endParaRPr lang="fa-IR"/>
        </a:p>
      </dgm:t>
    </dgm:pt>
    <dgm:pt modelId="{40E79E6C-EF53-41D7-A952-0A3A489CEB2A}" type="sibTrans" cxnId="{06B12D63-294F-4326-9702-0E4086710897}">
      <dgm:prSet/>
      <dgm:spPr/>
      <dgm:t>
        <a:bodyPr/>
        <a:lstStyle/>
        <a:p>
          <a:pPr rtl="1"/>
          <a:endParaRPr lang="fa-IR"/>
        </a:p>
      </dgm:t>
    </dgm:pt>
    <dgm:pt modelId="{D39AC0BC-1107-4E7B-9949-16B5729D9E91}">
      <dgm:prSet phldrT="[Text]" custT="1"/>
      <dgm:spPr/>
      <dgm:t>
        <a:bodyPr/>
        <a:lstStyle/>
        <a:p>
          <a:pPr rtl="1"/>
          <a:r>
            <a:rPr lang="fa-IR" sz="1800" b="1" dirty="0">
              <a:cs typeface="B Titr" panose="00000700000000000000" pitchFamily="2" charset="-78"/>
            </a:rPr>
            <a:t>شامل</a:t>
          </a:r>
        </a:p>
        <a:p>
          <a:pPr rtl="1"/>
          <a:r>
            <a:rPr lang="fa-IR" sz="1800" b="1" dirty="0">
              <a:cs typeface="B Titr" panose="00000700000000000000" pitchFamily="2" charset="-78"/>
            </a:rPr>
            <a:t>- عناوین پروژه‌ها</a:t>
          </a:r>
        </a:p>
        <a:p>
          <a:pPr rtl="1"/>
          <a:r>
            <a:rPr lang="fa-IR" sz="1800" b="1" dirty="0">
              <a:cs typeface="B Titr" panose="00000700000000000000" pitchFamily="2" charset="-78"/>
            </a:rPr>
            <a:t>- گزارش‌های دوره‌ای</a:t>
          </a:r>
        </a:p>
        <a:p>
          <a:pPr rtl="1"/>
          <a:r>
            <a:rPr lang="fa-IR" sz="1800" b="1" dirty="0">
              <a:cs typeface="B Titr" panose="00000700000000000000" pitchFamily="2" charset="-78"/>
            </a:rPr>
            <a:t>- انتشار مقاله و ...</a:t>
          </a:r>
          <a:endParaRPr lang="fa-IR" sz="1800" dirty="0"/>
        </a:p>
      </dgm:t>
    </dgm:pt>
    <dgm:pt modelId="{24B258A9-7348-4317-8F3A-5DEFE41B3AB1}" type="parTrans" cxnId="{329177F6-0CE4-4594-85F4-DE91CEDD50D6}">
      <dgm:prSet/>
      <dgm:spPr/>
      <dgm:t>
        <a:bodyPr/>
        <a:lstStyle/>
        <a:p>
          <a:pPr rtl="1"/>
          <a:endParaRPr lang="fa-IR"/>
        </a:p>
      </dgm:t>
    </dgm:pt>
    <dgm:pt modelId="{DC6AE35F-61AB-4B37-BCE1-7006E0336A1B}" type="sibTrans" cxnId="{329177F6-0CE4-4594-85F4-DE91CEDD50D6}">
      <dgm:prSet/>
      <dgm:spPr/>
      <dgm:t>
        <a:bodyPr/>
        <a:lstStyle/>
        <a:p>
          <a:pPr rtl="1"/>
          <a:endParaRPr lang="fa-IR"/>
        </a:p>
      </dgm:t>
    </dgm:pt>
    <dgm:pt modelId="{43142769-7DD4-49CD-AB92-1B0144BB0E34}">
      <dgm:prSet phldrT="[Text]"/>
      <dgm:spPr/>
      <dgm:t>
        <a:bodyPr/>
        <a:lstStyle/>
        <a:p>
          <a:pPr rtl="1"/>
          <a:r>
            <a:rPr lang="fa-IR" b="1" dirty="0">
              <a:cs typeface="B Titr" panose="00000700000000000000" pitchFamily="2" charset="-78"/>
            </a:rPr>
            <a:t>در مجموع 20 عنوان پروژه</a:t>
          </a:r>
          <a:endParaRPr lang="fa-IR" dirty="0"/>
        </a:p>
      </dgm:t>
    </dgm:pt>
    <dgm:pt modelId="{5E82A361-4C78-4C1A-9029-4B58493B3289}" type="parTrans" cxnId="{98136642-AE40-4AF2-B4F8-F83B2DBD5994}">
      <dgm:prSet/>
      <dgm:spPr/>
      <dgm:t>
        <a:bodyPr/>
        <a:lstStyle/>
        <a:p>
          <a:pPr rtl="1"/>
          <a:endParaRPr lang="fa-IR"/>
        </a:p>
      </dgm:t>
    </dgm:pt>
    <dgm:pt modelId="{C5603077-8DBE-4290-941E-7E16359B109B}" type="sibTrans" cxnId="{98136642-AE40-4AF2-B4F8-F83B2DBD5994}">
      <dgm:prSet/>
      <dgm:spPr/>
      <dgm:t>
        <a:bodyPr/>
        <a:lstStyle/>
        <a:p>
          <a:pPr rtl="1"/>
          <a:endParaRPr lang="fa-IR"/>
        </a:p>
      </dgm:t>
    </dgm:pt>
    <dgm:pt modelId="{3FDA5D63-AC47-4A8C-BE3E-A2D1A4C36425}">
      <dgm:prSet phldrT="[Text]"/>
      <dgm:spPr/>
      <dgm:t>
        <a:bodyPr/>
        <a:lstStyle/>
        <a:p>
          <a:pPr rtl="1"/>
          <a:r>
            <a:rPr lang="fa-IR" b="1" dirty="0">
              <a:cs typeface="B Titr" panose="00000700000000000000" pitchFamily="2" charset="-78"/>
            </a:rPr>
            <a:t>7 پروژه مرتبط با مکسین‌ها</a:t>
          </a:r>
          <a:endParaRPr lang="fa-IR" dirty="0"/>
        </a:p>
      </dgm:t>
    </dgm:pt>
    <dgm:pt modelId="{89D70200-A801-4EFA-BC25-EAD7ED4E7BBD}" type="parTrans" cxnId="{19D91260-E46B-493F-9FFD-5AA8B791D39E}">
      <dgm:prSet/>
      <dgm:spPr/>
      <dgm:t>
        <a:bodyPr/>
        <a:lstStyle/>
        <a:p>
          <a:pPr rtl="1"/>
          <a:endParaRPr lang="fa-IR"/>
        </a:p>
      </dgm:t>
    </dgm:pt>
    <dgm:pt modelId="{EC168A75-A12A-407C-82D8-15B7B4CF2079}" type="sibTrans" cxnId="{19D91260-E46B-493F-9FFD-5AA8B791D39E}">
      <dgm:prSet/>
      <dgm:spPr/>
      <dgm:t>
        <a:bodyPr/>
        <a:lstStyle/>
        <a:p>
          <a:pPr rtl="1"/>
          <a:endParaRPr lang="fa-IR"/>
        </a:p>
      </dgm:t>
    </dgm:pt>
    <dgm:pt modelId="{3B843315-00A7-47A2-B687-11B7B98E5B47}" type="pres">
      <dgm:prSet presAssocID="{E89282FC-14CC-435D-9179-329E3040A3A0}" presName="matrix" presStyleCnt="0">
        <dgm:presLayoutVars>
          <dgm:chMax val="1"/>
          <dgm:dir val="rev"/>
          <dgm:resizeHandles val="exact"/>
        </dgm:presLayoutVars>
      </dgm:prSet>
      <dgm:spPr/>
      <dgm:t>
        <a:bodyPr/>
        <a:lstStyle/>
        <a:p>
          <a:endParaRPr lang="en-US"/>
        </a:p>
      </dgm:t>
    </dgm:pt>
    <dgm:pt modelId="{57115451-3067-4A64-B6B8-1156C36D168B}" type="pres">
      <dgm:prSet presAssocID="{E89282FC-14CC-435D-9179-329E3040A3A0}" presName="axisShape" presStyleLbl="bgShp" presStyleIdx="0" presStyleCnt="1"/>
      <dgm:spPr/>
    </dgm:pt>
    <dgm:pt modelId="{EBBC1686-24B0-4096-8A93-372508773FFC}" type="pres">
      <dgm:prSet presAssocID="{E89282FC-14CC-435D-9179-329E3040A3A0}" presName="rect1" presStyleLbl="node1" presStyleIdx="0" presStyleCnt="4" custScaleX="111791" custScaleY="104280">
        <dgm:presLayoutVars>
          <dgm:chMax val="0"/>
          <dgm:chPref val="0"/>
          <dgm:bulletEnabled val="1"/>
        </dgm:presLayoutVars>
      </dgm:prSet>
      <dgm:spPr/>
      <dgm:t>
        <a:bodyPr/>
        <a:lstStyle/>
        <a:p>
          <a:endParaRPr lang="en-US"/>
        </a:p>
      </dgm:t>
    </dgm:pt>
    <dgm:pt modelId="{2290DA87-1A8D-4454-A9E2-74ADB8C8D6EC}" type="pres">
      <dgm:prSet presAssocID="{E89282FC-14CC-435D-9179-329E3040A3A0}" presName="rect2" presStyleLbl="node1" presStyleIdx="1" presStyleCnt="4" custScaleX="111791" custScaleY="104280">
        <dgm:presLayoutVars>
          <dgm:chMax val="0"/>
          <dgm:chPref val="0"/>
          <dgm:bulletEnabled val="1"/>
        </dgm:presLayoutVars>
      </dgm:prSet>
      <dgm:spPr/>
      <dgm:t>
        <a:bodyPr/>
        <a:lstStyle/>
        <a:p>
          <a:endParaRPr lang="en-US"/>
        </a:p>
      </dgm:t>
    </dgm:pt>
    <dgm:pt modelId="{875A8555-49B9-4AB9-898F-9396C3122470}" type="pres">
      <dgm:prSet presAssocID="{E89282FC-14CC-435D-9179-329E3040A3A0}" presName="rect3" presStyleLbl="node1" presStyleIdx="2" presStyleCnt="4" custScaleX="111791" custScaleY="104280">
        <dgm:presLayoutVars>
          <dgm:chMax val="0"/>
          <dgm:chPref val="0"/>
          <dgm:bulletEnabled val="1"/>
        </dgm:presLayoutVars>
      </dgm:prSet>
      <dgm:spPr/>
      <dgm:t>
        <a:bodyPr/>
        <a:lstStyle/>
        <a:p>
          <a:endParaRPr lang="en-US"/>
        </a:p>
      </dgm:t>
    </dgm:pt>
    <dgm:pt modelId="{563F9E92-3D7F-4C27-9D83-A2C20FA3D929}" type="pres">
      <dgm:prSet presAssocID="{E89282FC-14CC-435D-9179-329E3040A3A0}" presName="rect4" presStyleLbl="node1" presStyleIdx="3" presStyleCnt="4" custScaleX="111791" custScaleY="104280">
        <dgm:presLayoutVars>
          <dgm:chMax val="0"/>
          <dgm:chPref val="0"/>
          <dgm:bulletEnabled val="1"/>
        </dgm:presLayoutVars>
      </dgm:prSet>
      <dgm:spPr/>
      <dgm:t>
        <a:bodyPr/>
        <a:lstStyle/>
        <a:p>
          <a:endParaRPr lang="en-US"/>
        </a:p>
      </dgm:t>
    </dgm:pt>
  </dgm:ptLst>
  <dgm:cxnLst>
    <dgm:cxn modelId="{CE7FE7F0-9287-48E6-8665-582AD7244FC8}" type="presOf" srcId="{D39AC0BC-1107-4E7B-9949-16B5729D9E91}" destId="{2290DA87-1A8D-4454-A9E2-74ADB8C8D6EC}" srcOrd="0" destOrd="0" presId="urn:microsoft.com/office/officeart/2005/8/layout/matrix2"/>
    <dgm:cxn modelId="{8114556E-AE25-41EE-BA12-5390DE149FAA}" type="presOf" srcId="{45BFC7BA-C9ED-44C5-ACDC-5DA12122D92A}" destId="{EBBC1686-24B0-4096-8A93-372508773FFC}" srcOrd="0" destOrd="0" presId="urn:microsoft.com/office/officeart/2005/8/layout/matrix2"/>
    <dgm:cxn modelId="{06B12D63-294F-4326-9702-0E4086710897}" srcId="{E89282FC-14CC-435D-9179-329E3040A3A0}" destId="{45BFC7BA-C9ED-44C5-ACDC-5DA12122D92A}" srcOrd="0" destOrd="0" parTransId="{B714ED8D-829B-4339-A970-0BF8F8A445DC}" sibTransId="{40E79E6C-EF53-41D7-A952-0A3A489CEB2A}"/>
    <dgm:cxn modelId="{EC239609-04A8-4962-A61E-79431400447E}" type="presOf" srcId="{E89282FC-14CC-435D-9179-329E3040A3A0}" destId="{3B843315-00A7-47A2-B687-11B7B98E5B47}" srcOrd="0" destOrd="0" presId="urn:microsoft.com/office/officeart/2005/8/layout/matrix2"/>
    <dgm:cxn modelId="{329177F6-0CE4-4594-85F4-DE91CEDD50D6}" srcId="{E89282FC-14CC-435D-9179-329E3040A3A0}" destId="{D39AC0BC-1107-4E7B-9949-16B5729D9E91}" srcOrd="1" destOrd="0" parTransId="{24B258A9-7348-4317-8F3A-5DEFE41B3AB1}" sibTransId="{DC6AE35F-61AB-4B37-BCE1-7006E0336A1B}"/>
    <dgm:cxn modelId="{19D91260-E46B-493F-9FFD-5AA8B791D39E}" srcId="{E89282FC-14CC-435D-9179-329E3040A3A0}" destId="{3FDA5D63-AC47-4A8C-BE3E-A2D1A4C36425}" srcOrd="3" destOrd="0" parTransId="{89D70200-A801-4EFA-BC25-EAD7ED4E7BBD}" sibTransId="{EC168A75-A12A-407C-82D8-15B7B4CF2079}"/>
    <dgm:cxn modelId="{A7561246-0C28-493B-9E97-3B82E8313137}" type="presOf" srcId="{3FDA5D63-AC47-4A8C-BE3E-A2D1A4C36425}" destId="{563F9E92-3D7F-4C27-9D83-A2C20FA3D929}" srcOrd="0" destOrd="0" presId="urn:microsoft.com/office/officeart/2005/8/layout/matrix2"/>
    <dgm:cxn modelId="{3F885702-2CA4-4492-9B1D-2805888FC96B}" type="presOf" srcId="{43142769-7DD4-49CD-AB92-1B0144BB0E34}" destId="{875A8555-49B9-4AB9-898F-9396C3122470}" srcOrd="0" destOrd="0" presId="urn:microsoft.com/office/officeart/2005/8/layout/matrix2"/>
    <dgm:cxn modelId="{98136642-AE40-4AF2-B4F8-F83B2DBD5994}" srcId="{E89282FC-14CC-435D-9179-329E3040A3A0}" destId="{43142769-7DD4-49CD-AB92-1B0144BB0E34}" srcOrd="2" destOrd="0" parTransId="{5E82A361-4C78-4C1A-9029-4B58493B3289}" sibTransId="{C5603077-8DBE-4290-941E-7E16359B109B}"/>
    <dgm:cxn modelId="{FEFAF926-359A-4325-BF12-422AE76EDAF9}" type="presParOf" srcId="{3B843315-00A7-47A2-B687-11B7B98E5B47}" destId="{57115451-3067-4A64-B6B8-1156C36D168B}" srcOrd="0" destOrd="0" presId="urn:microsoft.com/office/officeart/2005/8/layout/matrix2"/>
    <dgm:cxn modelId="{149B9592-82E1-4036-A813-5116329A1961}" type="presParOf" srcId="{3B843315-00A7-47A2-B687-11B7B98E5B47}" destId="{EBBC1686-24B0-4096-8A93-372508773FFC}" srcOrd="1" destOrd="0" presId="urn:microsoft.com/office/officeart/2005/8/layout/matrix2"/>
    <dgm:cxn modelId="{5A2919B9-8768-4AB4-AD31-582D0A90AA7B}" type="presParOf" srcId="{3B843315-00A7-47A2-B687-11B7B98E5B47}" destId="{2290DA87-1A8D-4454-A9E2-74ADB8C8D6EC}" srcOrd="2" destOrd="0" presId="urn:microsoft.com/office/officeart/2005/8/layout/matrix2"/>
    <dgm:cxn modelId="{3F45CC3F-D123-4186-9AAA-82A52FEC61CA}" type="presParOf" srcId="{3B843315-00A7-47A2-B687-11B7B98E5B47}" destId="{875A8555-49B9-4AB9-898F-9396C3122470}" srcOrd="3" destOrd="0" presId="urn:microsoft.com/office/officeart/2005/8/layout/matrix2"/>
    <dgm:cxn modelId="{AEB318F6-DB62-4125-8DE2-59EF1312FAFA}" type="presParOf" srcId="{3B843315-00A7-47A2-B687-11B7B98E5B47}" destId="{563F9E92-3D7F-4C27-9D83-A2C20FA3D929}" srcOrd="4" destOrd="0" presId="urn:microsoft.com/office/officeart/2005/8/layout/matrix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884A2BC6-CC58-4917-9980-65808D81907C}"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pPr rtl="1"/>
          <a:endParaRPr lang="fa-IR"/>
        </a:p>
      </dgm:t>
    </dgm:pt>
    <dgm:pt modelId="{E2DCD5AD-7838-4E60-A826-2BFE4E11CD2B}">
      <dgm:prSet phldrT="[Text]" custT="1"/>
      <dgm:spPr/>
      <dgm:t>
        <a:bodyPr/>
        <a:lstStyle/>
        <a:p>
          <a:pPr algn="l" rtl="0"/>
          <a:r>
            <a:rPr lang="en-US" sz="2800" b="1" dirty="0">
              <a:latin typeface="Times New Roman" panose="02020603050405020304" pitchFamily="18" charset="0"/>
              <a:cs typeface="Times New Roman" panose="02020603050405020304" pitchFamily="18" charset="0"/>
            </a:rPr>
            <a:t>NANO2DAY</a:t>
          </a:r>
          <a:r>
            <a:rPr lang="en-US" sz="2800" b="0" dirty="0">
              <a:latin typeface="Times New Roman" panose="02020603050405020304" pitchFamily="18" charset="0"/>
              <a:cs typeface="Times New Roman" panose="02020603050405020304" pitchFamily="18" charset="0"/>
            </a:rPr>
            <a:t>:</a:t>
          </a:r>
          <a:endParaRPr lang="fa-IR" sz="2800" b="0" dirty="0">
            <a:latin typeface="Times New Roman" panose="02020603050405020304" pitchFamily="18" charset="0"/>
            <a:cs typeface="Times New Roman" panose="02020603050405020304" pitchFamily="18" charset="0"/>
          </a:endParaRPr>
        </a:p>
      </dgm:t>
    </dgm:pt>
    <dgm:pt modelId="{BBBED70D-7554-4875-B6CF-6A77454BA132}" type="parTrans" cxnId="{64F8A87B-BA92-4F2B-B752-8DA99C4BBE38}">
      <dgm:prSet/>
      <dgm:spPr/>
      <dgm:t>
        <a:bodyPr/>
        <a:lstStyle/>
        <a:p>
          <a:pPr rtl="1"/>
          <a:endParaRPr lang="fa-IR"/>
        </a:p>
      </dgm:t>
    </dgm:pt>
    <dgm:pt modelId="{5C63D148-352C-4BDB-8149-AC3D95ACA025}" type="sibTrans" cxnId="{64F8A87B-BA92-4F2B-B752-8DA99C4BBE38}">
      <dgm:prSet/>
      <dgm:spPr/>
      <dgm:t>
        <a:bodyPr/>
        <a:lstStyle/>
        <a:p>
          <a:pPr rtl="1"/>
          <a:endParaRPr lang="fa-IR"/>
        </a:p>
      </dgm:t>
    </dgm:pt>
    <dgm:pt modelId="{912AABA0-D9BA-4C60-814C-F3661F096655}">
      <dgm:prSet custT="1"/>
      <dgm:spPr/>
      <dgm:t>
        <a:bodyPr/>
        <a:lstStyle/>
        <a:p>
          <a:pPr algn="l" rtl="0"/>
          <a:r>
            <a:rPr lang="en-US" sz="2800" b="1" dirty="0">
              <a:latin typeface="Times New Roman" panose="02020603050405020304" pitchFamily="18" charset="0"/>
              <a:cs typeface="Times New Roman" panose="02020603050405020304" pitchFamily="18" charset="0"/>
            </a:rPr>
            <a:t>MXTRONICS</a:t>
          </a:r>
          <a:r>
            <a:rPr lang="en-US" sz="2800" b="0" dirty="0">
              <a:latin typeface="Times New Roman" panose="02020603050405020304" pitchFamily="18" charset="0"/>
              <a:cs typeface="Times New Roman" panose="02020603050405020304" pitchFamily="18" charset="0"/>
            </a:rPr>
            <a:t>:</a:t>
          </a:r>
        </a:p>
      </dgm:t>
    </dgm:pt>
    <dgm:pt modelId="{5606D742-1D27-47F8-944F-38C25A661931}" type="parTrans" cxnId="{5935ADF3-C910-4067-96B4-EC1E682FFB46}">
      <dgm:prSet/>
      <dgm:spPr/>
      <dgm:t>
        <a:bodyPr/>
        <a:lstStyle/>
        <a:p>
          <a:pPr rtl="1"/>
          <a:endParaRPr lang="fa-IR"/>
        </a:p>
      </dgm:t>
    </dgm:pt>
    <dgm:pt modelId="{60A517BF-3DAF-485B-A627-59E4B337246A}" type="sibTrans" cxnId="{5935ADF3-C910-4067-96B4-EC1E682FFB46}">
      <dgm:prSet/>
      <dgm:spPr/>
      <dgm:t>
        <a:bodyPr/>
        <a:lstStyle/>
        <a:p>
          <a:pPr rtl="1"/>
          <a:endParaRPr lang="fa-IR"/>
        </a:p>
      </dgm:t>
    </dgm:pt>
    <dgm:pt modelId="{661AFBBD-F5F6-4553-8630-118F722ABC57}">
      <dgm:prSet custT="1"/>
      <dgm:spPr/>
      <dgm:t>
        <a:bodyPr/>
        <a:lstStyle/>
        <a:p>
          <a:pPr algn="l" rtl="0"/>
          <a:r>
            <a:rPr lang="en-US" sz="2800" b="1" dirty="0">
              <a:latin typeface="Times New Roman" panose="02020603050405020304" pitchFamily="18" charset="0"/>
              <a:cs typeface="Times New Roman" panose="02020603050405020304" pitchFamily="18" charset="0"/>
            </a:rPr>
            <a:t>3D2DPrint</a:t>
          </a:r>
          <a:r>
            <a:rPr lang="en-US" sz="2800" b="0" dirty="0">
              <a:latin typeface="Times New Roman" panose="02020603050405020304" pitchFamily="18" charset="0"/>
              <a:cs typeface="Times New Roman" panose="02020603050405020304" pitchFamily="18" charset="0"/>
            </a:rPr>
            <a:t>:</a:t>
          </a:r>
        </a:p>
      </dgm:t>
    </dgm:pt>
    <dgm:pt modelId="{32245D45-542D-4553-9214-96A0E85E4290}" type="parTrans" cxnId="{33ACF638-73C8-4050-9AD6-23B02E82FFAF}">
      <dgm:prSet/>
      <dgm:spPr/>
      <dgm:t>
        <a:bodyPr/>
        <a:lstStyle/>
        <a:p>
          <a:pPr rtl="1"/>
          <a:endParaRPr lang="fa-IR"/>
        </a:p>
      </dgm:t>
    </dgm:pt>
    <dgm:pt modelId="{62581B55-E50E-4CA9-8EBC-3ACE9CF6C5EB}" type="sibTrans" cxnId="{33ACF638-73C8-4050-9AD6-23B02E82FFAF}">
      <dgm:prSet/>
      <dgm:spPr/>
      <dgm:t>
        <a:bodyPr/>
        <a:lstStyle/>
        <a:p>
          <a:pPr rtl="1"/>
          <a:endParaRPr lang="fa-IR"/>
        </a:p>
      </dgm:t>
    </dgm:pt>
    <dgm:pt modelId="{0AB25A6A-0F3F-42E9-B541-86E028CD4E05}">
      <dgm:prSet custT="1"/>
      <dgm:spPr/>
      <dgm:t>
        <a:bodyPr/>
        <a:lstStyle/>
        <a:p>
          <a:pPr algn="justLow" rtl="0"/>
          <a:r>
            <a:rPr lang="en-US" sz="2300" b="1" dirty="0">
              <a:latin typeface="Times New Roman" panose="02020603050405020304" pitchFamily="18" charset="0"/>
              <a:cs typeface="Times New Roman" panose="02020603050405020304" pitchFamily="18" charset="0"/>
            </a:rPr>
            <a:t>SEE</a:t>
          </a:r>
          <a:r>
            <a:rPr lang="en-US" sz="2300" b="0" dirty="0">
              <a:latin typeface="Times New Roman" panose="02020603050405020304" pitchFamily="18" charset="0"/>
              <a:cs typeface="Times New Roman" panose="02020603050405020304" pitchFamily="18" charset="0"/>
            </a:rPr>
            <a:t>:</a:t>
          </a:r>
        </a:p>
      </dgm:t>
    </dgm:pt>
    <dgm:pt modelId="{0A121DF3-E324-46E9-9F51-C394DA24D0D7}" type="parTrans" cxnId="{B2BE7A45-6E78-4215-8295-E51CFEC5C0D8}">
      <dgm:prSet/>
      <dgm:spPr/>
      <dgm:t>
        <a:bodyPr/>
        <a:lstStyle/>
        <a:p>
          <a:pPr rtl="1"/>
          <a:endParaRPr lang="fa-IR"/>
        </a:p>
      </dgm:t>
    </dgm:pt>
    <dgm:pt modelId="{72E3F0B8-EDA1-4398-8D84-A58B49C2C660}" type="sibTrans" cxnId="{B2BE7A45-6E78-4215-8295-E51CFEC5C0D8}">
      <dgm:prSet/>
      <dgm:spPr/>
      <dgm:t>
        <a:bodyPr/>
        <a:lstStyle/>
        <a:p>
          <a:pPr rtl="1"/>
          <a:endParaRPr lang="fa-IR"/>
        </a:p>
      </dgm:t>
    </dgm:pt>
    <dgm:pt modelId="{08E3FF27-36CE-47EE-BC17-7D095194D5D1}">
      <dgm:prSet custT="1"/>
      <dgm:spPr/>
      <dgm:t>
        <a:bodyPr/>
        <a:lstStyle/>
        <a:p>
          <a:pPr algn="l" rtl="0"/>
          <a:r>
            <a:rPr lang="en-US" sz="2400" b="0" dirty="0">
              <a:latin typeface="Times New Roman" panose="02020603050405020304" pitchFamily="18" charset="0"/>
              <a:cs typeface="Times New Roman" panose="02020603050405020304" pitchFamily="18" charset="0"/>
            </a:rPr>
            <a:t>Multifunctional Polymer Composites Doped with Novel 2D Nanoparticles for Advanced Applications</a:t>
          </a:r>
        </a:p>
      </dgm:t>
    </dgm:pt>
    <dgm:pt modelId="{CD998B0E-F02E-45C6-BBD5-416D317C88FE}" type="parTrans" cxnId="{790A61C4-525A-4FE5-8C9F-48FDE530133C}">
      <dgm:prSet/>
      <dgm:spPr/>
      <dgm:t>
        <a:bodyPr/>
        <a:lstStyle/>
        <a:p>
          <a:pPr rtl="1"/>
          <a:endParaRPr lang="fa-IR"/>
        </a:p>
      </dgm:t>
    </dgm:pt>
    <dgm:pt modelId="{7B79489B-6CE3-4202-8B9E-B40C2EA4157D}" type="sibTrans" cxnId="{790A61C4-525A-4FE5-8C9F-48FDE530133C}">
      <dgm:prSet/>
      <dgm:spPr/>
      <dgm:t>
        <a:bodyPr/>
        <a:lstStyle/>
        <a:p>
          <a:pPr rtl="1"/>
          <a:endParaRPr lang="fa-IR"/>
        </a:p>
      </dgm:t>
    </dgm:pt>
    <dgm:pt modelId="{2335F165-BFF0-41B4-96E8-E1458B1E1679}">
      <dgm:prSet custT="1"/>
      <dgm:spPr/>
      <dgm:t>
        <a:bodyPr/>
        <a:lstStyle/>
        <a:p>
          <a:pPr algn="l" rtl="0"/>
          <a:r>
            <a:rPr lang="en-US" sz="2400" b="0" dirty="0" err="1">
              <a:latin typeface="Times New Roman" panose="02020603050405020304" pitchFamily="18" charset="0"/>
              <a:cs typeface="Times New Roman" panose="02020603050405020304" pitchFamily="18" charset="0"/>
            </a:rPr>
            <a:t>MXene</a:t>
          </a:r>
          <a:r>
            <a:rPr lang="en-US" sz="2400" b="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Nanosheets</a:t>
          </a:r>
          <a:r>
            <a:rPr lang="en-US" sz="2400" b="0" dirty="0">
              <a:latin typeface="Times New Roman" panose="02020603050405020304" pitchFamily="18" charset="0"/>
              <a:cs typeface="Times New Roman" panose="02020603050405020304" pitchFamily="18" charset="0"/>
            </a:rPr>
            <a:t> For Future Optoelectronic Devices</a:t>
          </a:r>
        </a:p>
      </dgm:t>
    </dgm:pt>
    <dgm:pt modelId="{5BA39744-0C61-45C6-B455-C130FE982ED7}" type="parTrans" cxnId="{5797728B-EB3D-4CDF-BD5C-313ED6F1147F}">
      <dgm:prSet/>
      <dgm:spPr/>
      <dgm:t>
        <a:bodyPr/>
        <a:lstStyle/>
        <a:p>
          <a:pPr rtl="1"/>
          <a:endParaRPr lang="fa-IR"/>
        </a:p>
      </dgm:t>
    </dgm:pt>
    <dgm:pt modelId="{218F8AC1-8A2D-4805-AEA7-F5CFC1A4230A}" type="sibTrans" cxnId="{5797728B-EB3D-4CDF-BD5C-313ED6F1147F}">
      <dgm:prSet/>
      <dgm:spPr/>
      <dgm:t>
        <a:bodyPr/>
        <a:lstStyle/>
        <a:p>
          <a:pPr rtl="1"/>
          <a:endParaRPr lang="fa-IR"/>
        </a:p>
      </dgm:t>
    </dgm:pt>
    <dgm:pt modelId="{152F96BD-D092-480B-A790-C94A03B8CB29}">
      <dgm:prSet custT="1"/>
      <dgm:spPr/>
      <dgm:t>
        <a:bodyPr/>
        <a:lstStyle/>
        <a:p>
          <a:pPr algn="l" rtl="0"/>
          <a:r>
            <a:rPr lang="en-US" sz="2300" b="0" dirty="0">
              <a:latin typeface="Times New Roman" panose="02020603050405020304" pitchFamily="18" charset="0"/>
              <a:cs typeface="Times New Roman" panose="02020603050405020304" pitchFamily="18" charset="0"/>
            </a:rPr>
            <a:t>3D Printing of Novel 2D Nanomaterials: Adding Advanced 2D Functionalities to Revolutionary Tailored 3D Manufacturing</a:t>
          </a:r>
        </a:p>
      </dgm:t>
    </dgm:pt>
    <dgm:pt modelId="{33B214A9-2F49-420C-B9A3-B8EC3B2386D8}" type="parTrans" cxnId="{EC0F4FD4-992B-4401-9BCE-7E1D2AE26746}">
      <dgm:prSet/>
      <dgm:spPr/>
      <dgm:t>
        <a:bodyPr/>
        <a:lstStyle/>
        <a:p>
          <a:pPr rtl="1"/>
          <a:endParaRPr lang="fa-IR"/>
        </a:p>
      </dgm:t>
    </dgm:pt>
    <dgm:pt modelId="{7785EB7F-652D-4310-8717-C3FE20CE5634}" type="sibTrans" cxnId="{EC0F4FD4-992B-4401-9BCE-7E1D2AE26746}">
      <dgm:prSet/>
      <dgm:spPr/>
      <dgm:t>
        <a:bodyPr/>
        <a:lstStyle/>
        <a:p>
          <a:pPr rtl="1"/>
          <a:endParaRPr lang="fa-IR"/>
        </a:p>
      </dgm:t>
    </dgm:pt>
    <dgm:pt modelId="{219E0910-8754-42CD-88B4-58E434820249}">
      <dgm:prSet custT="1"/>
      <dgm:spPr/>
      <dgm:t>
        <a:bodyPr/>
        <a:lstStyle/>
        <a:p>
          <a:pPr algn="l" rtl="0"/>
          <a:r>
            <a:rPr lang="en-US" sz="2300" b="0" dirty="0">
              <a:latin typeface="Times New Roman" panose="02020603050405020304" pitchFamily="18" charset="0"/>
              <a:cs typeface="Times New Roman" panose="02020603050405020304" pitchFamily="18" charset="0"/>
            </a:rPr>
            <a:t>Mapping the Skin-immune Interactions of Novel 2D Materials: </a:t>
          </a:r>
          <a:r>
            <a:rPr lang="en-US" sz="2300" b="0" dirty="0" err="1">
              <a:latin typeface="Times New Roman" panose="02020603050405020304" pitchFamily="18" charset="0"/>
              <a:cs typeface="Times New Roman" panose="02020603050405020304" pitchFamily="18" charset="0"/>
            </a:rPr>
            <a:t>MXenes</a:t>
          </a:r>
          <a:endParaRPr lang="en-US" sz="2300" b="0" dirty="0">
            <a:latin typeface="Times New Roman" panose="02020603050405020304" pitchFamily="18" charset="0"/>
            <a:cs typeface="Times New Roman" panose="02020603050405020304" pitchFamily="18" charset="0"/>
          </a:endParaRPr>
        </a:p>
      </dgm:t>
    </dgm:pt>
    <dgm:pt modelId="{1C98095E-FF88-4EA3-9E4B-1A264CA582CA}" type="parTrans" cxnId="{0CED3321-C948-49FC-A27E-7DC6F50B18EC}">
      <dgm:prSet/>
      <dgm:spPr/>
      <dgm:t>
        <a:bodyPr/>
        <a:lstStyle/>
        <a:p>
          <a:pPr rtl="1"/>
          <a:endParaRPr lang="fa-IR"/>
        </a:p>
      </dgm:t>
    </dgm:pt>
    <dgm:pt modelId="{AD2B0D7F-D9BB-49D2-9765-F68791427787}" type="sibTrans" cxnId="{0CED3321-C948-49FC-A27E-7DC6F50B18EC}">
      <dgm:prSet/>
      <dgm:spPr/>
      <dgm:t>
        <a:bodyPr/>
        <a:lstStyle/>
        <a:p>
          <a:pPr rtl="1"/>
          <a:endParaRPr lang="fa-IR"/>
        </a:p>
      </dgm:t>
    </dgm:pt>
    <dgm:pt modelId="{259E38DB-E44D-43B7-847D-A7B0208C214E}" type="pres">
      <dgm:prSet presAssocID="{884A2BC6-CC58-4917-9980-65808D81907C}" presName="Name0" presStyleCnt="0">
        <dgm:presLayoutVars>
          <dgm:dir/>
          <dgm:resizeHandles val="exact"/>
        </dgm:presLayoutVars>
      </dgm:prSet>
      <dgm:spPr/>
      <dgm:t>
        <a:bodyPr/>
        <a:lstStyle/>
        <a:p>
          <a:endParaRPr lang="en-US"/>
        </a:p>
      </dgm:t>
    </dgm:pt>
    <dgm:pt modelId="{4CAF6F56-15E4-4966-A8F8-49FCC203D9A5}" type="pres">
      <dgm:prSet presAssocID="{E2DCD5AD-7838-4E60-A826-2BFE4E11CD2B}" presName="composite" presStyleCnt="0"/>
      <dgm:spPr/>
    </dgm:pt>
    <dgm:pt modelId="{E1D7044C-CCDD-4296-92B2-76E0C9C2CF86}" type="pres">
      <dgm:prSet presAssocID="{E2DCD5AD-7838-4E60-A826-2BFE4E11CD2B}" presName="rect1" presStyleLbl="trAlignAcc1" presStyleIdx="0" presStyleCnt="4" custScaleY="137637">
        <dgm:presLayoutVars>
          <dgm:bulletEnabled val="1"/>
        </dgm:presLayoutVars>
      </dgm:prSet>
      <dgm:spPr/>
      <dgm:t>
        <a:bodyPr/>
        <a:lstStyle/>
        <a:p>
          <a:endParaRPr lang="en-US"/>
        </a:p>
      </dgm:t>
    </dgm:pt>
    <dgm:pt modelId="{7DE5A8E4-6CEB-4292-9C05-93B983E33A5D}" type="pres">
      <dgm:prSet presAssocID="{E2DCD5AD-7838-4E60-A826-2BFE4E11CD2B}" presName="rect2" presStyleLbl="fgImgPlace1" presStyleIdx="0" presStyleCnt="4"/>
      <dgm:spPr>
        <a:blipFill rotWithShape="1">
          <a:blip xmlns:r="http://schemas.openxmlformats.org/officeDocument/2006/relationships" r:embed="rId1"/>
          <a:stretch>
            <a:fillRect/>
          </a:stretch>
        </a:blipFill>
      </dgm:spPr>
    </dgm:pt>
    <dgm:pt modelId="{1695F921-71CE-40B2-A52D-FEE06223602A}" type="pres">
      <dgm:prSet presAssocID="{5C63D148-352C-4BDB-8149-AC3D95ACA025}" presName="sibTrans" presStyleCnt="0"/>
      <dgm:spPr/>
    </dgm:pt>
    <dgm:pt modelId="{C9D8FAA4-07BD-4E70-AEFA-52D527BC9594}" type="pres">
      <dgm:prSet presAssocID="{912AABA0-D9BA-4C60-814C-F3661F096655}" presName="composite" presStyleCnt="0"/>
      <dgm:spPr/>
    </dgm:pt>
    <dgm:pt modelId="{0C8D261F-5553-4691-822E-70C6925AB42E}" type="pres">
      <dgm:prSet presAssocID="{912AABA0-D9BA-4C60-814C-F3661F096655}" presName="rect1" presStyleLbl="trAlignAcc1" presStyleIdx="1" presStyleCnt="4" custScaleY="137637">
        <dgm:presLayoutVars>
          <dgm:bulletEnabled val="1"/>
        </dgm:presLayoutVars>
      </dgm:prSet>
      <dgm:spPr/>
      <dgm:t>
        <a:bodyPr/>
        <a:lstStyle/>
        <a:p>
          <a:endParaRPr lang="en-US"/>
        </a:p>
      </dgm:t>
    </dgm:pt>
    <dgm:pt modelId="{54FC0EFC-D395-4ECE-8E27-D2CDF7157A69}" type="pres">
      <dgm:prSet presAssocID="{912AABA0-D9BA-4C60-814C-F3661F096655}" presName="rect2" presStyleLbl="fgImgPlace1" presStyleIdx="1" presStyleCnt="4"/>
      <dgm:spPr>
        <a:blipFill rotWithShape="1">
          <a:blip xmlns:r="http://schemas.openxmlformats.org/officeDocument/2006/relationships" r:embed="rId2"/>
          <a:stretch>
            <a:fillRect/>
          </a:stretch>
        </a:blipFill>
      </dgm:spPr>
    </dgm:pt>
    <dgm:pt modelId="{B2C399B8-1492-47CC-AA10-202D1E1071AC}" type="pres">
      <dgm:prSet presAssocID="{60A517BF-3DAF-485B-A627-59E4B337246A}" presName="sibTrans" presStyleCnt="0"/>
      <dgm:spPr/>
    </dgm:pt>
    <dgm:pt modelId="{71E419DC-6D51-48DC-8DD7-FEA4252348F8}" type="pres">
      <dgm:prSet presAssocID="{661AFBBD-F5F6-4553-8630-118F722ABC57}" presName="composite" presStyleCnt="0"/>
      <dgm:spPr/>
    </dgm:pt>
    <dgm:pt modelId="{88150AE4-4F88-4300-86BF-804FE98D3D3B}" type="pres">
      <dgm:prSet presAssocID="{661AFBBD-F5F6-4553-8630-118F722ABC57}" presName="rect1" presStyleLbl="trAlignAcc1" presStyleIdx="2" presStyleCnt="4" custScaleY="137637">
        <dgm:presLayoutVars>
          <dgm:bulletEnabled val="1"/>
        </dgm:presLayoutVars>
      </dgm:prSet>
      <dgm:spPr/>
      <dgm:t>
        <a:bodyPr/>
        <a:lstStyle/>
        <a:p>
          <a:endParaRPr lang="en-US"/>
        </a:p>
      </dgm:t>
    </dgm:pt>
    <dgm:pt modelId="{5300C824-4908-4936-9E0A-365BD4324601}" type="pres">
      <dgm:prSet presAssocID="{661AFBBD-F5F6-4553-8630-118F722ABC57}" presName="rect2" presStyleLbl="fgImgPlace1" presStyleIdx="2" presStyleCnt="4"/>
      <dgm:spPr>
        <a:blipFill rotWithShape="1">
          <a:blip xmlns:r="http://schemas.openxmlformats.org/officeDocument/2006/relationships" r:embed="rId3"/>
          <a:stretch>
            <a:fillRect/>
          </a:stretch>
        </a:blipFill>
      </dgm:spPr>
    </dgm:pt>
    <dgm:pt modelId="{39D5FD0C-358D-4A6B-9076-B0B6AF356353}" type="pres">
      <dgm:prSet presAssocID="{62581B55-E50E-4CA9-8EBC-3ACE9CF6C5EB}" presName="sibTrans" presStyleCnt="0"/>
      <dgm:spPr/>
    </dgm:pt>
    <dgm:pt modelId="{7FA88BD4-23AD-409E-9B2B-1E4152125C24}" type="pres">
      <dgm:prSet presAssocID="{0AB25A6A-0F3F-42E9-B541-86E028CD4E05}" presName="composite" presStyleCnt="0"/>
      <dgm:spPr/>
    </dgm:pt>
    <dgm:pt modelId="{0A3CCD7F-099B-4016-9631-3CB82372CA4A}" type="pres">
      <dgm:prSet presAssocID="{0AB25A6A-0F3F-42E9-B541-86E028CD4E05}" presName="rect1" presStyleLbl="trAlignAcc1" presStyleIdx="3" presStyleCnt="4" custScaleY="137637">
        <dgm:presLayoutVars>
          <dgm:bulletEnabled val="1"/>
        </dgm:presLayoutVars>
      </dgm:prSet>
      <dgm:spPr/>
      <dgm:t>
        <a:bodyPr/>
        <a:lstStyle/>
        <a:p>
          <a:endParaRPr lang="en-US"/>
        </a:p>
      </dgm:t>
    </dgm:pt>
    <dgm:pt modelId="{2AC77A1E-F148-4408-AD18-1D624945779F}" type="pres">
      <dgm:prSet presAssocID="{0AB25A6A-0F3F-42E9-B541-86E028CD4E05}" presName="rect2" presStyleLbl="fgImgPlace1" presStyleIdx="3" presStyleCnt="4"/>
      <dgm:spPr>
        <a:blipFill rotWithShape="1">
          <a:blip xmlns:r="http://schemas.openxmlformats.org/officeDocument/2006/relationships" r:embed="rId4"/>
          <a:stretch>
            <a:fillRect/>
          </a:stretch>
        </a:blipFill>
      </dgm:spPr>
    </dgm:pt>
  </dgm:ptLst>
  <dgm:cxnLst>
    <dgm:cxn modelId="{D62D097A-77B2-48FF-B801-6176E9639A31}" type="presOf" srcId="{661AFBBD-F5F6-4553-8630-118F722ABC57}" destId="{88150AE4-4F88-4300-86BF-804FE98D3D3B}" srcOrd="0" destOrd="0" presId="urn:microsoft.com/office/officeart/2008/layout/PictureStrips"/>
    <dgm:cxn modelId="{5935ADF3-C910-4067-96B4-EC1E682FFB46}" srcId="{884A2BC6-CC58-4917-9980-65808D81907C}" destId="{912AABA0-D9BA-4C60-814C-F3661F096655}" srcOrd="1" destOrd="0" parTransId="{5606D742-1D27-47F8-944F-38C25A661931}" sibTransId="{60A517BF-3DAF-485B-A627-59E4B337246A}"/>
    <dgm:cxn modelId="{0CED3321-C948-49FC-A27E-7DC6F50B18EC}" srcId="{0AB25A6A-0F3F-42E9-B541-86E028CD4E05}" destId="{219E0910-8754-42CD-88B4-58E434820249}" srcOrd="0" destOrd="0" parTransId="{1C98095E-FF88-4EA3-9E4B-1A264CA582CA}" sibTransId="{AD2B0D7F-D9BB-49D2-9765-F68791427787}"/>
    <dgm:cxn modelId="{309F0DBE-69FA-4772-801E-6FBDB25251D1}" type="presOf" srcId="{08E3FF27-36CE-47EE-BC17-7D095194D5D1}" destId="{E1D7044C-CCDD-4296-92B2-76E0C9C2CF86}" srcOrd="0" destOrd="1" presId="urn:microsoft.com/office/officeart/2008/layout/PictureStrips"/>
    <dgm:cxn modelId="{CA0E82AE-189B-4CFC-95F4-B74A879BD4B1}" type="presOf" srcId="{2335F165-BFF0-41B4-96E8-E1458B1E1679}" destId="{0C8D261F-5553-4691-822E-70C6925AB42E}" srcOrd="0" destOrd="1" presId="urn:microsoft.com/office/officeart/2008/layout/PictureStrips"/>
    <dgm:cxn modelId="{F33030E6-C824-4E16-88D4-EC16E2A19D1E}" type="presOf" srcId="{219E0910-8754-42CD-88B4-58E434820249}" destId="{0A3CCD7F-099B-4016-9631-3CB82372CA4A}" srcOrd="0" destOrd="1" presId="urn:microsoft.com/office/officeart/2008/layout/PictureStrips"/>
    <dgm:cxn modelId="{790A61C4-525A-4FE5-8C9F-48FDE530133C}" srcId="{E2DCD5AD-7838-4E60-A826-2BFE4E11CD2B}" destId="{08E3FF27-36CE-47EE-BC17-7D095194D5D1}" srcOrd="0" destOrd="0" parTransId="{CD998B0E-F02E-45C6-BBD5-416D317C88FE}" sibTransId="{7B79489B-6CE3-4202-8B9E-B40C2EA4157D}"/>
    <dgm:cxn modelId="{01E39A0B-8746-4A05-9B9C-2C606F166D65}" type="presOf" srcId="{884A2BC6-CC58-4917-9980-65808D81907C}" destId="{259E38DB-E44D-43B7-847D-A7B0208C214E}" srcOrd="0" destOrd="0" presId="urn:microsoft.com/office/officeart/2008/layout/PictureStrips"/>
    <dgm:cxn modelId="{64F8A87B-BA92-4F2B-B752-8DA99C4BBE38}" srcId="{884A2BC6-CC58-4917-9980-65808D81907C}" destId="{E2DCD5AD-7838-4E60-A826-2BFE4E11CD2B}" srcOrd="0" destOrd="0" parTransId="{BBBED70D-7554-4875-B6CF-6A77454BA132}" sibTransId="{5C63D148-352C-4BDB-8149-AC3D95ACA025}"/>
    <dgm:cxn modelId="{5797728B-EB3D-4CDF-BD5C-313ED6F1147F}" srcId="{912AABA0-D9BA-4C60-814C-F3661F096655}" destId="{2335F165-BFF0-41B4-96E8-E1458B1E1679}" srcOrd="0" destOrd="0" parTransId="{5BA39744-0C61-45C6-B455-C130FE982ED7}" sibTransId="{218F8AC1-8A2D-4805-AEA7-F5CFC1A4230A}"/>
    <dgm:cxn modelId="{EC0F4FD4-992B-4401-9BCE-7E1D2AE26746}" srcId="{661AFBBD-F5F6-4553-8630-118F722ABC57}" destId="{152F96BD-D092-480B-A790-C94A03B8CB29}" srcOrd="0" destOrd="0" parTransId="{33B214A9-2F49-420C-B9A3-B8EC3B2386D8}" sibTransId="{7785EB7F-652D-4310-8717-C3FE20CE5634}"/>
    <dgm:cxn modelId="{F74E45B0-98AC-4B7D-9A4A-C211A8E6BBF8}" type="presOf" srcId="{0AB25A6A-0F3F-42E9-B541-86E028CD4E05}" destId="{0A3CCD7F-099B-4016-9631-3CB82372CA4A}" srcOrd="0" destOrd="0" presId="urn:microsoft.com/office/officeart/2008/layout/PictureStrips"/>
    <dgm:cxn modelId="{B2BE7A45-6E78-4215-8295-E51CFEC5C0D8}" srcId="{884A2BC6-CC58-4917-9980-65808D81907C}" destId="{0AB25A6A-0F3F-42E9-B541-86E028CD4E05}" srcOrd="3" destOrd="0" parTransId="{0A121DF3-E324-46E9-9F51-C394DA24D0D7}" sibTransId="{72E3F0B8-EDA1-4398-8D84-A58B49C2C660}"/>
    <dgm:cxn modelId="{33ACF638-73C8-4050-9AD6-23B02E82FFAF}" srcId="{884A2BC6-CC58-4917-9980-65808D81907C}" destId="{661AFBBD-F5F6-4553-8630-118F722ABC57}" srcOrd="2" destOrd="0" parTransId="{32245D45-542D-4553-9214-96A0E85E4290}" sibTransId="{62581B55-E50E-4CA9-8EBC-3ACE9CF6C5EB}"/>
    <dgm:cxn modelId="{9A4CDC78-D4D1-4421-B14A-30731B1D55DB}" type="presOf" srcId="{152F96BD-D092-480B-A790-C94A03B8CB29}" destId="{88150AE4-4F88-4300-86BF-804FE98D3D3B}" srcOrd="0" destOrd="1" presId="urn:microsoft.com/office/officeart/2008/layout/PictureStrips"/>
    <dgm:cxn modelId="{D44C5DF2-A202-4818-B7D6-3F2156DAB873}" type="presOf" srcId="{E2DCD5AD-7838-4E60-A826-2BFE4E11CD2B}" destId="{E1D7044C-CCDD-4296-92B2-76E0C9C2CF86}" srcOrd="0" destOrd="0" presId="urn:microsoft.com/office/officeart/2008/layout/PictureStrips"/>
    <dgm:cxn modelId="{2C814277-29ED-4C28-9AB4-445286E5720D}" type="presOf" srcId="{912AABA0-D9BA-4C60-814C-F3661F096655}" destId="{0C8D261F-5553-4691-822E-70C6925AB42E}" srcOrd="0" destOrd="0" presId="urn:microsoft.com/office/officeart/2008/layout/PictureStrips"/>
    <dgm:cxn modelId="{22B1A31D-5FEC-4C2C-90FB-93B316E4F7F7}" type="presParOf" srcId="{259E38DB-E44D-43B7-847D-A7B0208C214E}" destId="{4CAF6F56-15E4-4966-A8F8-49FCC203D9A5}" srcOrd="0" destOrd="0" presId="urn:microsoft.com/office/officeart/2008/layout/PictureStrips"/>
    <dgm:cxn modelId="{2584D596-DC40-4A74-BE27-2FFBE5576F3C}" type="presParOf" srcId="{4CAF6F56-15E4-4966-A8F8-49FCC203D9A5}" destId="{E1D7044C-CCDD-4296-92B2-76E0C9C2CF86}" srcOrd="0" destOrd="0" presId="urn:microsoft.com/office/officeart/2008/layout/PictureStrips"/>
    <dgm:cxn modelId="{37325AC4-E62D-436A-B20B-F97E0892B951}" type="presParOf" srcId="{4CAF6F56-15E4-4966-A8F8-49FCC203D9A5}" destId="{7DE5A8E4-6CEB-4292-9C05-93B983E33A5D}" srcOrd="1" destOrd="0" presId="urn:microsoft.com/office/officeart/2008/layout/PictureStrips"/>
    <dgm:cxn modelId="{0167713F-F99B-41D4-BFE4-5402AF3DEE39}" type="presParOf" srcId="{259E38DB-E44D-43B7-847D-A7B0208C214E}" destId="{1695F921-71CE-40B2-A52D-FEE06223602A}" srcOrd="1" destOrd="0" presId="urn:microsoft.com/office/officeart/2008/layout/PictureStrips"/>
    <dgm:cxn modelId="{AE3DCB68-3446-4C6E-A724-0633E76E5806}" type="presParOf" srcId="{259E38DB-E44D-43B7-847D-A7B0208C214E}" destId="{C9D8FAA4-07BD-4E70-AEFA-52D527BC9594}" srcOrd="2" destOrd="0" presId="urn:microsoft.com/office/officeart/2008/layout/PictureStrips"/>
    <dgm:cxn modelId="{FEF1B215-FC29-409B-B905-3D4F3BDABF30}" type="presParOf" srcId="{C9D8FAA4-07BD-4E70-AEFA-52D527BC9594}" destId="{0C8D261F-5553-4691-822E-70C6925AB42E}" srcOrd="0" destOrd="0" presId="urn:microsoft.com/office/officeart/2008/layout/PictureStrips"/>
    <dgm:cxn modelId="{3A02BAD8-C1BD-48E3-A3BF-EFA43D806C97}" type="presParOf" srcId="{C9D8FAA4-07BD-4E70-AEFA-52D527BC9594}" destId="{54FC0EFC-D395-4ECE-8E27-D2CDF7157A69}" srcOrd="1" destOrd="0" presId="urn:microsoft.com/office/officeart/2008/layout/PictureStrips"/>
    <dgm:cxn modelId="{412D0F42-0F6F-4093-8000-B788009AB0DD}" type="presParOf" srcId="{259E38DB-E44D-43B7-847D-A7B0208C214E}" destId="{B2C399B8-1492-47CC-AA10-202D1E1071AC}" srcOrd="3" destOrd="0" presId="urn:microsoft.com/office/officeart/2008/layout/PictureStrips"/>
    <dgm:cxn modelId="{ADE2E0FB-F71D-4975-A428-C685CCF4B44C}" type="presParOf" srcId="{259E38DB-E44D-43B7-847D-A7B0208C214E}" destId="{71E419DC-6D51-48DC-8DD7-FEA4252348F8}" srcOrd="4" destOrd="0" presId="urn:microsoft.com/office/officeart/2008/layout/PictureStrips"/>
    <dgm:cxn modelId="{A419AEFE-D22F-4B6B-BC06-84F0CABDA05C}" type="presParOf" srcId="{71E419DC-6D51-48DC-8DD7-FEA4252348F8}" destId="{88150AE4-4F88-4300-86BF-804FE98D3D3B}" srcOrd="0" destOrd="0" presId="urn:microsoft.com/office/officeart/2008/layout/PictureStrips"/>
    <dgm:cxn modelId="{5BBCB5A4-BB26-4732-911E-48051210A6BE}" type="presParOf" srcId="{71E419DC-6D51-48DC-8DD7-FEA4252348F8}" destId="{5300C824-4908-4936-9E0A-365BD4324601}" srcOrd="1" destOrd="0" presId="urn:microsoft.com/office/officeart/2008/layout/PictureStrips"/>
    <dgm:cxn modelId="{319986C7-A0B4-4A58-AED2-98BA52A8D86B}" type="presParOf" srcId="{259E38DB-E44D-43B7-847D-A7B0208C214E}" destId="{39D5FD0C-358D-4A6B-9076-B0B6AF356353}" srcOrd="5" destOrd="0" presId="urn:microsoft.com/office/officeart/2008/layout/PictureStrips"/>
    <dgm:cxn modelId="{1727DE8E-2610-45E1-BF2D-74E992D1FE7A}" type="presParOf" srcId="{259E38DB-E44D-43B7-847D-A7B0208C214E}" destId="{7FA88BD4-23AD-409E-9B2B-1E4152125C24}" srcOrd="6" destOrd="0" presId="urn:microsoft.com/office/officeart/2008/layout/PictureStrips"/>
    <dgm:cxn modelId="{A8CC9726-9CB4-469C-8134-E29A03D10915}" type="presParOf" srcId="{7FA88BD4-23AD-409E-9B2B-1E4152125C24}" destId="{0A3CCD7F-099B-4016-9631-3CB82372CA4A}" srcOrd="0" destOrd="0" presId="urn:microsoft.com/office/officeart/2008/layout/PictureStrips"/>
    <dgm:cxn modelId="{00FD40A5-2F67-443D-B236-8CBF77B11820}" type="presParOf" srcId="{7FA88BD4-23AD-409E-9B2B-1E4152125C24}" destId="{2AC77A1E-F148-4408-AD18-1D624945779F}"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A340C808-F4C9-4AE6-8AAD-C4B3AB4AD9C9}"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pPr rtl="1"/>
          <a:endParaRPr lang="fa-IR"/>
        </a:p>
      </dgm:t>
    </dgm:pt>
    <dgm:pt modelId="{5FD92201-E2E7-48DD-98FC-C167A3CC75F4}">
      <dgm:prSet custT="1"/>
      <dgm:spPr/>
      <dgm:t>
        <a:bodyPr/>
        <a:lstStyle/>
        <a:p>
          <a:pPr algn="justLow" rtl="0"/>
          <a:r>
            <a:rPr lang="en-US" sz="2800" b="1" dirty="0">
              <a:latin typeface="Times New Roman" panose="02020603050405020304" pitchFamily="18" charset="0"/>
              <a:cs typeface="Times New Roman" panose="02020603050405020304" pitchFamily="18" charset="0"/>
            </a:rPr>
            <a:t>NANOMXM</a:t>
          </a:r>
          <a:r>
            <a:rPr lang="en-US" sz="2800" b="0" dirty="0">
              <a:latin typeface="Times New Roman" panose="02020603050405020304" pitchFamily="18" charset="0"/>
              <a:cs typeface="Times New Roman" panose="02020603050405020304" pitchFamily="18" charset="0"/>
            </a:rPr>
            <a:t>:</a:t>
          </a:r>
          <a:endParaRPr lang="fa-IR" sz="2800" b="0" dirty="0">
            <a:latin typeface="Times New Roman" panose="02020603050405020304" pitchFamily="18" charset="0"/>
            <a:cs typeface="Times New Roman" panose="02020603050405020304" pitchFamily="18" charset="0"/>
          </a:endParaRPr>
        </a:p>
      </dgm:t>
    </dgm:pt>
    <dgm:pt modelId="{384107AE-8F04-4B85-939A-2972F0CD85B4}" type="parTrans" cxnId="{F093C34A-B9EE-4A59-9492-2D41E6ED999C}">
      <dgm:prSet/>
      <dgm:spPr/>
      <dgm:t>
        <a:bodyPr/>
        <a:lstStyle/>
        <a:p>
          <a:pPr rtl="1"/>
          <a:endParaRPr lang="fa-IR"/>
        </a:p>
      </dgm:t>
    </dgm:pt>
    <dgm:pt modelId="{DE7B5FDE-88AE-40FB-9C26-20373A7ED8EC}" type="sibTrans" cxnId="{F093C34A-B9EE-4A59-9492-2D41E6ED999C}">
      <dgm:prSet/>
      <dgm:spPr/>
      <dgm:t>
        <a:bodyPr/>
        <a:lstStyle/>
        <a:p>
          <a:pPr rtl="1"/>
          <a:endParaRPr lang="fa-IR"/>
        </a:p>
      </dgm:t>
    </dgm:pt>
    <dgm:pt modelId="{841306F3-F7CA-4B02-BF33-EE649355BF99}">
      <dgm:prSet custT="1"/>
      <dgm:spPr/>
      <dgm:t>
        <a:bodyPr/>
        <a:lstStyle/>
        <a:p>
          <a:pPr algn="l" rtl="0"/>
          <a:r>
            <a:rPr lang="en-US" sz="2200" b="0" dirty="0">
              <a:latin typeface="Times New Roman" panose="02020603050405020304" pitchFamily="18" charset="0"/>
              <a:cs typeface="Times New Roman" panose="02020603050405020304" pitchFamily="18" charset="0"/>
            </a:rPr>
            <a:t>Nanoscale Chemical Imaging of </a:t>
          </a:r>
          <a:r>
            <a:rPr lang="en-US" sz="2200" b="0" dirty="0" err="1">
              <a:latin typeface="Times New Roman" panose="02020603050405020304" pitchFamily="18" charset="0"/>
              <a:cs typeface="Times New Roman" panose="02020603050405020304" pitchFamily="18" charset="0"/>
            </a:rPr>
            <a:t>MXene</a:t>
          </a:r>
          <a:r>
            <a:rPr lang="en-US" sz="2200" b="0" dirty="0">
              <a:latin typeface="Times New Roman" panose="02020603050405020304" pitchFamily="18" charset="0"/>
              <a:cs typeface="Times New Roman" panose="02020603050405020304" pitchFamily="18" charset="0"/>
            </a:rPr>
            <a:t> Electrochemical Storage by Operando Scanning X-ray Microscopy</a:t>
          </a:r>
        </a:p>
      </dgm:t>
    </dgm:pt>
    <dgm:pt modelId="{61BF05F8-0EEB-4948-B2B8-4508A4D3C0FE}" type="parTrans" cxnId="{E31D18C6-6D9C-4227-AED3-12DFBE28FC5C}">
      <dgm:prSet/>
      <dgm:spPr/>
      <dgm:t>
        <a:bodyPr/>
        <a:lstStyle/>
        <a:p>
          <a:pPr rtl="1"/>
          <a:endParaRPr lang="fa-IR"/>
        </a:p>
      </dgm:t>
    </dgm:pt>
    <dgm:pt modelId="{A97F439D-7FA8-4D6C-AC58-4A922D867D5B}" type="sibTrans" cxnId="{E31D18C6-6D9C-4227-AED3-12DFBE28FC5C}">
      <dgm:prSet/>
      <dgm:spPr/>
      <dgm:t>
        <a:bodyPr/>
        <a:lstStyle/>
        <a:p>
          <a:pPr rtl="1"/>
          <a:endParaRPr lang="fa-IR"/>
        </a:p>
      </dgm:t>
    </dgm:pt>
    <dgm:pt modelId="{B4FA607A-F995-43A9-B95F-9933D9B965E1}">
      <dgm:prSet custT="1"/>
      <dgm:spPr/>
      <dgm:t>
        <a:bodyPr/>
        <a:lstStyle/>
        <a:p>
          <a:pPr algn="justLow" rtl="0"/>
          <a:r>
            <a:rPr lang="en-US" sz="2800" b="1" dirty="0">
              <a:latin typeface="Times New Roman" panose="02020603050405020304" pitchFamily="18" charset="0"/>
              <a:cs typeface="Times New Roman" panose="02020603050405020304" pitchFamily="18" charset="0"/>
            </a:rPr>
            <a:t>3D-AM-TERA</a:t>
          </a:r>
          <a:r>
            <a:rPr lang="en-US" sz="2800" b="0" dirty="0">
              <a:latin typeface="Times New Roman" panose="02020603050405020304" pitchFamily="18" charset="0"/>
              <a:cs typeface="Times New Roman" panose="02020603050405020304" pitchFamily="18" charset="0"/>
            </a:rPr>
            <a:t>:</a:t>
          </a:r>
        </a:p>
      </dgm:t>
    </dgm:pt>
    <dgm:pt modelId="{C593F113-6B3B-42A3-9F36-15CCA865B06B}" type="parTrans" cxnId="{3B0FB4DA-0C7F-4A28-8312-89867DA08FDD}">
      <dgm:prSet/>
      <dgm:spPr/>
      <dgm:t>
        <a:bodyPr/>
        <a:lstStyle/>
        <a:p>
          <a:pPr rtl="1"/>
          <a:endParaRPr lang="fa-IR"/>
        </a:p>
      </dgm:t>
    </dgm:pt>
    <dgm:pt modelId="{5A687A19-8303-4243-82A6-CB3A4F699273}" type="sibTrans" cxnId="{3B0FB4DA-0C7F-4A28-8312-89867DA08FDD}">
      <dgm:prSet/>
      <dgm:spPr/>
      <dgm:t>
        <a:bodyPr/>
        <a:lstStyle/>
        <a:p>
          <a:pPr rtl="1"/>
          <a:endParaRPr lang="fa-IR"/>
        </a:p>
      </dgm:t>
    </dgm:pt>
    <dgm:pt modelId="{74B14922-C0DB-462F-97E5-0E33A328554E}">
      <dgm:prSet custT="1"/>
      <dgm:spPr/>
      <dgm:t>
        <a:bodyPr/>
        <a:lstStyle/>
        <a:p>
          <a:pPr algn="l" rtl="0"/>
          <a:r>
            <a:rPr lang="en-US" sz="2400" b="0" dirty="0">
              <a:latin typeface="Times New Roman" panose="02020603050405020304" pitchFamily="18" charset="0"/>
              <a:cs typeface="Times New Roman" panose="02020603050405020304" pitchFamily="18" charset="0"/>
            </a:rPr>
            <a:t>3D architectures of </a:t>
          </a:r>
          <a:r>
            <a:rPr lang="en-US" sz="2400" b="0" dirty="0" err="1">
              <a:latin typeface="Times New Roman" panose="02020603050405020304" pitchFamily="18" charset="0"/>
              <a:cs typeface="Times New Roman" panose="02020603050405020304" pitchFamily="18" charset="0"/>
            </a:rPr>
            <a:t>Mxenes</a:t>
          </a:r>
          <a:r>
            <a:rPr lang="en-US" sz="2400" b="0" dirty="0">
              <a:latin typeface="Times New Roman" panose="02020603050405020304" pitchFamily="18" charset="0"/>
              <a:cs typeface="Times New Roman" panose="02020603050405020304" pitchFamily="18" charset="0"/>
            </a:rPr>
            <a:t> for Terahertz Applications</a:t>
          </a:r>
        </a:p>
      </dgm:t>
    </dgm:pt>
    <dgm:pt modelId="{E7E11D4C-4FC3-46A7-8713-E3CC0F39ACB6}" type="parTrans" cxnId="{7B1430FC-6402-44C3-A56D-47E1C2FB9652}">
      <dgm:prSet/>
      <dgm:spPr/>
      <dgm:t>
        <a:bodyPr/>
        <a:lstStyle/>
        <a:p>
          <a:pPr rtl="1"/>
          <a:endParaRPr lang="fa-IR"/>
        </a:p>
      </dgm:t>
    </dgm:pt>
    <dgm:pt modelId="{913CD597-DAE6-4E9E-8A33-B59697AE27DA}" type="sibTrans" cxnId="{7B1430FC-6402-44C3-A56D-47E1C2FB9652}">
      <dgm:prSet/>
      <dgm:spPr/>
      <dgm:t>
        <a:bodyPr/>
        <a:lstStyle/>
        <a:p>
          <a:pPr rtl="1"/>
          <a:endParaRPr lang="fa-IR"/>
        </a:p>
      </dgm:t>
    </dgm:pt>
    <dgm:pt modelId="{FE54050E-9970-4462-879F-2AA7DC5BDCD8}">
      <dgm:prSet custT="1"/>
      <dgm:spPr/>
      <dgm:t>
        <a:bodyPr/>
        <a:lstStyle/>
        <a:p>
          <a:pPr algn="justLow" rtl="0"/>
          <a:r>
            <a:rPr lang="en-US" sz="2800" b="1" dirty="0" err="1">
              <a:latin typeface="Times New Roman" panose="02020603050405020304" pitchFamily="18" charset="0"/>
              <a:cs typeface="Times New Roman" panose="02020603050405020304" pitchFamily="18" charset="0"/>
            </a:rPr>
            <a:t>MotionESt</a:t>
          </a:r>
          <a:r>
            <a:rPr lang="en-US" sz="2800" b="0" dirty="0">
              <a:latin typeface="Times New Roman" panose="02020603050405020304" pitchFamily="18" charset="0"/>
              <a:cs typeface="Times New Roman" panose="02020603050405020304" pitchFamily="18" charset="0"/>
            </a:rPr>
            <a:t>:</a:t>
          </a:r>
        </a:p>
      </dgm:t>
    </dgm:pt>
    <dgm:pt modelId="{AD43E614-BF8F-49FF-8CE7-039D51A65F97}" type="parTrans" cxnId="{923A6BD9-EF07-445A-89BE-77385B12E1D2}">
      <dgm:prSet/>
      <dgm:spPr/>
      <dgm:t>
        <a:bodyPr/>
        <a:lstStyle/>
        <a:p>
          <a:pPr rtl="1"/>
          <a:endParaRPr lang="fa-IR"/>
        </a:p>
      </dgm:t>
    </dgm:pt>
    <dgm:pt modelId="{163EFF6B-CD2C-402C-BBC4-C03AB777D039}" type="sibTrans" cxnId="{923A6BD9-EF07-445A-89BE-77385B12E1D2}">
      <dgm:prSet/>
      <dgm:spPr/>
      <dgm:t>
        <a:bodyPr/>
        <a:lstStyle/>
        <a:p>
          <a:pPr rtl="1"/>
          <a:endParaRPr lang="fa-IR"/>
        </a:p>
      </dgm:t>
    </dgm:pt>
    <dgm:pt modelId="{281C1B91-422C-46AF-8789-CF4427A09AC7}">
      <dgm:prSet custT="1"/>
      <dgm:spPr/>
      <dgm:t>
        <a:bodyPr/>
        <a:lstStyle/>
        <a:p>
          <a:pPr algn="l" rtl="0"/>
          <a:r>
            <a:rPr lang="en-US" sz="2200" b="0" dirty="0">
              <a:latin typeface="Times New Roman" panose="02020603050405020304" pitchFamily="18" charset="0"/>
              <a:cs typeface="Times New Roman" panose="02020603050405020304" pitchFamily="18" charset="0"/>
            </a:rPr>
            <a:t>Motion Powered 3D Printed Self-Healable Energy Storage for Wearable Electronics utilizing Plastic Waste</a:t>
          </a:r>
        </a:p>
      </dgm:t>
    </dgm:pt>
    <dgm:pt modelId="{13E50B11-471A-4F3B-84A6-DB6D10CDD659}" type="parTrans" cxnId="{A45FED26-50A9-48CB-91BF-6522EA25F5A0}">
      <dgm:prSet/>
      <dgm:spPr/>
      <dgm:t>
        <a:bodyPr/>
        <a:lstStyle/>
        <a:p>
          <a:pPr rtl="1"/>
          <a:endParaRPr lang="fa-IR"/>
        </a:p>
      </dgm:t>
    </dgm:pt>
    <dgm:pt modelId="{DD8DB502-7C4A-4EFD-9C8E-6B488EC28881}" type="sibTrans" cxnId="{A45FED26-50A9-48CB-91BF-6522EA25F5A0}">
      <dgm:prSet/>
      <dgm:spPr/>
      <dgm:t>
        <a:bodyPr/>
        <a:lstStyle/>
        <a:p>
          <a:pPr rtl="1"/>
          <a:endParaRPr lang="fa-IR"/>
        </a:p>
      </dgm:t>
    </dgm:pt>
    <dgm:pt modelId="{9A737322-6F84-427F-80EE-831EAA0E4883}" type="pres">
      <dgm:prSet presAssocID="{A340C808-F4C9-4AE6-8AAD-C4B3AB4AD9C9}" presName="Name0" presStyleCnt="0">
        <dgm:presLayoutVars>
          <dgm:dir/>
          <dgm:resizeHandles val="exact"/>
        </dgm:presLayoutVars>
      </dgm:prSet>
      <dgm:spPr/>
      <dgm:t>
        <a:bodyPr/>
        <a:lstStyle/>
        <a:p>
          <a:endParaRPr lang="en-US"/>
        </a:p>
      </dgm:t>
    </dgm:pt>
    <dgm:pt modelId="{F5A1CADF-F07F-4236-B226-F220DE620F2A}" type="pres">
      <dgm:prSet presAssocID="{5FD92201-E2E7-48DD-98FC-C167A3CC75F4}" presName="composite" presStyleCnt="0"/>
      <dgm:spPr/>
    </dgm:pt>
    <dgm:pt modelId="{B2D6B258-4534-4F39-8331-3F5B2F9FC627}" type="pres">
      <dgm:prSet presAssocID="{5FD92201-E2E7-48DD-98FC-C167A3CC75F4}" presName="rect1" presStyleLbl="trAlignAcc1" presStyleIdx="0" presStyleCnt="3" custScaleY="120851">
        <dgm:presLayoutVars>
          <dgm:bulletEnabled val="1"/>
        </dgm:presLayoutVars>
      </dgm:prSet>
      <dgm:spPr/>
      <dgm:t>
        <a:bodyPr/>
        <a:lstStyle/>
        <a:p>
          <a:endParaRPr lang="en-US"/>
        </a:p>
      </dgm:t>
    </dgm:pt>
    <dgm:pt modelId="{2EF1190A-3C19-4683-9CB7-2536FC639FD7}" type="pres">
      <dgm:prSet presAssocID="{5FD92201-E2E7-48DD-98FC-C167A3CC75F4}" presName="rect2" presStyleLbl="fgImgPlace1" presStyleIdx="0" presStyleCnt="3"/>
      <dgm:spPr>
        <a:blipFill rotWithShape="1">
          <a:blip xmlns:r="http://schemas.openxmlformats.org/officeDocument/2006/relationships" r:embed="rId1"/>
          <a:stretch>
            <a:fillRect/>
          </a:stretch>
        </a:blipFill>
      </dgm:spPr>
    </dgm:pt>
    <dgm:pt modelId="{7493E200-253F-4D7C-AD72-0254E1C06B7F}" type="pres">
      <dgm:prSet presAssocID="{DE7B5FDE-88AE-40FB-9C26-20373A7ED8EC}" presName="sibTrans" presStyleCnt="0"/>
      <dgm:spPr/>
    </dgm:pt>
    <dgm:pt modelId="{8FA07484-5563-4FD4-926E-D802F4A80C27}" type="pres">
      <dgm:prSet presAssocID="{B4FA607A-F995-43A9-B95F-9933D9B965E1}" presName="composite" presStyleCnt="0"/>
      <dgm:spPr/>
    </dgm:pt>
    <dgm:pt modelId="{4FE6AFC6-3461-45D4-AB34-9F0F4D635AC5}" type="pres">
      <dgm:prSet presAssocID="{B4FA607A-F995-43A9-B95F-9933D9B965E1}" presName="rect1" presStyleLbl="trAlignAcc1" presStyleIdx="1" presStyleCnt="3" custScaleY="120851">
        <dgm:presLayoutVars>
          <dgm:bulletEnabled val="1"/>
        </dgm:presLayoutVars>
      </dgm:prSet>
      <dgm:spPr/>
      <dgm:t>
        <a:bodyPr/>
        <a:lstStyle/>
        <a:p>
          <a:endParaRPr lang="en-US"/>
        </a:p>
      </dgm:t>
    </dgm:pt>
    <dgm:pt modelId="{1BCF5C59-21A9-4BEB-BFD5-2D668E8F0037}" type="pres">
      <dgm:prSet presAssocID="{B4FA607A-F995-43A9-B95F-9933D9B965E1}" presName="rect2" presStyleLbl="fgImgPlace1" presStyleIdx="1" presStyleCnt="3"/>
      <dgm:spPr>
        <a:blipFill rotWithShape="1">
          <a:blip xmlns:r="http://schemas.openxmlformats.org/officeDocument/2006/relationships" r:embed="rId2"/>
          <a:stretch>
            <a:fillRect/>
          </a:stretch>
        </a:blipFill>
      </dgm:spPr>
    </dgm:pt>
    <dgm:pt modelId="{EA5E6D5F-0CFA-4B67-AF9B-A5D78CFFB496}" type="pres">
      <dgm:prSet presAssocID="{5A687A19-8303-4243-82A6-CB3A4F699273}" presName="sibTrans" presStyleCnt="0"/>
      <dgm:spPr/>
    </dgm:pt>
    <dgm:pt modelId="{E6D676B7-D34C-439C-8575-7C3D4CB8BB63}" type="pres">
      <dgm:prSet presAssocID="{FE54050E-9970-4462-879F-2AA7DC5BDCD8}" presName="composite" presStyleCnt="0"/>
      <dgm:spPr/>
    </dgm:pt>
    <dgm:pt modelId="{0C9822B1-9BE7-40FB-9293-CF8D1008EDF2}" type="pres">
      <dgm:prSet presAssocID="{FE54050E-9970-4462-879F-2AA7DC5BDCD8}" presName="rect1" presStyleLbl="trAlignAcc1" presStyleIdx="2" presStyleCnt="3" custScaleY="120851">
        <dgm:presLayoutVars>
          <dgm:bulletEnabled val="1"/>
        </dgm:presLayoutVars>
      </dgm:prSet>
      <dgm:spPr/>
      <dgm:t>
        <a:bodyPr/>
        <a:lstStyle/>
        <a:p>
          <a:endParaRPr lang="en-US"/>
        </a:p>
      </dgm:t>
    </dgm:pt>
    <dgm:pt modelId="{0B540F52-B83D-44BB-B563-C2F7ECD4F623}" type="pres">
      <dgm:prSet presAssocID="{FE54050E-9970-4462-879F-2AA7DC5BDCD8}" presName="rect2" presStyleLbl="fgImgPlace1" presStyleIdx="2" presStyleCnt="3"/>
      <dgm:spPr>
        <a:blipFill rotWithShape="1">
          <a:blip xmlns:r="http://schemas.openxmlformats.org/officeDocument/2006/relationships" r:embed="rId3"/>
          <a:stretch>
            <a:fillRect/>
          </a:stretch>
        </a:blipFill>
      </dgm:spPr>
    </dgm:pt>
  </dgm:ptLst>
  <dgm:cxnLst>
    <dgm:cxn modelId="{69B0B214-E948-4007-AED9-8B77B3A05005}" type="presOf" srcId="{FE54050E-9970-4462-879F-2AA7DC5BDCD8}" destId="{0C9822B1-9BE7-40FB-9293-CF8D1008EDF2}" srcOrd="0" destOrd="0" presId="urn:microsoft.com/office/officeart/2008/layout/PictureStrips"/>
    <dgm:cxn modelId="{2AB38E22-B531-4101-AC3C-4987D83CA941}" type="presOf" srcId="{B4FA607A-F995-43A9-B95F-9933D9B965E1}" destId="{4FE6AFC6-3461-45D4-AB34-9F0F4D635AC5}" srcOrd="0" destOrd="0" presId="urn:microsoft.com/office/officeart/2008/layout/PictureStrips"/>
    <dgm:cxn modelId="{3B0FB4DA-0C7F-4A28-8312-89867DA08FDD}" srcId="{A340C808-F4C9-4AE6-8AAD-C4B3AB4AD9C9}" destId="{B4FA607A-F995-43A9-B95F-9933D9B965E1}" srcOrd="1" destOrd="0" parTransId="{C593F113-6B3B-42A3-9F36-15CCA865B06B}" sibTransId="{5A687A19-8303-4243-82A6-CB3A4F699273}"/>
    <dgm:cxn modelId="{A45FED26-50A9-48CB-91BF-6522EA25F5A0}" srcId="{FE54050E-9970-4462-879F-2AA7DC5BDCD8}" destId="{281C1B91-422C-46AF-8789-CF4427A09AC7}" srcOrd="0" destOrd="0" parTransId="{13E50B11-471A-4F3B-84A6-DB6D10CDD659}" sibTransId="{DD8DB502-7C4A-4EFD-9C8E-6B488EC28881}"/>
    <dgm:cxn modelId="{09452AED-890F-4906-9DCA-EBA8B4593E57}" type="presOf" srcId="{A340C808-F4C9-4AE6-8AAD-C4B3AB4AD9C9}" destId="{9A737322-6F84-427F-80EE-831EAA0E4883}" srcOrd="0" destOrd="0" presId="urn:microsoft.com/office/officeart/2008/layout/PictureStrips"/>
    <dgm:cxn modelId="{923A6BD9-EF07-445A-89BE-77385B12E1D2}" srcId="{A340C808-F4C9-4AE6-8AAD-C4B3AB4AD9C9}" destId="{FE54050E-9970-4462-879F-2AA7DC5BDCD8}" srcOrd="2" destOrd="0" parTransId="{AD43E614-BF8F-49FF-8CE7-039D51A65F97}" sibTransId="{163EFF6B-CD2C-402C-BBC4-C03AB777D039}"/>
    <dgm:cxn modelId="{97F0394E-1D54-4735-BAE9-576249C8ECA4}" type="presOf" srcId="{841306F3-F7CA-4B02-BF33-EE649355BF99}" destId="{B2D6B258-4534-4F39-8331-3F5B2F9FC627}" srcOrd="0" destOrd="1" presId="urn:microsoft.com/office/officeart/2008/layout/PictureStrips"/>
    <dgm:cxn modelId="{DADF7B31-1CD4-4BD4-932F-8D03F4E460A5}" type="presOf" srcId="{74B14922-C0DB-462F-97E5-0E33A328554E}" destId="{4FE6AFC6-3461-45D4-AB34-9F0F4D635AC5}" srcOrd="0" destOrd="1" presId="urn:microsoft.com/office/officeart/2008/layout/PictureStrips"/>
    <dgm:cxn modelId="{426CAE7E-F994-4464-BA17-A22E8A058D9A}" type="presOf" srcId="{281C1B91-422C-46AF-8789-CF4427A09AC7}" destId="{0C9822B1-9BE7-40FB-9293-CF8D1008EDF2}" srcOrd="0" destOrd="1" presId="urn:microsoft.com/office/officeart/2008/layout/PictureStrips"/>
    <dgm:cxn modelId="{7B1430FC-6402-44C3-A56D-47E1C2FB9652}" srcId="{B4FA607A-F995-43A9-B95F-9933D9B965E1}" destId="{74B14922-C0DB-462F-97E5-0E33A328554E}" srcOrd="0" destOrd="0" parTransId="{E7E11D4C-4FC3-46A7-8713-E3CC0F39ACB6}" sibTransId="{913CD597-DAE6-4E9E-8A33-B59697AE27DA}"/>
    <dgm:cxn modelId="{F093C34A-B9EE-4A59-9492-2D41E6ED999C}" srcId="{A340C808-F4C9-4AE6-8AAD-C4B3AB4AD9C9}" destId="{5FD92201-E2E7-48DD-98FC-C167A3CC75F4}" srcOrd="0" destOrd="0" parTransId="{384107AE-8F04-4B85-939A-2972F0CD85B4}" sibTransId="{DE7B5FDE-88AE-40FB-9C26-20373A7ED8EC}"/>
    <dgm:cxn modelId="{22BCFC3A-FF93-4A36-BDEA-7BE47510DB92}" type="presOf" srcId="{5FD92201-E2E7-48DD-98FC-C167A3CC75F4}" destId="{B2D6B258-4534-4F39-8331-3F5B2F9FC627}" srcOrd="0" destOrd="0" presId="urn:microsoft.com/office/officeart/2008/layout/PictureStrips"/>
    <dgm:cxn modelId="{E31D18C6-6D9C-4227-AED3-12DFBE28FC5C}" srcId="{5FD92201-E2E7-48DD-98FC-C167A3CC75F4}" destId="{841306F3-F7CA-4B02-BF33-EE649355BF99}" srcOrd="0" destOrd="0" parTransId="{61BF05F8-0EEB-4948-B2B8-4508A4D3C0FE}" sibTransId="{A97F439D-7FA8-4D6C-AC58-4A922D867D5B}"/>
    <dgm:cxn modelId="{D54E19FC-EDAB-4E36-9ACB-466E58535902}" type="presParOf" srcId="{9A737322-6F84-427F-80EE-831EAA0E4883}" destId="{F5A1CADF-F07F-4236-B226-F220DE620F2A}" srcOrd="0" destOrd="0" presId="urn:microsoft.com/office/officeart/2008/layout/PictureStrips"/>
    <dgm:cxn modelId="{77C6FAC1-B505-4AF5-960D-93A27AF7A81C}" type="presParOf" srcId="{F5A1CADF-F07F-4236-B226-F220DE620F2A}" destId="{B2D6B258-4534-4F39-8331-3F5B2F9FC627}" srcOrd="0" destOrd="0" presId="urn:microsoft.com/office/officeart/2008/layout/PictureStrips"/>
    <dgm:cxn modelId="{D5DDF4B6-BBD2-43CD-A542-5B1E4AA7F2CC}" type="presParOf" srcId="{F5A1CADF-F07F-4236-B226-F220DE620F2A}" destId="{2EF1190A-3C19-4683-9CB7-2536FC639FD7}" srcOrd="1" destOrd="0" presId="urn:microsoft.com/office/officeart/2008/layout/PictureStrips"/>
    <dgm:cxn modelId="{85FEB09C-6333-401B-B374-AF19026DD2F5}" type="presParOf" srcId="{9A737322-6F84-427F-80EE-831EAA0E4883}" destId="{7493E200-253F-4D7C-AD72-0254E1C06B7F}" srcOrd="1" destOrd="0" presId="urn:microsoft.com/office/officeart/2008/layout/PictureStrips"/>
    <dgm:cxn modelId="{76E48981-B8AD-48C0-81E2-CCFA63EBBAD9}" type="presParOf" srcId="{9A737322-6F84-427F-80EE-831EAA0E4883}" destId="{8FA07484-5563-4FD4-926E-D802F4A80C27}" srcOrd="2" destOrd="0" presId="urn:microsoft.com/office/officeart/2008/layout/PictureStrips"/>
    <dgm:cxn modelId="{1FC777A6-44F2-4274-8BC9-0A022D6F5C1F}" type="presParOf" srcId="{8FA07484-5563-4FD4-926E-D802F4A80C27}" destId="{4FE6AFC6-3461-45D4-AB34-9F0F4D635AC5}" srcOrd="0" destOrd="0" presId="urn:microsoft.com/office/officeart/2008/layout/PictureStrips"/>
    <dgm:cxn modelId="{740B24A3-9206-4837-BF37-9B9F52D9CF8A}" type="presParOf" srcId="{8FA07484-5563-4FD4-926E-D802F4A80C27}" destId="{1BCF5C59-21A9-4BEB-BFD5-2D668E8F0037}" srcOrd="1" destOrd="0" presId="urn:microsoft.com/office/officeart/2008/layout/PictureStrips"/>
    <dgm:cxn modelId="{CE4C95C7-8029-4309-88B9-59F139A27FA6}" type="presParOf" srcId="{9A737322-6F84-427F-80EE-831EAA0E4883}" destId="{EA5E6D5F-0CFA-4B67-AF9B-A5D78CFFB496}" srcOrd="3" destOrd="0" presId="urn:microsoft.com/office/officeart/2008/layout/PictureStrips"/>
    <dgm:cxn modelId="{C59CD348-8DF3-4B8A-9AE0-2B0E126E72FC}" type="presParOf" srcId="{9A737322-6F84-427F-80EE-831EAA0E4883}" destId="{E6D676B7-D34C-439C-8575-7C3D4CB8BB63}" srcOrd="4" destOrd="0" presId="urn:microsoft.com/office/officeart/2008/layout/PictureStrips"/>
    <dgm:cxn modelId="{B5AB691D-1A06-47A1-920D-FD830F4864CF}" type="presParOf" srcId="{E6D676B7-D34C-439C-8575-7C3D4CB8BB63}" destId="{0C9822B1-9BE7-40FB-9293-CF8D1008EDF2}" srcOrd="0" destOrd="0" presId="urn:microsoft.com/office/officeart/2008/layout/PictureStrips"/>
    <dgm:cxn modelId="{946817BE-B45E-4520-9820-221F78F38AA0}" type="presParOf" srcId="{E6D676B7-D34C-439C-8575-7C3D4CB8BB63}" destId="{0B540F52-B83D-44BB-B563-C2F7ECD4F623}"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1B41BAD5-673A-413A-90FF-32B047ABC8B3}" type="doc">
      <dgm:prSet loTypeId="urn:microsoft.com/office/officeart/2005/8/layout/hList1" loCatId="list" qsTypeId="urn:microsoft.com/office/officeart/2005/8/quickstyle/3d1" qsCatId="3D" csTypeId="urn:microsoft.com/office/officeart/2005/8/colors/accent2_2" csCatId="accent2" phldr="1"/>
      <dgm:spPr/>
      <dgm:t>
        <a:bodyPr/>
        <a:lstStyle/>
        <a:p>
          <a:pPr rtl="1"/>
          <a:endParaRPr lang="fa-IR"/>
        </a:p>
      </dgm:t>
    </dgm:pt>
    <dgm:pt modelId="{23890A68-DC0F-45AA-9C62-0A8D47E8EDE5}">
      <dgm:prSet phldrT="[Text]"/>
      <dgm:spPr/>
      <dgm:t>
        <a:bodyPr/>
        <a:lstStyle/>
        <a:p>
          <a:pPr rtl="1"/>
          <a:r>
            <a:rPr lang="en-US" b="1" dirty="0">
              <a:latin typeface="Times New Roman" panose="02020603050405020304" pitchFamily="18" charset="0"/>
              <a:cs typeface="Times New Roman" panose="02020603050405020304" pitchFamily="18" charset="0"/>
            </a:rPr>
            <a:t>Overall Budget of all projects</a:t>
          </a:r>
          <a:endParaRPr lang="fa-IR" b="1" dirty="0">
            <a:latin typeface="Times New Roman" panose="02020603050405020304" pitchFamily="18" charset="0"/>
            <a:cs typeface="Times New Roman" panose="02020603050405020304" pitchFamily="18" charset="0"/>
          </a:endParaRPr>
        </a:p>
      </dgm:t>
    </dgm:pt>
    <dgm:pt modelId="{4662E71C-D0BD-4BE8-A393-9C2595F0FE88}" type="parTrans" cxnId="{AC317C36-0C4F-4DE3-B254-B249102A4975}">
      <dgm:prSet/>
      <dgm:spPr/>
      <dgm:t>
        <a:bodyPr/>
        <a:lstStyle/>
        <a:p>
          <a:pPr rtl="1"/>
          <a:endParaRPr lang="fa-IR"/>
        </a:p>
      </dgm:t>
    </dgm:pt>
    <dgm:pt modelId="{571C902A-AE7B-4811-8052-4F664A19C897}" type="sibTrans" cxnId="{AC317C36-0C4F-4DE3-B254-B249102A4975}">
      <dgm:prSet/>
      <dgm:spPr/>
      <dgm:t>
        <a:bodyPr/>
        <a:lstStyle/>
        <a:p>
          <a:pPr rtl="1"/>
          <a:endParaRPr lang="fa-IR"/>
        </a:p>
      </dgm:t>
    </dgm:pt>
    <dgm:pt modelId="{5B29B1E1-5416-487A-A3F8-0358E52B0427}">
      <dgm:prSet phldrT="[Text]" custT="1"/>
      <dgm:spPr/>
      <dgm:t>
        <a:bodyPr/>
        <a:lstStyle/>
        <a:p>
          <a:pPr algn="ctr" rtl="0"/>
          <a:r>
            <a:rPr lang="en-US" sz="2800" b="1" dirty="0">
              <a:latin typeface="Times New Roman" panose="02020603050405020304" pitchFamily="18" charset="0"/>
              <a:cs typeface="Times New Roman" panose="02020603050405020304" pitchFamily="18" charset="0"/>
            </a:rPr>
            <a:t>6 MEUR</a:t>
          </a:r>
          <a:endParaRPr lang="fa-IR" sz="2800" b="1" dirty="0">
            <a:latin typeface="Times New Roman" panose="02020603050405020304" pitchFamily="18" charset="0"/>
            <a:cs typeface="Times New Roman" panose="02020603050405020304" pitchFamily="18" charset="0"/>
          </a:endParaRPr>
        </a:p>
      </dgm:t>
    </dgm:pt>
    <dgm:pt modelId="{F7810935-BE5D-45C0-BCCC-2F31191286CD}" type="parTrans" cxnId="{5FCBC983-7212-4E76-9C65-BDC7F572B13F}">
      <dgm:prSet/>
      <dgm:spPr/>
      <dgm:t>
        <a:bodyPr/>
        <a:lstStyle/>
        <a:p>
          <a:pPr rtl="1"/>
          <a:endParaRPr lang="fa-IR"/>
        </a:p>
      </dgm:t>
    </dgm:pt>
    <dgm:pt modelId="{5257C94F-97B2-4801-901A-DF641468270C}" type="sibTrans" cxnId="{5FCBC983-7212-4E76-9C65-BDC7F572B13F}">
      <dgm:prSet/>
      <dgm:spPr/>
      <dgm:t>
        <a:bodyPr/>
        <a:lstStyle/>
        <a:p>
          <a:pPr rtl="1"/>
          <a:endParaRPr lang="fa-IR"/>
        </a:p>
      </dgm:t>
    </dgm:pt>
    <dgm:pt modelId="{C6674548-BCA0-4B60-8870-05DB5E5259C5}" type="pres">
      <dgm:prSet presAssocID="{1B41BAD5-673A-413A-90FF-32B047ABC8B3}" presName="Name0" presStyleCnt="0">
        <dgm:presLayoutVars>
          <dgm:dir val="rev"/>
          <dgm:animLvl val="lvl"/>
          <dgm:resizeHandles val="exact"/>
        </dgm:presLayoutVars>
      </dgm:prSet>
      <dgm:spPr/>
      <dgm:t>
        <a:bodyPr/>
        <a:lstStyle/>
        <a:p>
          <a:endParaRPr lang="en-US"/>
        </a:p>
      </dgm:t>
    </dgm:pt>
    <dgm:pt modelId="{BFC91CD5-DA51-492A-AE47-1B99544E513C}" type="pres">
      <dgm:prSet presAssocID="{23890A68-DC0F-45AA-9C62-0A8D47E8EDE5}" presName="composite" presStyleCnt="0"/>
      <dgm:spPr/>
    </dgm:pt>
    <dgm:pt modelId="{AC0ED0DD-CE1B-45C5-BFAE-CD75C3AF703E}" type="pres">
      <dgm:prSet presAssocID="{23890A68-DC0F-45AA-9C62-0A8D47E8EDE5}" presName="parTx" presStyleLbl="alignNode1" presStyleIdx="0" presStyleCnt="1" custLinFactNeighborX="-93818" custLinFactNeighborY="11740">
        <dgm:presLayoutVars>
          <dgm:chMax val="0"/>
          <dgm:chPref val="0"/>
          <dgm:bulletEnabled val="1"/>
        </dgm:presLayoutVars>
      </dgm:prSet>
      <dgm:spPr/>
      <dgm:t>
        <a:bodyPr/>
        <a:lstStyle/>
        <a:p>
          <a:endParaRPr lang="en-US"/>
        </a:p>
      </dgm:t>
    </dgm:pt>
    <dgm:pt modelId="{BF08D11E-1D0A-44D9-970B-9783946EB3CD}" type="pres">
      <dgm:prSet presAssocID="{23890A68-DC0F-45AA-9C62-0A8D47E8EDE5}" presName="desTx" presStyleLbl="alignAccFollowNode1" presStyleIdx="0" presStyleCnt="1" custLinFactNeighborX="-2536">
        <dgm:presLayoutVars>
          <dgm:bulletEnabled val="1"/>
        </dgm:presLayoutVars>
      </dgm:prSet>
      <dgm:spPr/>
      <dgm:t>
        <a:bodyPr/>
        <a:lstStyle/>
        <a:p>
          <a:endParaRPr lang="en-US"/>
        </a:p>
      </dgm:t>
    </dgm:pt>
  </dgm:ptLst>
  <dgm:cxnLst>
    <dgm:cxn modelId="{C1971F04-3B5D-4D9C-834B-727278103FE2}" type="presOf" srcId="{5B29B1E1-5416-487A-A3F8-0358E52B0427}" destId="{BF08D11E-1D0A-44D9-970B-9783946EB3CD}" srcOrd="0" destOrd="0" presId="urn:microsoft.com/office/officeart/2005/8/layout/hList1"/>
    <dgm:cxn modelId="{AC317C36-0C4F-4DE3-B254-B249102A4975}" srcId="{1B41BAD5-673A-413A-90FF-32B047ABC8B3}" destId="{23890A68-DC0F-45AA-9C62-0A8D47E8EDE5}" srcOrd="0" destOrd="0" parTransId="{4662E71C-D0BD-4BE8-A393-9C2595F0FE88}" sibTransId="{571C902A-AE7B-4811-8052-4F664A19C897}"/>
    <dgm:cxn modelId="{5FCBC983-7212-4E76-9C65-BDC7F572B13F}" srcId="{23890A68-DC0F-45AA-9C62-0A8D47E8EDE5}" destId="{5B29B1E1-5416-487A-A3F8-0358E52B0427}" srcOrd="0" destOrd="0" parTransId="{F7810935-BE5D-45C0-BCCC-2F31191286CD}" sibTransId="{5257C94F-97B2-4801-901A-DF641468270C}"/>
    <dgm:cxn modelId="{74A0308B-BF0B-4A36-9524-D609AA0CA75F}" type="presOf" srcId="{23890A68-DC0F-45AA-9C62-0A8D47E8EDE5}" destId="{AC0ED0DD-CE1B-45C5-BFAE-CD75C3AF703E}" srcOrd="0" destOrd="0" presId="urn:microsoft.com/office/officeart/2005/8/layout/hList1"/>
    <dgm:cxn modelId="{A4072961-6E28-486F-BD88-BCAA0F4C8F6C}" type="presOf" srcId="{1B41BAD5-673A-413A-90FF-32B047ABC8B3}" destId="{C6674548-BCA0-4B60-8870-05DB5E5259C5}" srcOrd="0" destOrd="0" presId="urn:microsoft.com/office/officeart/2005/8/layout/hList1"/>
    <dgm:cxn modelId="{F0C5969A-EC49-4CFE-BB9B-53EBD0AE0598}" type="presParOf" srcId="{C6674548-BCA0-4B60-8870-05DB5E5259C5}" destId="{BFC91CD5-DA51-492A-AE47-1B99544E513C}" srcOrd="0" destOrd="0" presId="urn:microsoft.com/office/officeart/2005/8/layout/hList1"/>
    <dgm:cxn modelId="{23D038F1-8F10-4618-A811-AD89741F89EC}" type="presParOf" srcId="{BFC91CD5-DA51-492A-AE47-1B99544E513C}" destId="{AC0ED0DD-CE1B-45C5-BFAE-CD75C3AF703E}" srcOrd="0" destOrd="0" presId="urn:microsoft.com/office/officeart/2005/8/layout/hList1"/>
    <dgm:cxn modelId="{6385B3FF-FB41-4F8B-B8B4-52DB4A4CC8DC}" type="presParOf" srcId="{BFC91CD5-DA51-492A-AE47-1B99544E513C}" destId="{BF08D11E-1D0A-44D9-970B-9783946EB3C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15BBAB83-EE87-4114-BC1A-0B12EDFC4D1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D5AA806F-65D2-4600-93EF-90392EC6C753}">
      <dgm:prSet phldrT="[Text]"/>
      <dgm:spPr/>
      <dgm:t>
        <a:bodyPr/>
        <a:lstStyle/>
        <a:p>
          <a:r>
            <a:rPr lang="en-US" dirty="0"/>
            <a:t>Scientific Fields</a:t>
          </a:r>
        </a:p>
      </dgm:t>
    </dgm:pt>
    <dgm:pt modelId="{9658EA57-6DA9-4C9D-A826-AFBAF9BDD095}" type="parTrans" cxnId="{6614D2AD-2097-40BA-A771-20D735A7B8F7}">
      <dgm:prSet/>
      <dgm:spPr/>
      <dgm:t>
        <a:bodyPr/>
        <a:lstStyle/>
        <a:p>
          <a:endParaRPr lang="en-US"/>
        </a:p>
      </dgm:t>
    </dgm:pt>
    <dgm:pt modelId="{F110A139-3EF6-4640-85BD-1656C024ABC5}" type="sibTrans" cxnId="{6614D2AD-2097-40BA-A771-20D735A7B8F7}">
      <dgm:prSet/>
      <dgm:spPr/>
      <dgm:t>
        <a:bodyPr/>
        <a:lstStyle/>
        <a:p>
          <a:endParaRPr lang="en-US"/>
        </a:p>
      </dgm:t>
    </dgm:pt>
    <dgm:pt modelId="{5F452C52-5116-421E-AEAE-69B79937FBF9}">
      <dgm:prSet phldrT="[Text]" custT="1"/>
      <dgm:spPr/>
      <dgm:t>
        <a:bodyPr/>
        <a:lstStyle/>
        <a:p>
          <a:r>
            <a:rPr lang="en-US" sz="1800" b="1" dirty="0">
              <a:latin typeface="Times New Roman" panose="02020603050405020304" pitchFamily="18" charset="0"/>
              <a:cs typeface="Times New Roman" panose="02020603050405020304" pitchFamily="18" charset="0"/>
            </a:rPr>
            <a:t>polymer science</a:t>
          </a:r>
        </a:p>
      </dgm:t>
    </dgm:pt>
    <dgm:pt modelId="{C4CD64E7-CFE2-49E5-A7F9-18D653D160ED}" type="parTrans" cxnId="{12422546-8D3B-4F0E-ADCE-5F85E7774857}">
      <dgm:prSet/>
      <dgm:spPr/>
      <dgm:t>
        <a:bodyPr/>
        <a:lstStyle/>
        <a:p>
          <a:endParaRPr lang="en-US"/>
        </a:p>
      </dgm:t>
    </dgm:pt>
    <dgm:pt modelId="{0C3D445F-F4B7-42C5-9E61-5CDEFFBE525F}" type="sibTrans" cxnId="{12422546-8D3B-4F0E-ADCE-5F85E7774857}">
      <dgm:prSet/>
      <dgm:spPr/>
      <dgm:t>
        <a:bodyPr/>
        <a:lstStyle/>
        <a:p>
          <a:endParaRPr lang="en-US"/>
        </a:p>
      </dgm:t>
    </dgm:pt>
    <dgm:pt modelId="{DFEE95FF-FA7B-4248-98E8-2C5B59A24CF7}">
      <dgm:prSet phldrT="[Text]" custT="1"/>
      <dgm:spPr/>
      <dgm:t>
        <a:bodyPr/>
        <a:lstStyle/>
        <a:p>
          <a:pPr rtl="0"/>
          <a:r>
            <a:rPr lang="en-US" sz="1800" b="1" dirty="0">
              <a:latin typeface="Times New Roman" panose="02020603050405020304" pitchFamily="18" charset="0"/>
              <a:cs typeface="Times New Roman" panose="02020603050405020304" pitchFamily="18" charset="0"/>
            </a:rPr>
            <a:t>composites</a:t>
          </a:r>
          <a:endParaRPr lang="en-US" sz="1200" b="1" dirty="0">
            <a:latin typeface="Times New Roman" panose="02020603050405020304" pitchFamily="18" charset="0"/>
            <a:cs typeface="Times New Roman" panose="02020603050405020304" pitchFamily="18" charset="0"/>
          </a:endParaRPr>
        </a:p>
      </dgm:t>
    </dgm:pt>
    <dgm:pt modelId="{6E722B85-96D5-45FE-BB3F-06E274AC3D7B}" type="parTrans" cxnId="{E54A5655-D424-4345-BB4A-ACBEC259AF87}">
      <dgm:prSet/>
      <dgm:spPr/>
      <dgm:t>
        <a:bodyPr/>
        <a:lstStyle/>
        <a:p>
          <a:endParaRPr lang="en-US"/>
        </a:p>
      </dgm:t>
    </dgm:pt>
    <dgm:pt modelId="{2201E551-6951-4793-A877-4457656758A3}" type="sibTrans" cxnId="{E54A5655-D424-4345-BB4A-ACBEC259AF87}">
      <dgm:prSet/>
      <dgm:spPr/>
      <dgm:t>
        <a:bodyPr/>
        <a:lstStyle/>
        <a:p>
          <a:endParaRPr lang="en-US"/>
        </a:p>
      </dgm:t>
    </dgm:pt>
    <dgm:pt modelId="{FB896949-2FC5-4275-BAB6-62D5097E0E5D}" type="pres">
      <dgm:prSet presAssocID="{15BBAB83-EE87-4114-BC1A-0B12EDFC4D10}" presName="Name0" presStyleCnt="0">
        <dgm:presLayoutVars>
          <dgm:chMax val="1"/>
          <dgm:dir/>
          <dgm:animLvl val="ctr"/>
          <dgm:resizeHandles val="exact"/>
        </dgm:presLayoutVars>
      </dgm:prSet>
      <dgm:spPr/>
      <dgm:t>
        <a:bodyPr/>
        <a:lstStyle/>
        <a:p>
          <a:endParaRPr lang="en-US"/>
        </a:p>
      </dgm:t>
    </dgm:pt>
    <dgm:pt modelId="{8679C579-EA48-4F24-AA4B-7F18F28B9D66}" type="pres">
      <dgm:prSet presAssocID="{D5AA806F-65D2-4600-93EF-90392EC6C753}" presName="centerShape" presStyleLbl="node0" presStyleIdx="0" presStyleCnt="1"/>
      <dgm:spPr/>
      <dgm:t>
        <a:bodyPr/>
        <a:lstStyle/>
        <a:p>
          <a:endParaRPr lang="en-US"/>
        </a:p>
      </dgm:t>
    </dgm:pt>
    <dgm:pt modelId="{0F2EC142-B3F6-4F17-8C62-E33B11B21469}" type="pres">
      <dgm:prSet presAssocID="{5F452C52-5116-421E-AEAE-69B79937FBF9}" presName="node" presStyleLbl="node1" presStyleIdx="0" presStyleCnt="2" custScaleX="122081" custScaleY="113637">
        <dgm:presLayoutVars>
          <dgm:bulletEnabled val="1"/>
        </dgm:presLayoutVars>
      </dgm:prSet>
      <dgm:spPr/>
      <dgm:t>
        <a:bodyPr/>
        <a:lstStyle/>
        <a:p>
          <a:endParaRPr lang="en-US"/>
        </a:p>
      </dgm:t>
    </dgm:pt>
    <dgm:pt modelId="{0F1296E4-BA6A-4DC4-97EB-1B75B9100719}" type="pres">
      <dgm:prSet presAssocID="{5F452C52-5116-421E-AEAE-69B79937FBF9}" presName="dummy" presStyleCnt="0"/>
      <dgm:spPr/>
    </dgm:pt>
    <dgm:pt modelId="{8B5ACFFB-1DA2-4FC3-A995-A0C9E1359451}" type="pres">
      <dgm:prSet presAssocID="{0C3D445F-F4B7-42C5-9E61-5CDEFFBE525F}" presName="sibTrans" presStyleLbl="sibTrans2D1" presStyleIdx="0" presStyleCnt="2"/>
      <dgm:spPr/>
      <dgm:t>
        <a:bodyPr/>
        <a:lstStyle/>
        <a:p>
          <a:endParaRPr lang="en-US"/>
        </a:p>
      </dgm:t>
    </dgm:pt>
    <dgm:pt modelId="{9943018C-83F9-42B7-8D7C-C04D0E5FB002}" type="pres">
      <dgm:prSet presAssocID="{DFEE95FF-FA7B-4248-98E8-2C5B59A24CF7}" presName="node" presStyleLbl="node1" presStyleIdx="1" presStyleCnt="2" custScaleX="122081" custScaleY="113637">
        <dgm:presLayoutVars>
          <dgm:bulletEnabled val="1"/>
        </dgm:presLayoutVars>
      </dgm:prSet>
      <dgm:spPr/>
      <dgm:t>
        <a:bodyPr/>
        <a:lstStyle/>
        <a:p>
          <a:endParaRPr lang="en-US"/>
        </a:p>
      </dgm:t>
    </dgm:pt>
    <dgm:pt modelId="{D3230CEE-74B2-4E20-B958-5EE3E1EBB919}" type="pres">
      <dgm:prSet presAssocID="{DFEE95FF-FA7B-4248-98E8-2C5B59A24CF7}" presName="dummy" presStyleCnt="0"/>
      <dgm:spPr/>
    </dgm:pt>
    <dgm:pt modelId="{62204A06-D068-41D9-A4BB-16D7D335D5B8}" type="pres">
      <dgm:prSet presAssocID="{2201E551-6951-4793-A877-4457656758A3}" presName="sibTrans" presStyleLbl="sibTrans2D1" presStyleIdx="1" presStyleCnt="2"/>
      <dgm:spPr/>
      <dgm:t>
        <a:bodyPr/>
        <a:lstStyle/>
        <a:p>
          <a:endParaRPr lang="en-US"/>
        </a:p>
      </dgm:t>
    </dgm:pt>
  </dgm:ptLst>
  <dgm:cxnLst>
    <dgm:cxn modelId="{784FC0D3-E80F-46F0-973E-15475FA8BB7E}" type="presOf" srcId="{DFEE95FF-FA7B-4248-98E8-2C5B59A24CF7}" destId="{9943018C-83F9-42B7-8D7C-C04D0E5FB002}" srcOrd="0" destOrd="0" presId="urn:microsoft.com/office/officeart/2005/8/layout/radial6"/>
    <dgm:cxn modelId="{651F1425-8C4C-42E4-A522-0FBAC8AC7E28}" type="presOf" srcId="{5F452C52-5116-421E-AEAE-69B79937FBF9}" destId="{0F2EC142-B3F6-4F17-8C62-E33B11B21469}" srcOrd="0" destOrd="0" presId="urn:microsoft.com/office/officeart/2005/8/layout/radial6"/>
    <dgm:cxn modelId="{6614D2AD-2097-40BA-A771-20D735A7B8F7}" srcId="{15BBAB83-EE87-4114-BC1A-0B12EDFC4D10}" destId="{D5AA806F-65D2-4600-93EF-90392EC6C753}" srcOrd="0" destOrd="0" parTransId="{9658EA57-6DA9-4C9D-A826-AFBAF9BDD095}" sibTransId="{F110A139-3EF6-4640-85BD-1656C024ABC5}"/>
    <dgm:cxn modelId="{E54A5655-D424-4345-BB4A-ACBEC259AF87}" srcId="{D5AA806F-65D2-4600-93EF-90392EC6C753}" destId="{DFEE95FF-FA7B-4248-98E8-2C5B59A24CF7}" srcOrd="1" destOrd="0" parTransId="{6E722B85-96D5-45FE-BB3F-06E274AC3D7B}" sibTransId="{2201E551-6951-4793-A877-4457656758A3}"/>
    <dgm:cxn modelId="{20A3E07B-CFC2-4E3E-A362-D5A5065330A2}" type="presOf" srcId="{2201E551-6951-4793-A877-4457656758A3}" destId="{62204A06-D068-41D9-A4BB-16D7D335D5B8}" srcOrd="0" destOrd="0" presId="urn:microsoft.com/office/officeart/2005/8/layout/radial6"/>
    <dgm:cxn modelId="{E834F466-42A7-4EA9-A314-ECC5B3C7D2DD}" type="presOf" srcId="{D5AA806F-65D2-4600-93EF-90392EC6C753}" destId="{8679C579-EA48-4F24-AA4B-7F18F28B9D66}" srcOrd="0" destOrd="0" presId="urn:microsoft.com/office/officeart/2005/8/layout/radial6"/>
    <dgm:cxn modelId="{12422546-8D3B-4F0E-ADCE-5F85E7774857}" srcId="{D5AA806F-65D2-4600-93EF-90392EC6C753}" destId="{5F452C52-5116-421E-AEAE-69B79937FBF9}" srcOrd="0" destOrd="0" parTransId="{C4CD64E7-CFE2-49E5-A7F9-18D653D160ED}" sibTransId="{0C3D445F-F4B7-42C5-9E61-5CDEFFBE525F}"/>
    <dgm:cxn modelId="{8C8F0449-DA34-49E6-847C-A9F36D1E9C86}" type="presOf" srcId="{15BBAB83-EE87-4114-BC1A-0B12EDFC4D10}" destId="{FB896949-2FC5-4275-BAB6-62D5097E0E5D}" srcOrd="0" destOrd="0" presId="urn:microsoft.com/office/officeart/2005/8/layout/radial6"/>
    <dgm:cxn modelId="{81C7494E-E60D-4ED5-8787-07808D585654}" type="presOf" srcId="{0C3D445F-F4B7-42C5-9E61-5CDEFFBE525F}" destId="{8B5ACFFB-1DA2-4FC3-A995-A0C9E1359451}" srcOrd="0" destOrd="0" presId="urn:microsoft.com/office/officeart/2005/8/layout/radial6"/>
    <dgm:cxn modelId="{DBF87C52-7815-4B25-BB35-72886ED945BA}" type="presParOf" srcId="{FB896949-2FC5-4275-BAB6-62D5097E0E5D}" destId="{8679C579-EA48-4F24-AA4B-7F18F28B9D66}" srcOrd="0" destOrd="0" presId="urn:microsoft.com/office/officeart/2005/8/layout/radial6"/>
    <dgm:cxn modelId="{E1BF5B1C-7018-4B30-98C5-C8E50E6F7E57}" type="presParOf" srcId="{FB896949-2FC5-4275-BAB6-62D5097E0E5D}" destId="{0F2EC142-B3F6-4F17-8C62-E33B11B21469}" srcOrd="1" destOrd="0" presId="urn:microsoft.com/office/officeart/2005/8/layout/radial6"/>
    <dgm:cxn modelId="{309E0DAC-32D1-4DCC-8731-CC5F807C9BBE}" type="presParOf" srcId="{FB896949-2FC5-4275-BAB6-62D5097E0E5D}" destId="{0F1296E4-BA6A-4DC4-97EB-1B75B9100719}" srcOrd="2" destOrd="0" presId="urn:microsoft.com/office/officeart/2005/8/layout/radial6"/>
    <dgm:cxn modelId="{886B3B14-8CA3-410D-B374-A61833AAAD1C}" type="presParOf" srcId="{FB896949-2FC5-4275-BAB6-62D5097E0E5D}" destId="{8B5ACFFB-1DA2-4FC3-A995-A0C9E1359451}" srcOrd="3" destOrd="0" presId="urn:microsoft.com/office/officeart/2005/8/layout/radial6"/>
    <dgm:cxn modelId="{EFC52056-4728-4DA7-B102-3090D3CAA87A}" type="presParOf" srcId="{FB896949-2FC5-4275-BAB6-62D5097E0E5D}" destId="{9943018C-83F9-42B7-8D7C-C04D0E5FB002}" srcOrd="4" destOrd="0" presId="urn:microsoft.com/office/officeart/2005/8/layout/radial6"/>
    <dgm:cxn modelId="{3820055A-EFC6-4A1C-845A-96942EA786D5}" type="presParOf" srcId="{FB896949-2FC5-4275-BAB6-62D5097E0E5D}" destId="{D3230CEE-74B2-4E20-B958-5EE3E1EBB919}" srcOrd="5" destOrd="0" presId="urn:microsoft.com/office/officeart/2005/8/layout/radial6"/>
    <dgm:cxn modelId="{F92D67AE-7FBD-4992-839E-F228B50C4285}" type="presParOf" srcId="{FB896949-2FC5-4275-BAB6-62D5097E0E5D}" destId="{62204A06-D068-41D9-A4BB-16D7D335D5B8}" srcOrd="6"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15BBAB83-EE87-4114-BC1A-0B12EDFC4D1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D5AA806F-65D2-4600-93EF-90392EC6C753}">
      <dgm:prSet phldrT="[Text]"/>
      <dgm:spPr/>
      <dgm:t>
        <a:bodyPr/>
        <a:lstStyle/>
        <a:p>
          <a:r>
            <a:rPr lang="en-US" b="1" dirty="0"/>
            <a:t>Scientific Fields</a:t>
          </a:r>
        </a:p>
      </dgm:t>
    </dgm:pt>
    <dgm:pt modelId="{9658EA57-6DA9-4C9D-A826-AFBAF9BDD095}" type="parTrans" cxnId="{6614D2AD-2097-40BA-A771-20D735A7B8F7}">
      <dgm:prSet/>
      <dgm:spPr/>
      <dgm:t>
        <a:bodyPr/>
        <a:lstStyle/>
        <a:p>
          <a:endParaRPr lang="en-US"/>
        </a:p>
      </dgm:t>
    </dgm:pt>
    <dgm:pt modelId="{F110A139-3EF6-4640-85BD-1656C024ABC5}" type="sibTrans" cxnId="{6614D2AD-2097-40BA-A771-20D735A7B8F7}">
      <dgm:prSet/>
      <dgm:spPr/>
      <dgm:t>
        <a:bodyPr/>
        <a:lstStyle/>
        <a:p>
          <a:endParaRPr lang="en-US"/>
        </a:p>
      </dgm:t>
    </dgm:pt>
    <dgm:pt modelId="{5F452C52-5116-421E-AEAE-69B79937FBF9}">
      <dgm:prSet phldrT="[Text]" custT="1"/>
      <dgm:spPr/>
      <dgm:t>
        <a:bodyPr/>
        <a:lstStyle/>
        <a:p>
          <a:r>
            <a:rPr lang="en-US" sz="1800" b="0" dirty="0">
              <a:latin typeface="Times New Roman" panose="02020603050405020304" pitchFamily="18" charset="0"/>
              <a:cs typeface="Times New Roman" panose="02020603050405020304" pitchFamily="18" charset="0"/>
            </a:rPr>
            <a:t>polymer science</a:t>
          </a:r>
        </a:p>
      </dgm:t>
    </dgm:pt>
    <dgm:pt modelId="{C4CD64E7-CFE2-49E5-A7F9-18D653D160ED}" type="parTrans" cxnId="{12422546-8D3B-4F0E-ADCE-5F85E7774857}">
      <dgm:prSet/>
      <dgm:spPr/>
      <dgm:t>
        <a:bodyPr/>
        <a:lstStyle/>
        <a:p>
          <a:endParaRPr lang="en-US"/>
        </a:p>
      </dgm:t>
    </dgm:pt>
    <dgm:pt modelId="{0C3D445F-F4B7-42C5-9E61-5CDEFFBE525F}" type="sibTrans" cxnId="{12422546-8D3B-4F0E-ADCE-5F85E7774857}">
      <dgm:prSet/>
      <dgm:spPr/>
      <dgm:t>
        <a:bodyPr/>
        <a:lstStyle/>
        <a:p>
          <a:endParaRPr lang="en-US"/>
        </a:p>
      </dgm:t>
    </dgm:pt>
    <dgm:pt modelId="{DFEE95FF-FA7B-4248-98E8-2C5B59A24CF7}">
      <dgm:prSet phldrT="[Text]" custT="1"/>
      <dgm:spPr/>
      <dgm:t>
        <a:bodyPr/>
        <a:lstStyle/>
        <a:p>
          <a:pPr rtl="0"/>
          <a:r>
            <a:rPr lang="en-US" sz="1800" b="0" dirty="0">
              <a:latin typeface="Times New Roman" panose="02020603050405020304" pitchFamily="18" charset="0"/>
              <a:cs typeface="Times New Roman" panose="02020603050405020304" pitchFamily="18" charset="0"/>
            </a:rPr>
            <a:t>composites</a:t>
          </a:r>
          <a:endParaRPr lang="en-US" sz="1200" b="0" dirty="0">
            <a:latin typeface="Times New Roman" panose="02020603050405020304" pitchFamily="18" charset="0"/>
            <a:cs typeface="Times New Roman" panose="02020603050405020304" pitchFamily="18" charset="0"/>
          </a:endParaRPr>
        </a:p>
      </dgm:t>
    </dgm:pt>
    <dgm:pt modelId="{6E722B85-96D5-45FE-BB3F-06E274AC3D7B}" type="parTrans" cxnId="{E54A5655-D424-4345-BB4A-ACBEC259AF87}">
      <dgm:prSet/>
      <dgm:spPr/>
      <dgm:t>
        <a:bodyPr/>
        <a:lstStyle/>
        <a:p>
          <a:endParaRPr lang="en-US"/>
        </a:p>
      </dgm:t>
    </dgm:pt>
    <dgm:pt modelId="{2201E551-6951-4793-A877-4457656758A3}" type="sibTrans" cxnId="{E54A5655-D424-4345-BB4A-ACBEC259AF87}">
      <dgm:prSet/>
      <dgm:spPr/>
      <dgm:t>
        <a:bodyPr/>
        <a:lstStyle/>
        <a:p>
          <a:endParaRPr lang="en-US"/>
        </a:p>
      </dgm:t>
    </dgm:pt>
    <dgm:pt modelId="{FB896949-2FC5-4275-BAB6-62D5097E0E5D}" type="pres">
      <dgm:prSet presAssocID="{15BBAB83-EE87-4114-BC1A-0B12EDFC4D10}" presName="Name0" presStyleCnt="0">
        <dgm:presLayoutVars>
          <dgm:chMax val="1"/>
          <dgm:dir/>
          <dgm:animLvl val="ctr"/>
          <dgm:resizeHandles val="exact"/>
        </dgm:presLayoutVars>
      </dgm:prSet>
      <dgm:spPr/>
      <dgm:t>
        <a:bodyPr/>
        <a:lstStyle/>
        <a:p>
          <a:endParaRPr lang="en-US"/>
        </a:p>
      </dgm:t>
    </dgm:pt>
    <dgm:pt modelId="{8679C579-EA48-4F24-AA4B-7F18F28B9D66}" type="pres">
      <dgm:prSet presAssocID="{D5AA806F-65D2-4600-93EF-90392EC6C753}" presName="centerShape" presStyleLbl="node0" presStyleIdx="0" presStyleCnt="1"/>
      <dgm:spPr/>
      <dgm:t>
        <a:bodyPr/>
        <a:lstStyle/>
        <a:p>
          <a:endParaRPr lang="en-US"/>
        </a:p>
      </dgm:t>
    </dgm:pt>
    <dgm:pt modelId="{0F2EC142-B3F6-4F17-8C62-E33B11B21469}" type="pres">
      <dgm:prSet presAssocID="{5F452C52-5116-421E-AEAE-69B79937FBF9}" presName="node" presStyleLbl="node1" presStyleIdx="0" presStyleCnt="2" custScaleX="122081" custScaleY="113637">
        <dgm:presLayoutVars>
          <dgm:bulletEnabled val="1"/>
        </dgm:presLayoutVars>
      </dgm:prSet>
      <dgm:spPr/>
      <dgm:t>
        <a:bodyPr/>
        <a:lstStyle/>
        <a:p>
          <a:endParaRPr lang="en-US"/>
        </a:p>
      </dgm:t>
    </dgm:pt>
    <dgm:pt modelId="{0F1296E4-BA6A-4DC4-97EB-1B75B9100719}" type="pres">
      <dgm:prSet presAssocID="{5F452C52-5116-421E-AEAE-69B79937FBF9}" presName="dummy" presStyleCnt="0"/>
      <dgm:spPr/>
    </dgm:pt>
    <dgm:pt modelId="{8B5ACFFB-1DA2-4FC3-A995-A0C9E1359451}" type="pres">
      <dgm:prSet presAssocID="{0C3D445F-F4B7-42C5-9E61-5CDEFFBE525F}" presName="sibTrans" presStyleLbl="sibTrans2D1" presStyleIdx="0" presStyleCnt="2"/>
      <dgm:spPr/>
      <dgm:t>
        <a:bodyPr/>
        <a:lstStyle/>
        <a:p>
          <a:endParaRPr lang="en-US"/>
        </a:p>
      </dgm:t>
    </dgm:pt>
    <dgm:pt modelId="{9943018C-83F9-42B7-8D7C-C04D0E5FB002}" type="pres">
      <dgm:prSet presAssocID="{DFEE95FF-FA7B-4248-98E8-2C5B59A24CF7}" presName="node" presStyleLbl="node1" presStyleIdx="1" presStyleCnt="2" custScaleX="122081" custScaleY="113637">
        <dgm:presLayoutVars>
          <dgm:bulletEnabled val="1"/>
        </dgm:presLayoutVars>
      </dgm:prSet>
      <dgm:spPr/>
      <dgm:t>
        <a:bodyPr/>
        <a:lstStyle/>
        <a:p>
          <a:endParaRPr lang="en-US"/>
        </a:p>
      </dgm:t>
    </dgm:pt>
    <dgm:pt modelId="{D3230CEE-74B2-4E20-B958-5EE3E1EBB919}" type="pres">
      <dgm:prSet presAssocID="{DFEE95FF-FA7B-4248-98E8-2C5B59A24CF7}" presName="dummy" presStyleCnt="0"/>
      <dgm:spPr/>
    </dgm:pt>
    <dgm:pt modelId="{62204A06-D068-41D9-A4BB-16D7D335D5B8}" type="pres">
      <dgm:prSet presAssocID="{2201E551-6951-4793-A877-4457656758A3}" presName="sibTrans" presStyleLbl="sibTrans2D1" presStyleIdx="1" presStyleCnt="2"/>
      <dgm:spPr/>
      <dgm:t>
        <a:bodyPr/>
        <a:lstStyle/>
        <a:p>
          <a:endParaRPr lang="en-US"/>
        </a:p>
      </dgm:t>
    </dgm:pt>
  </dgm:ptLst>
  <dgm:cxnLst>
    <dgm:cxn modelId="{784FC0D3-E80F-46F0-973E-15475FA8BB7E}" type="presOf" srcId="{DFEE95FF-FA7B-4248-98E8-2C5B59A24CF7}" destId="{9943018C-83F9-42B7-8D7C-C04D0E5FB002}" srcOrd="0" destOrd="0" presId="urn:microsoft.com/office/officeart/2005/8/layout/radial6"/>
    <dgm:cxn modelId="{651F1425-8C4C-42E4-A522-0FBAC8AC7E28}" type="presOf" srcId="{5F452C52-5116-421E-AEAE-69B79937FBF9}" destId="{0F2EC142-B3F6-4F17-8C62-E33B11B21469}" srcOrd="0" destOrd="0" presId="urn:microsoft.com/office/officeart/2005/8/layout/radial6"/>
    <dgm:cxn modelId="{6614D2AD-2097-40BA-A771-20D735A7B8F7}" srcId="{15BBAB83-EE87-4114-BC1A-0B12EDFC4D10}" destId="{D5AA806F-65D2-4600-93EF-90392EC6C753}" srcOrd="0" destOrd="0" parTransId="{9658EA57-6DA9-4C9D-A826-AFBAF9BDD095}" sibTransId="{F110A139-3EF6-4640-85BD-1656C024ABC5}"/>
    <dgm:cxn modelId="{E54A5655-D424-4345-BB4A-ACBEC259AF87}" srcId="{D5AA806F-65D2-4600-93EF-90392EC6C753}" destId="{DFEE95FF-FA7B-4248-98E8-2C5B59A24CF7}" srcOrd="1" destOrd="0" parTransId="{6E722B85-96D5-45FE-BB3F-06E274AC3D7B}" sibTransId="{2201E551-6951-4793-A877-4457656758A3}"/>
    <dgm:cxn modelId="{20A3E07B-CFC2-4E3E-A362-D5A5065330A2}" type="presOf" srcId="{2201E551-6951-4793-A877-4457656758A3}" destId="{62204A06-D068-41D9-A4BB-16D7D335D5B8}" srcOrd="0" destOrd="0" presId="urn:microsoft.com/office/officeart/2005/8/layout/radial6"/>
    <dgm:cxn modelId="{E834F466-42A7-4EA9-A314-ECC5B3C7D2DD}" type="presOf" srcId="{D5AA806F-65D2-4600-93EF-90392EC6C753}" destId="{8679C579-EA48-4F24-AA4B-7F18F28B9D66}" srcOrd="0" destOrd="0" presId="urn:microsoft.com/office/officeart/2005/8/layout/radial6"/>
    <dgm:cxn modelId="{12422546-8D3B-4F0E-ADCE-5F85E7774857}" srcId="{D5AA806F-65D2-4600-93EF-90392EC6C753}" destId="{5F452C52-5116-421E-AEAE-69B79937FBF9}" srcOrd="0" destOrd="0" parTransId="{C4CD64E7-CFE2-49E5-A7F9-18D653D160ED}" sibTransId="{0C3D445F-F4B7-42C5-9E61-5CDEFFBE525F}"/>
    <dgm:cxn modelId="{8C8F0449-DA34-49E6-847C-A9F36D1E9C86}" type="presOf" srcId="{15BBAB83-EE87-4114-BC1A-0B12EDFC4D10}" destId="{FB896949-2FC5-4275-BAB6-62D5097E0E5D}" srcOrd="0" destOrd="0" presId="urn:microsoft.com/office/officeart/2005/8/layout/radial6"/>
    <dgm:cxn modelId="{81C7494E-E60D-4ED5-8787-07808D585654}" type="presOf" srcId="{0C3D445F-F4B7-42C5-9E61-5CDEFFBE525F}" destId="{8B5ACFFB-1DA2-4FC3-A995-A0C9E1359451}" srcOrd="0" destOrd="0" presId="urn:microsoft.com/office/officeart/2005/8/layout/radial6"/>
    <dgm:cxn modelId="{DBF87C52-7815-4B25-BB35-72886ED945BA}" type="presParOf" srcId="{FB896949-2FC5-4275-BAB6-62D5097E0E5D}" destId="{8679C579-EA48-4F24-AA4B-7F18F28B9D66}" srcOrd="0" destOrd="0" presId="urn:microsoft.com/office/officeart/2005/8/layout/radial6"/>
    <dgm:cxn modelId="{E1BF5B1C-7018-4B30-98C5-C8E50E6F7E57}" type="presParOf" srcId="{FB896949-2FC5-4275-BAB6-62D5097E0E5D}" destId="{0F2EC142-B3F6-4F17-8C62-E33B11B21469}" srcOrd="1" destOrd="0" presId="urn:microsoft.com/office/officeart/2005/8/layout/radial6"/>
    <dgm:cxn modelId="{309E0DAC-32D1-4DCC-8731-CC5F807C9BBE}" type="presParOf" srcId="{FB896949-2FC5-4275-BAB6-62D5097E0E5D}" destId="{0F1296E4-BA6A-4DC4-97EB-1B75B9100719}" srcOrd="2" destOrd="0" presId="urn:microsoft.com/office/officeart/2005/8/layout/radial6"/>
    <dgm:cxn modelId="{886B3B14-8CA3-410D-B374-A61833AAAD1C}" type="presParOf" srcId="{FB896949-2FC5-4275-BAB6-62D5097E0E5D}" destId="{8B5ACFFB-1DA2-4FC3-A995-A0C9E1359451}" srcOrd="3" destOrd="0" presId="urn:microsoft.com/office/officeart/2005/8/layout/radial6"/>
    <dgm:cxn modelId="{EFC52056-4728-4DA7-B102-3090D3CAA87A}" type="presParOf" srcId="{FB896949-2FC5-4275-BAB6-62D5097E0E5D}" destId="{9943018C-83F9-42B7-8D7C-C04D0E5FB002}" srcOrd="4" destOrd="0" presId="urn:microsoft.com/office/officeart/2005/8/layout/radial6"/>
    <dgm:cxn modelId="{3820055A-EFC6-4A1C-845A-96942EA786D5}" type="presParOf" srcId="{FB896949-2FC5-4275-BAB6-62D5097E0E5D}" destId="{D3230CEE-74B2-4E20-B958-5EE3E1EBB919}" srcOrd="5" destOrd="0" presId="urn:microsoft.com/office/officeart/2005/8/layout/radial6"/>
    <dgm:cxn modelId="{F92D67AE-7FBD-4992-839E-F228B50C4285}" type="presParOf" srcId="{FB896949-2FC5-4275-BAB6-62D5097E0E5D}" destId="{62204A06-D068-41D9-A4BB-16D7D335D5B8}" srcOrd="6" destOrd="0" presId="urn:microsoft.com/office/officeart/2005/8/layout/radial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15BBAB83-EE87-4114-BC1A-0B12EDFC4D10}" type="doc">
      <dgm:prSet loTypeId="urn:microsoft.com/office/officeart/2005/8/layout/lProcess2" loCatId="list" qsTypeId="urn:microsoft.com/office/officeart/2005/8/quickstyle/3d2" qsCatId="3D" csTypeId="urn:microsoft.com/office/officeart/2005/8/colors/accent2_3" csCatId="accent2" phldr="1"/>
      <dgm:spPr/>
      <dgm:t>
        <a:bodyPr/>
        <a:lstStyle/>
        <a:p>
          <a:endParaRPr lang="en-US"/>
        </a:p>
      </dgm:t>
    </dgm:pt>
    <dgm:pt modelId="{D5AA806F-65D2-4600-93EF-90392EC6C753}">
      <dgm:prSet phldrT="[Text]" custT="1"/>
      <dgm:spPr/>
      <dgm:t>
        <a:bodyPr/>
        <a:lstStyle/>
        <a:p>
          <a:r>
            <a:rPr lang="fa-IR" sz="2800" b="1" dirty="0">
              <a:solidFill>
                <a:schemeClr val="accent3">
                  <a:lumMod val="75000"/>
                </a:schemeClr>
              </a:solidFill>
              <a:cs typeface="B Nazanin" panose="00000400000000000000" pitchFamily="2" charset="-78"/>
            </a:rPr>
            <a:t>اهداف پروژه</a:t>
          </a:r>
          <a:endParaRPr lang="en-US" sz="2800" b="1" dirty="0">
            <a:solidFill>
              <a:schemeClr val="accent3">
                <a:lumMod val="75000"/>
              </a:schemeClr>
            </a:solidFill>
            <a:cs typeface="B Nazanin" panose="00000400000000000000" pitchFamily="2" charset="-78"/>
          </a:endParaRPr>
        </a:p>
      </dgm:t>
    </dgm:pt>
    <dgm:pt modelId="{9658EA57-6DA9-4C9D-A826-AFBAF9BDD095}" type="parTrans" cxnId="{6614D2AD-2097-40BA-A771-20D735A7B8F7}">
      <dgm:prSet/>
      <dgm:spPr/>
      <dgm:t>
        <a:bodyPr/>
        <a:lstStyle/>
        <a:p>
          <a:endParaRPr lang="en-US"/>
        </a:p>
      </dgm:t>
    </dgm:pt>
    <dgm:pt modelId="{F110A139-3EF6-4640-85BD-1656C024ABC5}" type="sibTrans" cxnId="{6614D2AD-2097-40BA-A771-20D735A7B8F7}">
      <dgm:prSet/>
      <dgm:spPr/>
      <dgm:t>
        <a:bodyPr/>
        <a:lstStyle/>
        <a:p>
          <a:endParaRPr lang="en-US"/>
        </a:p>
      </dgm:t>
    </dgm:pt>
    <dgm:pt modelId="{5F452C52-5116-421E-AEAE-69B79937FBF9}">
      <dgm:prSet phldrT="[Text]" custT="1"/>
      <dgm:spPr/>
      <dgm:t>
        <a:bodyPr/>
        <a:lstStyle/>
        <a:p>
          <a:r>
            <a:rPr lang="fa-IR" sz="1800" b="1" dirty="0">
              <a:solidFill>
                <a:srgbClr val="FF0066"/>
              </a:solidFill>
              <a:latin typeface="Times New Roman" panose="02020603050405020304" pitchFamily="18" charset="0"/>
              <a:cs typeface="B Nazanin" panose="00000400000000000000" pitchFamily="2" charset="-78"/>
            </a:rPr>
            <a:t>توسعه کامپوزیت‌های پلیمر-مکسین </a:t>
          </a:r>
          <a:r>
            <a:rPr lang="fa-IR" sz="1800" b="1" dirty="0">
              <a:solidFill>
                <a:schemeClr val="tx1"/>
              </a:solidFill>
              <a:latin typeface="Times New Roman" panose="02020603050405020304" pitchFamily="18" charset="0"/>
              <a:cs typeface="B Nazanin" panose="00000400000000000000" pitchFamily="2" charset="-78"/>
            </a:rPr>
            <a:t>با خواص الکترونیکی و مکانیکی عالی</a:t>
          </a:r>
          <a:endParaRPr lang="en-US" sz="1800" b="1" dirty="0">
            <a:solidFill>
              <a:schemeClr val="tx1"/>
            </a:solidFill>
            <a:latin typeface="Times New Roman" panose="02020603050405020304" pitchFamily="18" charset="0"/>
            <a:cs typeface="B Nazanin" panose="00000400000000000000" pitchFamily="2" charset="-78"/>
          </a:endParaRPr>
        </a:p>
      </dgm:t>
    </dgm:pt>
    <dgm:pt modelId="{C4CD64E7-CFE2-49E5-A7F9-18D653D160ED}" type="parTrans" cxnId="{12422546-8D3B-4F0E-ADCE-5F85E7774857}">
      <dgm:prSet/>
      <dgm:spPr/>
      <dgm:t>
        <a:bodyPr/>
        <a:lstStyle/>
        <a:p>
          <a:endParaRPr lang="en-US"/>
        </a:p>
      </dgm:t>
    </dgm:pt>
    <dgm:pt modelId="{0C3D445F-F4B7-42C5-9E61-5CDEFFBE525F}" type="sibTrans" cxnId="{12422546-8D3B-4F0E-ADCE-5F85E7774857}">
      <dgm:prSet/>
      <dgm:spPr/>
      <dgm:t>
        <a:bodyPr/>
        <a:lstStyle/>
        <a:p>
          <a:endParaRPr lang="en-US"/>
        </a:p>
      </dgm:t>
    </dgm:pt>
    <dgm:pt modelId="{3BBC4F21-7F19-40AF-82BD-B5603B48E063}">
      <dgm:prSet phldrT="[Text]" custT="1"/>
      <dgm:spPr/>
      <dgm:t>
        <a:bodyPr/>
        <a:lstStyle/>
        <a:p>
          <a:r>
            <a:rPr lang="fa-IR" sz="1800" b="1" dirty="0">
              <a:solidFill>
                <a:schemeClr val="tx1"/>
              </a:solidFill>
              <a:latin typeface="Times New Roman" panose="02020603050405020304" pitchFamily="18" charset="0"/>
              <a:cs typeface="B Nazanin" panose="00000400000000000000" pitchFamily="2" charset="-78"/>
            </a:rPr>
            <a:t>مقایسه کامپوزیت‌های پلیمر-مکسین با پلیمر-گرافن</a:t>
          </a:r>
          <a:endParaRPr lang="en-US" sz="1800" b="1" dirty="0">
            <a:solidFill>
              <a:schemeClr val="tx1"/>
            </a:solidFill>
            <a:latin typeface="Times New Roman" panose="02020603050405020304" pitchFamily="18" charset="0"/>
            <a:cs typeface="B Nazanin" panose="00000400000000000000" pitchFamily="2" charset="-78"/>
          </a:endParaRPr>
        </a:p>
      </dgm:t>
    </dgm:pt>
    <dgm:pt modelId="{4AEFB0BF-3F06-4378-A8EE-A37EF26306B4}" type="parTrans" cxnId="{1CC259A3-C3CA-449E-BD55-0E47D95E6B25}">
      <dgm:prSet/>
      <dgm:spPr/>
      <dgm:t>
        <a:bodyPr/>
        <a:lstStyle/>
        <a:p>
          <a:endParaRPr lang="en-US"/>
        </a:p>
      </dgm:t>
    </dgm:pt>
    <dgm:pt modelId="{4BD454BE-2286-4A2C-9C67-D8D0FEAF69A6}" type="sibTrans" cxnId="{1CC259A3-C3CA-449E-BD55-0E47D95E6B25}">
      <dgm:prSet/>
      <dgm:spPr/>
      <dgm:t>
        <a:bodyPr/>
        <a:lstStyle/>
        <a:p>
          <a:endParaRPr lang="en-US"/>
        </a:p>
      </dgm:t>
    </dgm:pt>
    <dgm:pt modelId="{FC19068F-B738-4D36-B3FE-F91024E51490}">
      <dgm:prSet phldrT="[Text]" custT="1"/>
      <dgm:spPr/>
      <dgm:t>
        <a:bodyPr/>
        <a:lstStyle/>
        <a:p>
          <a:r>
            <a:rPr lang="fa-IR" sz="1800" b="1" dirty="0">
              <a:solidFill>
                <a:srgbClr val="FF0066"/>
              </a:solidFill>
              <a:latin typeface="Times New Roman" panose="02020603050405020304" pitchFamily="18" charset="0"/>
              <a:cs typeface="B Nazanin" panose="00000400000000000000" pitchFamily="2" charset="-78"/>
            </a:rPr>
            <a:t>گسترش مقیاس تولید </a:t>
          </a:r>
          <a:r>
            <a:rPr lang="fa-IR" sz="1800" b="1" dirty="0">
              <a:solidFill>
                <a:schemeClr val="tx1"/>
              </a:solidFill>
              <a:latin typeface="Times New Roman" panose="02020603050405020304" pitchFamily="18" charset="0"/>
              <a:cs typeface="B Nazanin" panose="00000400000000000000" pitchFamily="2" charset="-78"/>
            </a:rPr>
            <a:t>مکسین و پلیمر-مکسین نزدیک به مقیاس صنعتی</a:t>
          </a:r>
          <a:endParaRPr lang="en-US" sz="1800" b="1" dirty="0">
            <a:solidFill>
              <a:schemeClr val="tx1"/>
            </a:solidFill>
            <a:latin typeface="Times New Roman" panose="02020603050405020304" pitchFamily="18" charset="0"/>
            <a:cs typeface="B Nazanin" panose="00000400000000000000" pitchFamily="2" charset="-78"/>
          </a:endParaRPr>
        </a:p>
      </dgm:t>
    </dgm:pt>
    <dgm:pt modelId="{165F922C-8C64-4B41-99F5-063430B8C26B}" type="parTrans" cxnId="{CA9D1A63-340B-4E39-802D-2D616F93A3E3}">
      <dgm:prSet/>
      <dgm:spPr/>
      <dgm:t>
        <a:bodyPr/>
        <a:lstStyle/>
        <a:p>
          <a:endParaRPr lang="en-US"/>
        </a:p>
      </dgm:t>
    </dgm:pt>
    <dgm:pt modelId="{9222665A-02A6-47DC-9DA4-F0A0C28E64B1}" type="sibTrans" cxnId="{CA9D1A63-340B-4E39-802D-2D616F93A3E3}">
      <dgm:prSet/>
      <dgm:spPr/>
      <dgm:t>
        <a:bodyPr/>
        <a:lstStyle/>
        <a:p>
          <a:endParaRPr lang="en-US"/>
        </a:p>
      </dgm:t>
    </dgm:pt>
    <dgm:pt modelId="{0565C442-2D6C-4F43-955D-349B1392C06C}" type="pres">
      <dgm:prSet presAssocID="{15BBAB83-EE87-4114-BC1A-0B12EDFC4D10}" presName="theList" presStyleCnt="0">
        <dgm:presLayoutVars>
          <dgm:dir/>
          <dgm:animLvl val="lvl"/>
          <dgm:resizeHandles val="exact"/>
        </dgm:presLayoutVars>
      </dgm:prSet>
      <dgm:spPr/>
      <dgm:t>
        <a:bodyPr/>
        <a:lstStyle/>
        <a:p>
          <a:endParaRPr lang="en-US"/>
        </a:p>
      </dgm:t>
    </dgm:pt>
    <dgm:pt modelId="{FF575AEB-736C-49DD-AA94-C3F0832B7FDD}" type="pres">
      <dgm:prSet presAssocID="{D5AA806F-65D2-4600-93EF-90392EC6C753}" presName="compNode" presStyleCnt="0"/>
      <dgm:spPr/>
    </dgm:pt>
    <dgm:pt modelId="{38DF2E8D-2965-4545-AB59-90D7652ACED3}" type="pres">
      <dgm:prSet presAssocID="{D5AA806F-65D2-4600-93EF-90392EC6C753}" presName="aNode" presStyleLbl="bgShp" presStyleIdx="0" presStyleCnt="1" custLinFactNeighborX="6669"/>
      <dgm:spPr/>
      <dgm:t>
        <a:bodyPr/>
        <a:lstStyle/>
        <a:p>
          <a:endParaRPr lang="en-US"/>
        </a:p>
      </dgm:t>
    </dgm:pt>
    <dgm:pt modelId="{3BE28E73-E2F7-4127-A6DA-B68C053DFABF}" type="pres">
      <dgm:prSet presAssocID="{D5AA806F-65D2-4600-93EF-90392EC6C753}" presName="textNode" presStyleLbl="bgShp" presStyleIdx="0" presStyleCnt="1"/>
      <dgm:spPr/>
      <dgm:t>
        <a:bodyPr/>
        <a:lstStyle/>
        <a:p>
          <a:endParaRPr lang="en-US"/>
        </a:p>
      </dgm:t>
    </dgm:pt>
    <dgm:pt modelId="{4C08ACA0-95B8-4ABF-A5B9-534941161C96}" type="pres">
      <dgm:prSet presAssocID="{D5AA806F-65D2-4600-93EF-90392EC6C753}" presName="compChildNode" presStyleCnt="0"/>
      <dgm:spPr/>
    </dgm:pt>
    <dgm:pt modelId="{9D3799A0-29DF-4AAA-ABF9-CEADAE0536F7}" type="pres">
      <dgm:prSet presAssocID="{D5AA806F-65D2-4600-93EF-90392EC6C753}" presName="theInnerList" presStyleCnt="0"/>
      <dgm:spPr/>
    </dgm:pt>
    <dgm:pt modelId="{70D96869-78E4-44E6-A435-58D161A3B163}" type="pres">
      <dgm:prSet presAssocID="{5F452C52-5116-421E-AEAE-69B79937FBF9}" presName="childNode" presStyleLbl="node1" presStyleIdx="0" presStyleCnt="3" custScaleX="112666" custScaleY="2000000" custLinFactY="-400000" custLinFactNeighborY="-481429">
        <dgm:presLayoutVars>
          <dgm:bulletEnabled val="1"/>
        </dgm:presLayoutVars>
      </dgm:prSet>
      <dgm:spPr/>
      <dgm:t>
        <a:bodyPr/>
        <a:lstStyle/>
        <a:p>
          <a:endParaRPr lang="en-US"/>
        </a:p>
      </dgm:t>
    </dgm:pt>
    <dgm:pt modelId="{2BF00842-AF5A-4A08-807A-FC678381D590}" type="pres">
      <dgm:prSet presAssocID="{5F452C52-5116-421E-AEAE-69B79937FBF9}" presName="aSpace2" presStyleCnt="0"/>
      <dgm:spPr/>
    </dgm:pt>
    <dgm:pt modelId="{78FB6503-8573-417C-AE35-D53D0D433E43}" type="pres">
      <dgm:prSet presAssocID="{3BBC4F21-7F19-40AF-82BD-B5603B48E063}" presName="childNode" presStyleLbl="node1" presStyleIdx="1" presStyleCnt="3" custScaleX="112666" custScaleY="2000000" custLinFactY="-215749" custLinFactNeighborY="-300000">
        <dgm:presLayoutVars>
          <dgm:bulletEnabled val="1"/>
        </dgm:presLayoutVars>
      </dgm:prSet>
      <dgm:spPr/>
      <dgm:t>
        <a:bodyPr/>
        <a:lstStyle/>
        <a:p>
          <a:endParaRPr lang="en-US"/>
        </a:p>
      </dgm:t>
    </dgm:pt>
    <dgm:pt modelId="{2DF85035-09B7-4E82-BF06-0B7DE434E877}" type="pres">
      <dgm:prSet presAssocID="{3BBC4F21-7F19-40AF-82BD-B5603B48E063}" presName="aSpace2" presStyleCnt="0"/>
      <dgm:spPr/>
    </dgm:pt>
    <dgm:pt modelId="{0476DAF5-F9A1-4974-A7D8-1109E5A4D0C5}" type="pres">
      <dgm:prSet presAssocID="{FC19068F-B738-4D36-B3FE-F91024E51490}" presName="childNode" presStyleLbl="node1" presStyleIdx="2" presStyleCnt="3" custScaleX="112666" custScaleY="2000000">
        <dgm:presLayoutVars>
          <dgm:bulletEnabled val="1"/>
        </dgm:presLayoutVars>
      </dgm:prSet>
      <dgm:spPr/>
      <dgm:t>
        <a:bodyPr/>
        <a:lstStyle/>
        <a:p>
          <a:endParaRPr lang="en-US"/>
        </a:p>
      </dgm:t>
    </dgm:pt>
  </dgm:ptLst>
  <dgm:cxnLst>
    <dgm:cxn modelId="{269C7153-275F-4F10-84FC-2948652D9FB6}" type="presOf" srcId="{5F452C52-5116-421E-AEAE-69B79937FBF9}" destId="{70D96869-78E4-44E6-A435-58D161A3B163}" srcOrd="0" destOrd="0" presId="urn:microsoft.com/office/officeart/2005/8/layout/lProcess2"/>
    <dgm:cxn modelId="{CA9D1A63-340B-4E39-802D-2D616F93A3E3}" srcId="{D5AA806F-65D2-4600-93EF-90392EC6C753}" destId="{FC19068F-B738-4D36-B3FE-F91024E51490}" srcOrd="2" destOrd="0" parTransId="{165F922C-8C64-4B41-99F5-063430B8C26B}" sibTransId="{9222665A-02A6-47DC-9DA4-F0A0C28E64B1}"/>
    <dgm:cxn modelId="{6614D2AD-2097-40BA-A771-20D735A7B8F7}" srcId="{15BBAB83-EE87-4114-BC1A-0B12EDFC4D10}" destId="{D5AA806F-65D2-4600-93EF-90392EC6C753}" srcOrd="0" destOrd="0" parTransId="{9658EA57-6DA9-4C9D-A826-AFBAF9BDD095}" sibTransId="{F110A139-3EF6-4640-85BD-1656C024ABC5}"/>
    <dgm:cxn modelId="{1CC259A3-C3CA-449E-BD55-0E47D95E6B25}" srcId="{D5AA806F-65D2-4600-93EF-90392EC6C753}" destId="{3BBC4F21-7F19-40AF-82BD-B5603B48E063}" srcOrd="1" destOrd="0" parTransId="{4AEFB0BF-3F06-4378-A8EE-A37EF26306B4}" sibTransId="{4BD454BE-2286-4A2C-9C67-D8D0FEAF69A6}"/>
    <dgm:cxn modelId="{969875CE-C034-4C06-B352-369B0833A190}" type="presOf" srcId="{3BBC4F21-7F19-40AF-82BD-B5603B48E063}" destId="{78FB6503-8573-417C-AE35-D53D0D433E43}" srcOrd="0" destOrd="0" presId="urn:microsoft.com/office/officeart/2005/8/layout/lProcess2"/>
    <dgm:cxn modelId="{F8F65B5D-5DFA-44AA-98C1-4D29DB37B9AE}" type="presOf" srcId="{FC19068F-B738-4D36-B3FE-F91024E51490}" destId="{0476DAF5-F9A1-4974-A7D8-1109E5A4D0C5}" srcOrd="0" destOrd="0" presId="urn:microsoft.com/office/officeart/2005/8/layout/lProcess2"/>
    <dgm:cxn modelId="{12422546-8D3B-4F0E-ADCE-5F85E7774857}" srcId="{D5AA806F-65D2-4600-93EF-90392EC6C753}" destId="{5F452C52-5116-421E-AEAE-69B79937FBF9}" srcOrd="0" destOrd="0" parTransId="{C4CD64E7-CFE2-49E5-A7F9-18D653D160ED}" sibTransId="{0C3D445F-F4B7-42C5-9E61-5CDEFFBE525F}"/>
    <dgm:cxn modelId="{3C0371A8-828F-4FB9-968F-56FD5B43C5B8}" type="presOf" srcId="{D5AA806F-65D2-4600-93EF-90392EC6C753}" destId="{38DF2E8D-2965-4545-AB59-90D7652ACED3}" srcOrd="0" destOrd="0" presId="urn:microsoft.com/office/officeart/2005/8/layout/lProcess2"/>
    <dgm:cxn modelId="{42F07F1D-50C5-44D8-A0C7-E6B3DE5DC16B}" type="presOf" srcId="{15BBAB83-EE87-4114-BC1A-0B12EDFC4D10}" destId="{0565C442-2D6C-4F43-955D-349B1392C06C}" srcOrd="0" destOrd="0" presId="urn:microsoft.com/office/officeart/2005/8/layout/lProcess2"/>
    <dgm:cxn modelId="{61AC44D9-209A-480C-845E-0223FFB49044}" type="presOf" srcId="{D5AA806F-65D2-4600-93EF-90392EC6C753}" destId="{3BE28E73-E2F7-4127-A6DA-B68C053DFABF}" srcOrd="1" destOrd="0" presId="urn:microsoft.com/office/officeart/2005/8/layout/lProcess2"/>
    <dgm:cxn modelId="{DF7B006C-4EB1-4F79-BCFF-DB7825857174}" type="presParOf" srcId="{0565C442-2D6C-4F43-955D-349B1392C06C}" destId="{FF575AEB-736C-49DD-AA94-C3F0832B7FDD}" srcOrd="0" destOrd="0" presId="urn:microsoft.com/office/officeart/2005/8/layout/lProcess2"/>
    <dgm:cxn modelId="{9190D218-EADF-4ECB-A609-DEC3F476702C}" type="presParOf" srcId="{FF575AEB-736C-49DD-AA94-C3F0832B7FDD}" destId="{38DF2E8D-2965-4545-AB59-90D7652ACED3}" srcOrd="0" destOrd="0" presId="urn:microsoft.com/office/officeart/2005/8/layout/lProcess2"/>
    <dgm:cxn modelId="{ACF78435-2F91-492C-8202-80986D1803E0}" type="presParOf" srcId="{FF575AEB-736C-49DD-AA94-C3F0832B7FDD}" destId="{3BE28E73-E2F7-4127-A6DA-B68C053DFABF}" srcOrd="1" destOrd="0" presId="urn:microsoft.com/office/officeart/2005/8/layout/lProcess2"/>
    <dgm:cxn modelId="{6D21DA8B-FD06-48BF-8ACA-1E4C62A59F7C}" type="presParOf" srcId="{FF575AEB-736C-49DD-AA94-C3F0832B7FDD}" destId="{4C08ACA0-95B8-4ABF-A5B9-534941161C96}" srcOrd="2" destOrd="0" presId="urn:microsoft.com/office/officeart/2005/8/layout/lProcess2"/>
    <dgm:cxn modelId="{6F75DD62-1C81-4673-A601-941B9D26BA19}" type="presParOf" srcId="{4C08ACA0-95B8-4ABF-A5B9-534941161C96}" destId="{9D3799A0-29DF-4AAA-ABF9-CEADAE0536F7}" srcOrd="0" destOrd="0" presId="urn:microsoft.com/office/officeart/2005/8/layout/lProcess2"/>
    <dgm:cxn modelId="{9CA28589-D344-40A4-99C9-8CB83D5A478F}" type="presParOf" srcId="{9D3799A0-29DF-4AAA-ABF9-CEADAE0536F7}" destId="{70D96869-78E4-44E6-A435-58D161A3B163}" srcOrd="0" destOrd="0" presId="urn:microsoft.com/office/officeart/2005/8/layout/lProcess2"/>
    <dgm:cxn modelId="{C59521EF-663D-441F-B68C-9EC856E065FA}" type="presParOf" srcId="{9D3799A0-29DF-4AAA-ABF9-CEADAE0536F7}" destId="{2BF00842-AF5A-4A08-807A-FC678381D590}" srcOrd="1" destOrd="0" presId="urn:microsoft.com/office/officeart/2005/8/layout/lProcess2"/>
    <dgm:cxn modelId="{83A515B6-FF8F-4429-ADF5-B26766CC7744}" type="presParOf" srcId="{9D3799A0-29DF-4AAA-ABF9-CEADAE0536F7}" destId="{78FB6503-8573-417C-AE35-D53D0D433E43}" srcOrd="2" destOrd="0" presId="urn:microsoft.com/office/officeart/2005/8/layout/lProcess2"/>
    <dgm:cxn modelId="{901F44D8-EE66-446F-90EF-1437DF7A9D03}" type="presParOf" srcId="{9D3799A0-29DF-4AAA-ABF9-CEADAE0536F7}" destId="{2DF85035-09B7-4E82-BF06-0B7DE434E877}" srcOrd="3" destOrd="0" presId="urn:microsoft.com/office/officeart/2005/8/layout/lProcess2"/>
    <dgm:cxn modelId="{62C96271-03B0-4406-AD62-BDA918F960D4}" type="presParOf" srcId="{9D3799A0-29DF-4AAA-ABF9-CEADAE0536F7}" destId="{0476DAF5-F9A1-4974-A7D8-1109E5A4D0C5}" srcOrd="4" destOrd="0" presId="urn:microsoft.com/office/officeart/2005/8/layout/lProcess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15BBAB83-EE87-4114-BC1A-0B12EDFC4D1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D5AA806F-65D2-4600-93EF-90392EC6C753}">
      <dgm:prSet phldrT="[Text]"/>
      <dgm:spPr/>
      <dgm:t>
        <a:bodyPr/>
        <a:lstStyle/>
        <a:p>
          <a:r>
            <a:rPr lang="en-US" dirty="0"/>
            <a:t>Scientific Fields</a:t>
          </a:r>
        </a:p>
      </dgm:t>
    </dgm:pt>
    <dgm:pt modelId="{9658EA57-6DA9-4C9D-A826-AFBAF9BDD095}" type="parTrans" cxnId="{6614D2AD-2097-40BA-A771-20D735A7B8F7}">
      <dgm:prSet/>
      <dgm:spPr/>
      <dgm:t>
        <a:bodyPr/>
        <a:lstStyle/>
        <a:p>
          <a:endParaRPr lang="en-US"/>
        </a:p>
      </dgm:t>
    </dgm:pt>
    <dgm:pt modelId="{F110A139-3EF6-4640-85BD-1656C024ABC5}" type="sibTrans" cxnId="{6614D2AD-2097-40BA-A771-20D735A7B8F7}">
      <dgm:prSet/>
      <dgm:spPr/>
      <dgm:t>
        <a:bodyPr/>
        <a:lstStyle/>
        <a:p>
          <a:endParaRPr lang="en-US"/>
        </a:p>
      </dgm:t>
    </dgm:pt>
    <dgm:pt modelId="{5F452C52-5116-421E-AEAE-69B79937FBF9}">
      <dgm:prSet phldrT="[Text]" custT="1"/>
      <dgm:spPr/>
      <dgm:t>
        <a:bodyPr/>
        <a:lstStyle/>
        <a:p>
          <a:r>
            <a:rPr lang="en-US" sz="1800" b="1" dirty="0">
              <a:latin typeface="Times New Roman" panose="02020603050405020304" pitchFamily="18" charset="0"/>
              <a:cs typeface="Times New Roman" panose="02020603050405020304" pitchFamily="18" charset="0"/>
            </a:rPr>
            <a:t>two-dimensional nanostructures</a:t>
          </a:r>
        </a:p>
      </dgm:t>
    </dgm:pt>
    <dgm:pt modelId="{C4CD64E7-CFE2-49E5-A7F9-18D653D160ED}" type="parTrans" cxnId="{12422546-8D3B-4F0E-ADCE-5F85E7774857}">
      <dgm:prSet/>
      <dgm:spPr/>
      <dgm:t>
        <a:bodyPr/>
        <a:lstStyle/>
        <a:p>
          <a:endParaRPr lang="en-US"/>
        </a:p>
      </dgm:t>
    </dgm:pt>
    <dgm:pt modelId="{0C3D445F-F4B7-42C5-9E61-5CDEFFBE525F}" type="sibTrans" cxnId="{12422546-8D3B-4F0E-ADCE-5F85E7774857}">
      <dgm:prSet/>
      <dgm:spPr/>
      <dgm:t>
        <a:bodyPr/>
        <a:lstStyle/>
        <a:p>
          <a:endParaRPr lang="en-US"/>
        </a:p>
      </dgm:t>
    </dgm:pt>
    <dgm:pt modelId="{74DAB48F-0798-4E54-B03A-642FB28CDFF4}">
      <dgm:prSet phldrT="[Text]" custT="1"/>
      <dgm:spPr/>
      <dgm:t>
        <a:bodyPr/>
        <a:lstStyle/>
        <a:p>
          <a:r>
            <a:rPr lang="en-US" sz="1800" b="1" dirty="0">
              <a:latin typeface="Times New Roman" panose="02020603050405020304" pitchFamily="18" charset="0"/>
              <a:cs typeface="Times New Roman" panose="02020603050405020304" pitchFamily="18" charset="0"/>
            </a:rPr>
            <a:t>optoelectronics</a:t>
          </a:r>
        </a:p>
      </dgm:t>
    </dgm:pt>
    <dgm:pt modelId="{7C168B70-E0A1-46A2-A851-D347AC10AE51}" type="parTrans" cxnId="{F13CE6FD-EBB8-4295-8CD5-B048826FB2D5}">
      <dgm:prSet/>
      <dgm:spPr/>
      <dgm:t>
        <a:bodyPr/>
        <a:lstStyle/>
        <a:p>
          <a:endParaRPr lang="en-US"/>
        </a:p>
      </dgm:t>
    </dgm:pt>
    <dgm:pt modelId="{B4EEC66C-6572-478B-8F93-D11214ADB5BC}" type="sibTrans" cxnId="{F13CE6FD-EBB8-4295-8CD5-B048826FB2D5}">
      <dgm:prSet/>
      <dgm:spPr/>
      <dgm:t>
        <a:bodyPr/>
        <a:lstStyle/>
        <a:p>
          <a:endParaRPr lang="en-US"/>
        </a:p>
      </dgm:t>
    </dgm:pt>
    <dgm:pt modelId="{FB896949-2FC5-4275-BAB6-62D5097E0E5D}" type="pres">
      <dgm:prSet presAssocID="{15BBAB83-EE87-4114-BC1A-0B12EDFC4D10}" presName="Name0" presStyleCnt="0">
        <dgm:presLayoutVars>
          <dgm:chMax val="1"/>
          <dgm:dir/>
          <dgm:animLvl val="ctr"/>
          <dgm:resizeHandles val="exact"/>
        </dgm:presLayoutVars>
      </dgm:prSet>
      <dgm:spPr/>
      <dgm:t>
        <a:bodyPr/>
        <a:lstStyle/>
        <a:p>
          <a:endParaRPr lang="en-US"/>
        </a:p>
      </dgm:t>
    </dgm:pt>
    <dgm:pt modelId="{8679C579-EA48-4F24-AA4B-7F18F28B9D66}" type="pres">
      <dgm:prSet presAssocID="{D5AA806F-65D2-4600-93EF-90392EC6C753}" presName="centerShape" presStyleLbl="node0" presStyleIdx="0" presStyleCnt="1"/>
      <dgm:spPr/>
      <dgm:t>
        <a:bodyPr/>
        <a:lstStyle/>
        <a:p>
          <a:endParaRPr lang="en-US"/>
        </a:p>
      </dgm:t>
    </dgm:pt>
    <dgm:pt modelId="{0F2EC142-B3F6-4F17-8C62-E33B11B21469}" type="pres">
      <dgm:prSet presAssocID="{5F452C52-5116-421E-AEAE-69B79937FBF9}" presName="node" presStyleLbl="node1" presStyleIdx="0" presStyleCnt="2" custScaleX="149247" custScaleY="138794">
        <dgm:presLayoutVars>
          <dgm:bulletEnabled val="1"/>
        </dgm:presLayoutVars>
      </dgm:prSet>
      <dgm:spPr/>
      <dgm:t>
        <a:bodyPr/>
        <a:lstStyle/>
        <a:p>
          <a:endParaRPr lang="en-US"/>
        </a:p>
      </dgm:t>
    </dgm:pt>
    <dgm:pt modelId="{0F1296E4-BA6A-4DC4-97EB-1B75B9100719}" type="pres">
      <dgm:prSet presAssocID="{5F452C52-5116-421E-AEAE-69B79937FBF9}" presName="dummy" presStyleCnt="0"/>
      <dgm:spPr/>
    </dgm:pt>
    <dgm:pt modelId="{8B5ACFFB-1DA2-4FC3-A995-A0C9E1359451}" type="pres">
      <dgm:prSet presAssocID="{0C3D445F-F4B7-42C5-9E61-5CDEFFBE525F}" presName="sibTrans" presStyleLbl="sibTrans2D1" presStyleIdx="0" presStyleCnt="2"/>
      <dgm:spPr/>
      <dgm:t>
        <a:bodyPr/>
        <a:lstStyle/>
        <a:p>
          <a:endParaRPr lang="en-US"/>
        </a:p>
      </dgm:t>
    </dgm:pt>
    <dgm:pt modelId="{EA7AD2C5-A37D-48DE-BAB6-F0A597AAF9E7}" type="pres">
      <dgm:prSet presAssocID="{74DAB48F-0798-4E54-B03A-642FB28CDFF4}" presName="node" presStyleLbl="node1" presStyleIdx="1" presStyleCnt="2" custScaleX="122253" custScaleY="122138">
        <dgm:presLayoutVars>
          <dgm:bulletEnabled val="1"/>
        </dgm:presLayoutVars>
      </dgm:prSet>
      <dgm:spPr/>
      <dgm:t>
        <a:bodyPr/>
        <a:lstStyle/>
        <a:p>
          <a:endParaRPr lang="en-US"/>
        </a:p>
      </dgm:t>
    </dgm:pt>
    <dgm:pt modelId="{8CDC3D9F-3FD6-4474-9AD2-B8EE4D3C2129}" type="pres">
      <dgm:prSet presAssocID="{74DAB48F-0798-4E54-B03A-642FB28CDFF4}" presName="dummy" presStyleCnt="0"/>
      <dgm:spPr/>
    </dgm:pt>
    <dgm:pt modelId="{A22A33D2-F3D4-4B14-B5D5-730C1D60557E}" type="pres">
      <dgm:prSet presAssocID="{B4EEC66C-6572-478B-8F93-D11214ADB5BC}" presName="sibTrans" presStyleLbl="sibTrans2D1" presStyleIdx="1" presStyleCnt="2"/>
      <dgm:spPr/>
      <dgm:t>
        <a:bodyPr/>
        <a:lstStyle/>
        <a:p>
          <a:endParaRPr lang="en-US"/>
        </a:p>
      </dgm:t>
    </dgm:pt>
  </dgm:ptLst>
  <dgm:cxnLst>
    <dgm:cxn modelId="{651F1425-8C4C-42E4-A522-0FBAC8AC7E28}" type="presOf" srcId="{5F452C52-5116-421E-AEAE-69B79937FBF9}" destId="{0F2EC142-B3F6-4F17-8C62-E33B11B21469}" srcOrd="0" destOrd="0" presId="urn:microsoft.com/office/officeart/2005/8/layout/radial6"/>
    <dgm:cxn modelId="{6614D2AD-2097-40BA-A771-20D735A7B8F7}" srcId="{15BBAB83-EE87-4114-BC1A-0B12EDFC4D10}" destId="{D5AA806F-65D2-4600-93EF-90392EC6C753}" srcOrd="0" destOrd="0" parTransId="{9658EA57-6DA9-4C9D-A826-AFBAF9BDD095}" sibTransId="{F110A139-3EF6-4640-85BD-1656C024ABC5}"/>
    <dgm:cxn modelId="{24D52E3C-CB8F-4CD4-9E05-C919DF1C1FB3}" type="presOf" srcId="{B4EEC66C-6572-478B-8F93-D11214ADB5BC}" destId="{A22A33D2-F3D4-4B14-B5D5-730C1D60557E}" srcOrd="0" destOrd="0" presId="urn:microsoft.com/office/officeart/2005/8/layout/radial6"/>
    <dgm:cxn modelId="{2C1402A8-CE06-47D3-AC21-427807DF1D53}" type="presOf" srcId="{74DAB48F-0798-4E54-B03A-642FB28CDFF4}" destId="{EA7AD2C5-A37D-48DE-BAB6-F0A597AAF9E7}" srcOrd="0" destOrd="0" presId="urn:microsoft.com/office/officeart/2005/8/layout/radial6"/>
    <dgm:cxn modelId="{E834F466-42A7-4EA9-A314-ECC5B3C7D2DD}" type="presOf" srcId="{D5AA806F-65D2-4600-93EF-90392EC6C753}" destId="{8679C579-EA48-4F24-AA4B-7F18F28B9D66}" srcOrd="0" destOrd="0" presId="urn:microsoft.com/office/officeart/2005/8/layout/radial6"/>
    <dgm:cxn modelId="{12422546-8D3B-4F0E-ADCE-5F85E7774857}" srcId="{D5AA806F-65D2-4600-93EF-90392EC6C753}" destId="{5F452C52-5116-421E-AEAE-69B79937FBF9}" srcOrd="0" destOrd="0" parTransId="{C4CD64E7-CFE2-49E5-A7F9-18D653D160ED}" sibTransId="{0C3D445F-F4B7-42C5-9E61-5CDEFFBE525F}"/>
    <dgm:cxn modelId="{8C8F0449-DA34-49E6-847C-A9F36D1E9C86}" type="presOf" srcId="{15BBAB83-EE87-4114-BC1A-0B12EDFC4D10}" destId="{FB896949-2FC5-4275-BAB6-62D5097E0E5D}" srcOrd="0" destOrd="0" presId="urn:microsoft.com/office/officeart/2005/8/layout/radial6"/>
    <dgm:cxn modelId="{F13CE6FD-EBB8-4295-8CD5-B048826FB2D5}" srcId="{D5AA806F-65D2-4600-93EF-90392EC6C753}" destId="{74DAB48F-0798-4E54-B03A-642FB28CDFF4}" srcOrd="1" destOrd="0" parTransId="{7C168B70-E0A1-46A2-A851-D347AC10AE51}" sibTransId="{B4EEC66C-6572-478B-8F93-D11214ADB5BC}"/>
    <dgm:cxn modelId="{81C7494E-E60D-4ED5-8787-07808D585654}" type="presOf" srcId="{0C3D445F-F4B7-42C5-9E61-5CDEFFBE525F}" destId="{8B5ACFFB-1DA2-4FC3-A995-A0C9E1359451}" srcOrd="0" destOrd="0" presId="urn:microsoft.com/office/officeart/2005/8/layout/radial6"/>
    <dgm:cxn modelId="{DBF87C52-7815-4B25-BB35-72886ED945BA}" type="presParOf" srcId="{FB896949-2FC5-4275-BAB6-62D5097E0E5D}" destId="{8679C579-EA48-4F24-AA4B-7F18F28B9D66}" srcOrd="0" destOrd="0" presId="urn:microsoft.com/office/officeart/2005/8/layout/radial6"/>
    <dgm:cxn modelId="{E1BF5B1C-7018-4B30-98C5-C8E50E6F7E57}" type="presParOf" srcId="{FB896949-2FC5-4275-BAB6-62D5097E0E5D}" destId="{0F2EC142-B3F6-4F17-8C62-E33B11B21469}" srcOrd="1" destOrd="0" presId="urn:microsoft.com/office/officeart/2005/8/layout/radial6"/>
    <dgm:cxn modelId="{309E0DAC-32D1-4DCC-8731-CC5F807C9BBE}" type="presParOf" srcId="{FB896949-2FC5-4275-BAB6-62D5097E0E5D}" destId="{0F1296E4-BA6A-4DC4-97EB-1B75B9100719}" srcOrd="2" destOrd="0" presId="urn:microsoft.com/office/officeart/2005/8/layout/radial6"/>
    <dgm:cxn modelId="{886B3B14-8CA3-410D-B374-A61833AAAD1C}" type="presParOf" srcId="{FB896949-2FC5-4275-BAB6-62D5097E0E5D}" destId="{8B5ACFFB-1DA2-4FC3-A995-A0C9E1359451}" srcOrd="3" destOrd="0" presId="urn:microsoft.com/office/officeart/2005/8/layout/radial6"/>
    <dgm:cxn modelId="{1BF1D249-9CAF-43C8-9FBC-C459EE1A4CA8}" type="presParOf" srcId="{FB896949-2FC5-4275-BAB6-62D5097E0E5D}" destId="{EA7AD2C5-A37D-48DE-BAB6-F0A597AAF9E7}" srcOrd="4" destOrd="0" presId="urn:microsoft.com/office/officeart/2005/8/layout/radial6"/>
    <dgm:cxn modelId="{DA1080A1-795A-483F-B7C7-16B525F55F69}" type="presParOf" srcId="{FB896949-2FC5-4275-BAB6-62D5097E0E5D}" destId="{8CDC3D9F-3FD6-4474-9AD2-B8EE4D3C2129}" srcOrd="5" destOrd="0" presId="urn:microsoft.com/office/officeart/2005/8/layout/radial6"/>
    <dgm:cxn modelId="{F483E5A4-4170-45DA-BA64-E328E9E4FC70}" type="presParOf" srcId="{FB896949-2FC5-4275-BAB6-62D5097E0E5D}" destId="{A22A33D2-F3D4-4B14-B5D5-730C1D60557E}" srcOrd="6" destOrd="0" presId="urn:microsoft.com/office/officeart/2005/8/layout/radial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03AB0F23-1225-4923-91B9-151E84B73846}" type="doc">
      <dgm:prSet loTypeId="urn:microsoft.com/office/officeart/2005/8/layout/lProcess2" loCatId="list" qsTypeId="urn:microsoft.com/office/officeart/2005/8/quickstyle/3d2" qsCatId="3D" csTypeId="urn:microsoft.com/office/officeart/2005/8/colors/accent2_3" csCatId="accent2" phldr="1"/>
      <dgm:spPr/>
      <dgm:t>
        <a:bodyPr/>
        <a:lstStyle/>
        <a:p>
          <a:endParaRPr lang="en-US"/>
        </a:p>
      </dgm:t>
    </dgm:pt>
    <dgm:pt modelId="{BF54D65C-7C98-4F5C-AEE8-E3A112005355}">
      <dgm:prSet phldrT="[Text]" custT="1"/>
      <dgm:spPr/>
      <dgm:t>
        <a:bodyPr/>
        <a:lstStyle/>
        <a:p>
          <a:r>
            <a:rPr lang="fa-IR" sz="2800" b="1" dirty="0">
              <a:solidFill>
                <a:schemeClr val="accent3">
                  <a:lumMod val="75000"/>
                </a:schemeClr>
              </a:solidFill>
              <a:cs typeface="B Nazanin" panose="00000400000000000000" pitchFamily="2" charset="-78"/>
            </a:rPr>
            <a:t>اهداف پروژه</a:t>
          </a:r>
          <a:endParaRPr lang="en-US" sz="2800" b="1" dirty="0">
            <a:solidFill>
              <a:schemeClr val="accent3">
                <a:lumMod val="75000"/>
              </a:schemeClr>
            </a:solidFill>
            <a:cs typeface="B Nazanin" panose="00000400000000000000" pitchFamily="2" charset="-78"/>
          </a:endParaRPr>
        </a:p>
      </dgm:t>
    </dgm:pt>
    <dgm:pt modelId="{CA0CDE06-CB6E-4D3C-A6C9-CF4C846B23ED}" type="parTrans" cxnId="{8DFF190D-627D-4B3D-A113-69D65D02F213}">
      <dgm:prSet/>
      <dgm:spPr/>
      <dgm:t>
        <a:bodyPr/>
        <a:lstStyle/>
        <a:p>
          <a:endParaRPr lang="en-US"/>
        </a:p>
      </dgm:t>
    </dgm:pt>
    <dgm:pt modelId="{322D8798-3A04-4776-BA52-29DC27ED94D3}" type="sibTrans" cxnId="{8DFF190D-627D-4B3D-A113-69D65D02F213}">
      <dgm:prSet/>
      <dgm:spPr/>
      <dgm:t>
        <a:bodyPr/>
        <a:lstStyle/>
        <a:p>
          <a:endParaRPr lang="en-US"/>
        </a:p>
      </dgm:t>
    </dgm:pt>
    <dgm:pt modelId="{7FBB0F00-E9BC-4454-981A-1E1CEAFCF2F1}">
      <dgm:prSet phldrT="[Text]" custT="1"/>
      <dgm:spPr/>
      <dgm:t>
        <a:bodyPr/>
        <a:lstStyle/>
        <a:p>
          <a:r>
            <a:rPr lang="fa-IR" sz="2400" b="1" dirty="0">
              <a:solidFill>
                <a:schemeClr val="tx1"/>
              </a:solidFill>
              <a:cs typeface="B Nazanin" panose="00000400000000000000" pitchFamily="2" charset="-78"/>
            </a:rPr>
            <a:t>تولید مکسین در </a:t>
          </a:r>
          <a:r>
            <a:rPr lang="fa-IR" sz="2400" b="1" dirty="0">
              <a:solidFill>
                <a:srgbClr val="FF0066"/>
              </a:solidFill>
              <a:cs typeface="B Nazanin" panose="00000400000000000000" pitchFamily="2" charset="-78"/>
            </a:rPr>
            <a:t>مقیاس زیاد</a:t>
          </a:r>
          <a:endParaRPr lang="en-US" sz="2400" b="1" dirty="0">
            <a:solidFill>
              <a:srgbClr val="FF0066"/>
            </a:solidFill>
            <a:cs typeface="B Nazanin" panose="00000400000000000000" pitchFamily="2" charset="-78"/>
          </a:endParaRPr>
        </a:p>
      </dgm:t>
    </dgm:pt>
    <dgm:pt modelId="{03108E79-F05D-4047-8F67-F0C103DE7E02}" type="parTrans" cxnId="{6EA790FC-4DFC-4643-980C-56F47A2BB986}">
      <dgm:prSet/>
      <dgm:spPr/>
      <dgm:t>
        <a:bodyPr/>
        <a:lstStyle/>
        <a:p>
          <a:endParaRPr lang="en-US"/>
        </a:p>
      </dgm:t>
    </dgm:pt>
    <dgm:pt modelId="{4F4C1F4E-DF60-4FBB-83FB-34D60D9BD7DC}" type="sibTrans" cxnId="{6EA790FC-4DFC-4643-980C-56F47A2BB986}">
      <dgm:prSet/>
      <dgm:spPr/>
      <dgm:t>
        <a:bodyPr/>
        <a:lstStyle/>
        <a:p>
          <a:endParaRPr lang="en-US"/>
        </a:p>
      </dgm:t>
    </dgm:pt>
    <dgm:pt modelId="{B93B431C-335C-4E17-A6C3-B5FC5697C924}">
      <dgm:prSet phldrT="[Text]" custT="1"/>
      <dgm:spPr/>
      <dgm:t>
        <a:bodyPr/>
        <a:lstStyle/>
        <a:p>
          <a:r>
            <a:rPr lang="fa-IR" sz="2400" b="1" dirty="0">
              <a:solidFill>
                <a:schemeClr val="tx1"/>
              </a:solidFill>
              <a:cs typeface="B Nazanin" panose="00000400000000000000" pitchFamily="2" charset="-78"/>
            </a:rPr>
            <a:t>توسعه فرایندهای </a:t>
          </a:r>
          <a:r>
            <a:rPr lang="fa-IR" sz="2400" b="1" dirty="0">
              <a:solidFill>
                <a:srgbClr val="FF0066"/>
              </a:solidFill>
              <a:cs typeface="B Nazanin" panose="00000400000000000000" pitchFamily="2" charset="-78"/>
            </a:rPr>
            <a:t>سنتز مکسین‌های جدید </a:t>
          </a:r>
          <a:endParaRPr lang="en-US" sz="2400" b="1" dirty="0">
            <a:solidFill>
              <a:srgbClr val="FF0066"/>
            </a:solidFill>
            <a:cs typeface="B Nazanin" panose="00000400000000000000" pitchFamily="2" charset="-78"/>
          </a:endParaRPr>
        </a:p>
      </dgm:t>
    </dgm:pt>
    <dgm:pt modelId="{F334DF2F-35DF-49B5-A70C-7ECEF4F5F808}" type="parTrans" cxnId="{FDCB2334-A5E4-40FC-94F5-1F934C5A6235}">
      <dgm:prSet/>
      <dgm:spPr/>
      <dgm:t>
        <a:bodyPr/>
        <a:lstStyle/>
        <a:p>
          <a:endParaRPr lang="en-US"/>
        </a:p>
      </dgm:t>
    </dgm:pt>
    <dgm:pt modelId="{35C767FE-5B96-462D-9B75-0A101871C9C8}" type="sibTrans" cxnId="{FDCB2334-A5E4-40FC-94F5-1F934C5A6235}">
      <dgm:prSet/>
      <dgm:spPr/>
      <dgm:t>
        <a:bodyPr/>
        <a:lstStyle/>
        <a:p>
          <a:endParaRPr lang="en-US"/>
        </a:p>
      </dgm:t>
    </dgm:pt>
    <dgm:pt modelId="{6522C025-51A0-4AB3-B369-34BDB419A6EE}">
      <dgm:prSet phldrT="[Text]"/>
      <dgm:spPr/>
      <dgm:t>
        <a:bodyPr/>
        <a:lstStyle/>
        <a:p>
          <a:r>
            <a:rPr lang="fa-IR" b="1" dirty="0">
              <a:solidFill>
                <a:schemeClr val="tx1"/>
              </a:solidFill>
              <a:cs typeface="B Nazanin" panose="00000400000000000000" pitchFamily="2" charset="-78"/>
            </a:rPr>
            <a:t>توسعه کاربردهایی مانند کاربردهایی مانند قطعات فوتونیک و پلاسمونیک</a:t>
          </a:r>
          <a:endParaRPr lang="en-US" b="1" dirty="0">
            <a:solidFill>
              <a:schemeClr val="tx1"/>
            </a:solidFill>
            <a:cs typeface="B Nazanin" panose="00000400000000000000" pitchFamily="2" charset="-78"/>
          </a:endParaRPr>
        </a:p>
      </dgm:t>
    </dgm:pt>
    <dgm:pt modelId="{3D5130B8-B3EC-4E18-9DD9-A6BF88B21BFE}" type="parTrans" cxnId="{F5ECE517-8108-461A-80F8-E706068C6D90}">
      <dgm:prSet/>
      <dgm:spPr/>
      <dgm:t>
        <a:bodyPr/>
        <a:lstStyle/>
        <a:p>
          <a:endParaRPr lang="en-US"/>
        </a:p>
      </dgm:t>
    </dgm:pt>
    <dgm:pt modelId="{424EE574-45A8-459C-ACAA-C687EAE15247}" type="sibTrans" cxnId="{F5ECE517-8108-461A-80F8-E706068C6D90}">
      <dgm:prSet/>
      <dgm:spPr/>
      <dgm:t>
        <a:bodyPr/>
        <a:lstStyle/>
        <a:p>
          <a:endParaRPr lang="en-US"/>
        </a:p>
      </dgm:t>
    </dgm:pt>
    <dgm:pt modelId="{AEF01B7D-6D34-4FC0-94EA-AD7DFCFE36B5}" type="pres">
      <dgm:prSet presAssocID="{03AB0F23-1225-4923-91B9-151E84B73846}" presName="theList" presStyleCnt="0">
        <dgm:presLayoutVars>
          <dgm:dir/>
          <dgm:animLvl val="lvl"/>
          <dgm:resizeHandles val="exact"/>
        </dgm:presLayoutVars>
      </dgm:prSet>
      <dgm:spPr/>
      <dgm:t>
        <a:bodyPr/>
        <a:lstStyle/>
        <a:p>
          <a:endParaRPr lang="en-US"/>
        </a:p>
      </dgm:t>
    </dgm:pt>
    <dgm:pt modelId="{6830A5B1-5EC5-4F75-BDE0-E3BCF144A44A}" type="pres">
      <dgm:prSet presAssocID="{BF54D65C-7C98-4F5C-AEE8-E3A112005355}" presName="compNode" presStyleCnt="0"/>
      <dgm:spPr/>
    </dgm:pt>
    <dgm:pt modelId="{6F311D35-BA67-4C44-9B9D-4E59637F4D75}" type="pres">
      <dgm:prSet presAssocID="{BF54D65C-7C98-4F5C-AEE8-E3A112005355}" presName="aNode" presStyleLbl="bgShp" presStyleIdx="0" presStyleCnt="1" custLinFactX="-8015" custLinFactNeighborX="-100000" custLinFactNeighborY="988"/>
      <dgm:spPr/>
      <dgm:t>
        <a:bodyPr/>
        <a:lstStyle/>
        <a:p>
          <a:endParaRPr lang="en-US"/>
        </a:p>
      </dgm:t>
    </dgm:pt>
    <dgm:pt modelId="{E8950CFC-0D13-4BCD-8702-11299E653C26}" type="pres">
      <dgm:prSet presAssocID="{BF54D65C-7C98-4F5C-AEE8-E3A112005355}" presName="textNode" presStyleLbl="bgShp" presStyleIdx="0" presStyleCnt="1"/>
      <dgm:spPr/>
      <dgm:t>
        <a:bodyPr/>
        <a:lstStyle/>
        <a:p>
          <a:endParaRPr lang="en-US"/>
        </a:p>
      </dgm:t>
    </dgm:pt>
    <dgm:pt modelId="{16D6FE31-155E-4EBC-9956-248FABDECD24}" type="pres">
      <dgm:prSet presAssocID="{BF54D65C-7C98-4F5C-AEE8-E3A112005355}" presName="compChildNode" presStyleCnt="0"/>
      <dgm:spPr/>
    </dgm:pt>
    <dgm:pt modelId="{8B1C9747-05D5-46AE-8A9E-4BDE77B2B6EA}" type="pres">
      <dgm:prSet presAssocID="{BF54D65C-7C98-4F5C-AEE8-E3A112005355}" presName="theInnerList" presStyleCnt="0"/>
      <dgm:spPr/>
    </dgm:pt>
    <dgm:pt modelId="{40DDB50E-C1EC-4939-A222-A418B0A9B7EA}" type="pres">
      <dgm:prSet presAssocID="{7FBB0F00-E9BC-4454-981A-1E1CEAFCF2F1}" presName="childNode" presStyleLbl="node1" presStyleIdx="0" presStyleCnt="3" custLinFactY="-20674" custLinFactNeighborY="-100000">
        <dgm:presLayoutVars>
          <dgm:bulletEnabled val="1"/>
        </dgm:presLayoutVars>
      </dgm:prSet>
      <dgm:spPr/>
      <dgm:t>
        <a:bodyPr/>
        <a:lstStyle/>
        <a:p>
          <a:endParaRPr lang="en-US"/>
        </a:p>
      </dgm:t>
    </dgm:pt>
    <dgm:pt modelId="{57A44B9A-24A2-42F9-B28E-0AC88FDB3317}" type="pres">
      <dgm:prSet presAssocID="{7FBB0F00-E9BC-4454-981A-1E1CEAFCF2F1}" presName="aSpace2" presStyleCnt="0"/>
      <dgm:spPr/>
    </dgm:pt>
    <dgm:pt modelId="{9FDF80B2-0F55-433F-A923-BC0D74E8D4DA}" type="pres">
      <dgm:prSet presAssocID="{B93B431C-335C-4E17-A6C3-B5FC5697C924}" presName="childNode" presStyleLbl="node1" presStyleIdx="1" presStyleCnt="3" custLinFactY="-2683" custLinFactNeighborY="-100000">
        <dgm:presLayoutVars>
          <dgm:bulletEnabled val="1"/>
        </dgm:presLayoutVars>
      </dgm:prSet>
      <dgm:spPr/>
      <dgm:t>
        <a:bodyPr/>
        <a:lstStyle/>
        <a:p>
          <a:endParaRPr lang="en-US"/>
        </a:p>
      </dgm:t>
    </dgm:pt>
    <dgm:pt modelId="{5A362DC3-895A-4CF2-9AF9-049DD38738B6}" type="pres">
      <dgm:prSet presAssocID="{B93B431C-335C-4E17-A6C3-B5FC5697C924}" presName="aSpace2" presStyleCnt="0"/>
      <dgm:spPr/>
    </dgm:pt>
    <dgm:pt modelId="{198D4DE7-7EDC-4B0B-8CD5-1BEF95F7C32A}" type="pres">
      <dgm:prSet presAssocID="{6522C025-51A0-4AB3-B369-34BDB419A6EE}" presName="childNode" presStyleLbl="node1" presStyleIdx="2" presStyleCnt="3">
        <dgm:presLayoutVars>
          <dgm:bulletEnabled val="1"/>
        </dgm:presLayoutVars>
      </dgm:prSet>
      <dgm:spPr/>
      <dgm:t>
        <a:bodyPr/>
        <a:lstStyle/>
        <a:p>
          <a:endParaRPr lang="en-US"/>
        </a:p>
      </dgm:t>
    </dgm:pt>
  </dgm:ptLst>
  <dgm:cxnLst>
    <dgm:cxn modelId="{4A82B6E2-042C-4103-9ED5-1866F6BFAC4B}" type="presOf" srcId="{BF54D65C-7C98-4F5C-AEE8-E3A112005355}" destId="{6F311D35-BA67-4C44-9B9D-4E59637F4D75}" srcOrd="0" destOrd="0" presId="urn:microsoft.com/office/officeart/2005/8/layout/lProcess2"/>
    <dgm:cxn modelId="{6EA790FC-4DFC-4643-980C-56F47A2BB986}" srcId="{BF54D65C-7C98-4F5C-AEE8-E3A112005355}" destId="{7FBB0F00-E9BC-4454-981A-1E1CEAFCF2F1}" srcOrd="0" destOrd="0" parTransId="{03108E79-F05D-4047-8F67-F0C103DE7E02}" sibTransId="{4F4C1F4E-DF60-4FBB-83FB-34D60D9BD7DC}"/>
    <dgm:cxn modelId="{F5ECE517-8108-461A-80F8-E706068C6D90}" srcId="{BF54D65C-7C98-4F5C-AEE8-E3A112005355}" destId="{6522C025-51A0-4AB3-B369-34BDB419A6EE}" srcOrd="2" destOrd="0" parTransId="{3D5130B8-B3EC-4E18-9DD9-A6BF88B21BFE}" sibTransId="{424EE574-45A8-459C-ACAA-C687EAE15247}"/>
    <dgm:cxn modelId="{315AC660-54D9-4323-B0C3-E731E81F4332}" type="presOf" srcId="{B93B431C-335C-4E17-A6C3-B5FC5697C924}" destId="{9FDF80B2-0F55-433F-A923-BC0D74E8D4DA}" srcOrd="0" destOrd="0" presId="urn:microsoft.com/office/officeart/2005/8/layout/lProcess2"/>
    <dgm:cxn modelId="{FDCB2334-A5E4-40FC-94F5-1F934C5A6235}" srcId="{BF54D65C-7C98-4F5C-AEE8-E3A112005355}" destId="{B93B431C-335C-4E17-A6C3-B5FC5697C924}" srcOrd="1" destOrd="0" parTransId="{F334DF2F-35DF-49B5-A70C-7ECEF4F5F808}" sibTransId="{35C767FE-5B96-462D-9B75-0A101871C9C8}"/>
    <dgm:cxn modelId="{8DFF190D-627D-4B3D-A113-69D65D02F213}" srcId="{03AB0F23-1225-4923-91B9-151E84B73846}" destId="{BF54D65C-7C98-4F5C-AEE8-E3A112005355}" srcOrd="0" destOrd="0" parTransId="{CA0CDE06-CB6E-4D3C-A6C9-CF4C846B23ED}" sibTransId="{322D8798-3A04-4776-BA52-29DC27ED94D3}"/>
    <dgm:cxn modelId="{1E2B12DA-FD78-4F6F-9026-5451A03F3419}" type="presOf" srcId="{BF54D65C-7C98-4F5C-AEE8-E3A112005355}" destId="{E8950CFC-0D13-4BCD-8702-11299E653C26}" srcOrd="1" destOrd="0" presId="urn:microsoft.com/office/officeart/2005/8/layout/lProcess2"/>
    <dgm:cxn modelId="{4C1D4E22-1B81-4058-9081-C0A587EFAD3F}" type="presOf" srcId="{03AB0F23-1225-4923-91B9-151E84B73846}" destId="{AEF01B7D-6D34-4FC0-94EA-AD7DFCFE36B5}" srcOrd="0" destOrd="0" presId="urn:microsoft.com/office/officeart/2005/8/layout/lProcess2"/>
    <dgm:cxn modelId="{74D52FA8-252B-459F-AF55-22DD32D31546}" type="presOf" srcId="{7FBB0F00-E9BC-4454-981A-1E1CEAFCF2F1}" destId="{40DDB50E-C1EC-4939-A222-A418B0A9B7EA}" srcOrd="0" destOrd="0" presId="urn:microsoft.com/office/officeart/2005/8/layout/lProcess2"/>
    <dgm:cxn modelId="{9E7A093D-22D2-45A2-931A-E685E1218621}" type="presOf" srcId="{6522C025-51A0-4AB3-B369-34BDB419A6EE}" destId="{198D4DE7-7EDC-4B0B-8CD5-1BEF95F7C32A}" srcOrd="0" destOrd="0" presId="urn:microsoft.com/office/officeart/2005/8/layout/lProcess2"/>
    <dgm:cxn modelId="{0F9F4022-B701-45A0-8E6F-E05B5CF3A493}" type="presParOf" srcId="{AEF01B7D-6D34-4FC0-94EA-AD7DFCFE36B5}" destId="{6830A5B1-5EC5-4F75-BDE0-E3BCF144A44A}" srcOrd="0" destOrd="0" presId="urn:microsoft.com/office/officeart/2005/8/layout/lProcess2"/>
    <dgm:cxn modelId="{E53C0C93-FCE4-41CD-AF47-5198165C046B}" type="presParOf" srcId="{6830A5B1-5EC5-4F75-BDE0-E3BCF144A44A}" destId="{6F311D35-BA67-4C44-9B9D-4E59637F4D75}" srcOrd="0" destOrd="0" presId="urn:microsoft.com/office/officeart/2005/8/layout/lProcess2"/>
    <dgm:cxn modelId="{1C13863A-937A-4419-8B2A-B64D33AFFF24}" type="presParOf" srcId="{6830A5B1-5EC5-4F75-BDE0-E3BCF144A44A}" destId="{E8950CFC-0D13-4BCD-8702-11299E653C26}" srcOrd="1" destOrd="0" presId="urn:microsoft.com/office/officeart/2005/8/layout/lProcess2"/>
    <dgm:cxn modelId="{CD5F546C-FA21-4677-A3D2-E8509936219F}" type="presParOf" srcId="{6830A5B1-5EC5-4F75-BDE0-E3BCF144A44A}" destId="{16D6FE31-155E-4EBC-9956-248FABDECD24}" srcOrd="2" destOrd="0" presId="urn:microsoft.com/office/officeart/2005/8/layout/lProcess2"/>
    <dgm:cxn modelId="{DEF0D0B0-A6E1-4117-A8F0-55F435209C6A}" type="presParOf" srcId="{16D6FE31-155E-4EBC-9956-248FABDECD24}" destId="{8B1C9747-05D5-46AE-8A9E-4BDE77B2B6EA}" srcOrd="0" destOrd="0" presId="urn:microsoft.com/office/officeart/2005/8/layout/lProcess2"/>
    <dgm:cxn modelId="{06088C3E-C8D3-467F-A5DD-9D218CB97C98}" type="presParOf" srcId="{8B1C9747-05D5-46AE-8A9E-4BDE77B2B6EA}" destId="{40DDB50E-C1EC-4939-A222-A418B0A9B7EA}" srcOrd="0" destOrd="0" presId="urn:microsoft.com/office/officeart/2005/8/layout/lProcess2"/>
    <dgm:cxn modelId="{4C2DDEBF-B2C7-448C-9F7C-5E6DF575788C}" type="presParOf" srcId="{8B1C9747-05D5-46AE-8A9E-4BDE77B2B6EA}" destId="{57A44B9A-24A2-42F9-B28E-0AC88FDB3317}" srcOrd="1" destOrd="0" presId="urn:microsoft.com/office/officeart/2005/8/layout/lProcess2"/>
    <dgm:cxn modelId="{93DFC31B-827B-4CFA-B42A-E8A0E24842F1}" type="presParOf" srcId="{8B1C9747-05D5-46AE-8A9E-4BDE77B2B6EA}" destId="{9FDF80B2-0F55-433F-A923-BC0D74E8D4DA}" srcOrd="2" destOrd="0" presId="urn:microsoft.com/office/officeart/2005/8/layout/lProcess2"/>
    <dgm:cxn modelId="{31574EE8-1053-4B51-A74A-EA062C562A75}" type="presParOf" srcId="{8B1C9747-05D5-46AE-8A9E-4BDE77B2B6EA}" destId="{5A362DC3-895A-4CF2-9AF9-049DD38738B6}" srcOrd="3" destOrd="0" presId="urn:microsoft.com/office/officeart/2005/8/layout/lProcess2"/>
    <dgm:cxn modelId="{96640A8F-458F-448E-BBB9-B46E208110F4}" type="presParOf" srcId="{8B1C9747-05D5-46AE-8A9E-4BDE77B2B6EA}" destId="{198D4DE7-7EDC-4B0B-8CD5-1BEF95F7C32A}" srcOrd="4" destOrd="0" presId="urn:microsoft.com/office/officeart/2005/8/layout/lProcess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03AB0F23-1225-4923-91B9-151E84B73846}" type="doc">
      <dgm:prSet loTypeId="urn:microsoft.com/office/officeart/2005/8/layout/lProcess2" loCatId="list" qsTypeId="urn:microsoft.com/office/officeart/2005/8/quickstyle/3d2" qsCatId="3D" csTypeId="urn:microsoft.com/office/officeart/2005/8/colors/accent2_3" csCatId="accent2" phldr="1"/>
      <dgm:spPr/>
      <dgm:t>
        <a:bodyPr/>
        <a:lstStyle/>
        <a:p>
          <a:endParaRPr lang="en-US"/>
        </a:p>
      </dgm:t>
    </dgm:pt>
    <dgm:pt modelId="{BF54D65C-7C98-4F5C-AEE8-E3A112005355}">
      <dgm:prSet phldrT="[Text]" custT="1"/>
      <dgm:spPr/>
      <dgm:t>
        <a:bodyPr/>
        <a:lstStyle/>
        <a:p>
          <a:r>
            <a:rPr lang="fa-IR" sz="2800" b="1" dirty="0">
              <a:solidFill>
                <a:schemeClr val="accent3">
                  <a:lumMod val="75000"/>
                </a:schemeClr>
              </a:solidFill>
              <a:cs typeface="B Nazanin" panose="00000400000000000000" pitchFamily="2" charset="-78"/>
            </a:rPr>
            <a:t>اهداف پروژه</a:t>
          </a:r>
          <a:endParaRPr lang="en-US" sz="2800" b="1" dirty="0">
            <a:solidFill>
              <a:schemeClr val="accent3">
                <a:lumMod val="75000"/>
              </a:schemeClr>
            </a:solidFill>
            <a:cs typeface="B Nazanin" panose="00000400000000000000" pitchFamily="2" charset="-78"/>
          </a:endParaRPr>
        </a:p>
      </dgm:t>
    </dgm:pt>
    <dgm:pt modelId="{CA0CDE06-CB6E-4D3C-A6C9-CF4C846B23ED}" type="parTrans" cxnId="{8DFF190D-627D-4B3D-A113-69D65D02F213}">
      <dgm:prSet/>
      <dgm:spPr/>
      <dgm:t>
        <a:bodyPr/>
        <a:lstStyle/>
        <a:p>
          <a:endParaRPr lang="en-US"/>
        </a:p>
      </dgm:t>
    </dgm:pt>
    <dgm:pt modelId="{322D8798-3A04-4776-BA52-29DC27ED94D3}" type="sibTrans" cxnId="{8DFF190D-627D-4B3D-A113-69D65D02F213}">
      <dgm:prSet/>
      <dgm:spPr/>
      <dgm:t>
        <a:bodyPr/>
        <a:lstStyle/>
        <a:p>
          <a:endParaRPr lang="en-US"/>
        </a:p>
      </dgm:t>
    </dgm:pt>
    <dgm:pt modelId="{E2FE85FB-2030-4888-B377-7205CC77679A}">
      <dgm:prSet phldrT="[Text]" custT="1"/>
      <dgm:spPr/>
      <dgm:t>
        <a:bodyPr/>
        <a:lstStyle/>
        <a:p>
          <a:r>
            <a:rPr lang="fa-IR" sz="2100" b="1" dirty="0">
              <a:solidFill>
                <a:srgbClr val="FF0066"/>
              </a:solidFill>
              <a:cs typeface="B Nazanin" panose="00000400000000000000" pitchFamily="2" charset="-78"/>
            </a:rPr>
            <a:t>توسعه</a:t>
          </a:r>
          <a:r>
            <a:rPr lang="fa-IR" sz="2100" b="1" dirty="0">
              <a:solidFill>
                <a:schemeClr val="tx1"/>
              </a:solidFill>
              <a:cs typeface="B Nazanin" panose="00000400000000000000" pitchFamily="2" charset="-78"/>
            </a:rPr>
            <a:t> باتری‌ها و ابرخازن‌ها و در مجموع </a:t>
          </a:r>
          <a:r>
            <a:rPr lang="fa-IR" sz="2100" b="1" dirty="0">
              <a:solidFill>
                <a:srgbClr val="FF0066"/>
              </a:solidFill>
              <a:cs typeface="B Nazanin" panose="00000400000000000000" pitchFamily="2" charset="-78"/>
            </a:rPr>
            <a:t>تکنولوژی ذخیره انرژی </a:t>
          </a:r>
          <a:endParaRPr lang="en-US" sz="2100" b="1" dirty="0">
            <a:solidFill>
              <a:srgbClr val="FF0066"/>
            </a:solidFill>
            <a:cs typeface="B Nazanin" panose="00000400000000000000" pitchFamily="2" charset="-78"/>
          </a:endParaRPr>
        </a:p>
      </dgm:t>
    </dgm:pt>
    <dgm:pt modelId="{7CF235C6-61DE-4B4D-B777-3F34828412F7}" type="parTrans" cxnId="{BE83E7B0-2094-4D1E-B6E6-19C09F6F8251}">
      <dgm:prSet/>
      <dgm:spPr/>
      <dgm:t>
        <a:bodyPr/>
        <a:lstStyle/>
        <a:p>
          <a:endParaRPr lang="en-US"/>
        </a:p>
      </dgm:t>
    </dgm:pt>
    <dgm:pt modelId="{EE26CAD2-8BFF-4352-981C-AB016FD8B743}" type="sibTrans" cxnId="{BE83E7B0-2094-4D1E-B6E6-19C09F6F8251}">
      <dgm:prSet/>
      <dgm:spPr/>
      <dgm:t>
        <a:bodyPr/>
        <a:lstStyle/>
        <a:p>
          <a:endParaRPr lang="en-US"/>
        </a:p>
      </dgm:t>
    </dgm:pt>
    <dgm:pt modelId="{0032381E-F847-4F4A-8943-DAA4A483C77E}">
      <dgm:prSet phldrT="[Text]" custT="1"/>
      <dgm:spPr/>
      <dgm:t>
        <a:bodyPr/>
        <a:lstStyle/>
        <a:p>
          <a:r>
            <a:rPr lang="ar-SA" sz="2100" b="1" dirty="0">
              <a:solidFill>
                <a:schemeClr val="tx1"/>
              </a:solidFill>
              <a:cs typeface="B Nazanin" panose="00000400000000000000" pitchFamily="2" charset="-78"/>
            </a:rPr>
            <a:t>توسعه نانومواد دوبعدی جدید با تکنیک‌های ساخت افزایشی جدید</a:t>
          </a:r>
          <a:endParaRPr lang="en-US" sz="2100" b="1" dirty="0">
            <a:solidFill>
              <a:schemeClr val="tx1"/>
            </a:solidFill>
            <a:cs typeface="B Nazanin" panose="00000400000000000000" pitchFamily="2" charset="-78"/>
          </a:endParaRPr>
        </a:p>
      </dgm:t>
    </dgm:pt>
    <dgm:pt modelId="{70DDC910-2C4C-4536-A3E5-0C70683F7D24}" type="parTrans" cxnId="{4D550254-0A42-48D4-BD1D-08C0CDBAF3DA}">
      <dgm:prSet/>
      <dgm:spPr/>
      <dgm:t>
        <a:bodyPr/>
        <a:lstStyle/>
        <a:p>
          <a:endParaRPr lang="en-US"/>
        </a:p>
      </dgm:t>
    </dgm:pt>
    <dgm:pt modelId="{2D2DF48F-C89D-47A9-B893-F9AF7EE76334}" type="sibTrans" cxnId="{4D550254-0A42-48D4-BD1D-08C0CDBAF3DA}">
      <dgm:prSet/>
      <dgm:spPr/>
      <dgm:t>
        <a:bodyPr/>
        <a:lstStyle/>
        <a:p>
          <a:endParaRPr lang="en-US"/>
        </a:p>
      </dgm:t>
    </dgm:pt>
    <dgm:pt modelId="{D8A9CB48-BA77-4BF6-B7D6-BE225B16AF12}">
      <dgm:prSet phldrT="[Text]" custT="1"/>
      <dgm:spPr/>
      <dgm:t>
        <a:bodyPr/>
        <a:lstStyle/>
        <a:p>
          <a:r>
            <a:rPr lang="fa-IR" sz="1800" b="1" dirty="0">
              <a:solidFill>
                <a:srgbClr val="FF0066"/>
              </a:solidFill>
              <a:cs typeface="B Nazanin" panose="00000400000000000000" pitchFamily="2" charset="-78"/>
            </a:rPr>
            <a:t>بهینه‌سازی سنتز و مشخصه‌یابی مکسین‌ها </a:t>
          </a:r>
          <a:r>
            <a:rPr lang="fa-IR" sz="1800" b="1" dirty="0">
              <a:solidFill>
                <a:schemeClr val="tx1"/>
              </a:solidFill>
              <a:cs typeface="B Nazanin" panose="00000400000000000000" pitchFamily="2" charset="-78"/>
            </a:rPr>
            <a:t>برای استفاده در ساخت </a:t>
          </a:r>
          <a:r>
            <a:rPr lang="fa-IR" sz="1800" b="1" dirty="0">
              <a:solidFill>
                <a:srgbClr val="FF0066"/>
              </a:solidFill>
              <a:cs typeface="B Nazanin" panose="00000400000000000000" pitchFamily="2" charset="-78"/>
            </a:rPr>
            <a:t>الکترودها</a:t>
          </a:r>
          <a:r>
            <a:rPr lang="fa-IR" sz="1800" b="1" dirty="0">
              <a:solidFill>
                <a:schemeClr val="tx1"/>
              </a:solidFill>
              <a:cs typeface="B Nazanin" panose="00000400000000000000" pitchFamily="2" charset="-78"/>
            </a:rPr>
            <a:t>ی باتری و ابرخازن</a:t>
          </a:r>
          <a:endParaRPr lang="en-US" sz="1800" b="1" dirty="0">
            <a:solidFill>
              <a:schemeClr val="tx1"/>
            </a:solidFill>
            <a:cs typeface="B Nazanin" panose="00000400000000000000" pitchFamily="2" charset="-78"/>
          </a:endParaRPr>
        </a:p>
      </dgm:t>
    </dgm:pt>
    <dgm:pt modelId="{A427773E-B0C5-4D25-B553-C73C814A59BA}" type="parTrans" cxnId="{497802D4-A75E-466F-B2A9-ADDE209A0028}">
      <dgm:prSet/>
      <dgm:spPr/>
      <dgm:t>
        <a:bodyPr/>
        <a:lstStyle/>
        <a:p>
          <a:endParaRPr lang="en-US"/>
        </a:p>
      </dgm:t>
    </dgm:pt>
    <dgm:pt modelId="{3A52E88F-6B0D-4C95-94C9-06148AD52480}" type="sibTrans" cxnId="{497802D4-A75E-466F-B2A9-ADDE209A0028}">
      <dgm:prSet/>
      <dgm:spPr/>
      <dgm:t>
        <a:bodyPr/>
        <a:lstStyle/>
        <a:p>
          <a:endParaRPr lang="en-US"/>
        </a:p>
      </dgm:t>
    </dgm:pt>
    <dgm:pt modelId="{AEF01B7D-6D34-4FC0-94EA-AD7DFCFE36B5}" type="pres">
      <dgm:prSet presAssocID="{03AB0F23-1225-4923-91B9-151E84B73846}" presName="theList" presStyleCnt="0">
        <dgm:presLayoutVars>
          <dgm:dir/>
          <dgm:animLvl val="lvl"/>
          <dgm:resizeHandles val="exact"/>
        </dgm:presLayoutVars>
      </dgm:prSet>
      <dgm:spPr/>
      <dgm:t>
        <a:bodyPr/>
        <a:lstStyle/>
        <a:p>
          <a:endParaRPr lang="en-US"/>
        </a:p>
      </dgm:t>
    </dgm:pt>
    <dgm:pt modelId="{6830A5B1-5EC5-4F75-BDE0-E3BCF144A44A}" type="pres">
      <dgm:prSet presAssocID="{BF54D65C-7C98-4F5C-AEE8-E3A112005355}" presName="compNode" presStyleCnt="0"/>
      <dgm:spPr/>
    </dgm:pt>
    <dgm:pt modelId="{6F311D35-BA67-4C44-9B9D-4E59637F4D75}" type="pres">
      <dgm:prSet presAssocID="{BF54D65C-7C98-4F5C-AEE8-E3A112005355}" presName="aNode" presStyleLbl="bgShp" presStyleIdx="0" presStyleCnt="1" custLinFactNeighborX="-3281" custLinFactNeighborY="3115"/>
      <dgm:spPr/>
      <dgm:t>
        <a:bodyPr/>
        <a:lstStyle/>
        <a:p>
          <a:endParaRPr lang="en-US"/>
        </a:p>
      </dgm:t>
    </dgm:pt>
    <dgm:pt modelId="{E8950CFC-0D13-4BCD-8702-11299E653C26}" type="pres">
      <dgm:prSet presAssocID="{BF54D65C-7C98-4F5C-AEE8-E3A112005355}" presName="textNode" presStyleLbl="bgShp" presStyleIdx="0" presStyleCnt="1"/>
      <dgm:spPr/>
      <dgm:t>
        <a:bodyPr/>
        <a:lstStyle/>
        <a:p>
          <a:endParaRPr lang="en-US"/>
        </a:p>
      </dgm:t>
    </dgm:pt>
    <dgm:pt modelId="{16D6FE31-155E-4EBC-9956-248FABDECD24}" type="pres">
      <dgm:prSet presAssocID="{BF54D65C-7C98-4F5C-AEE8-E3A112005355}" presName="compChildNode" presStyleCnt="0"/>
      <dgm:spPr/>
    </dgm:pt>
    <dgm:pt modelId="{8B1C9747-05D5-46AE-8A9E-4BDE77B2B6EA}" type="pres">
      <dgm:prSet presAssocID="{BF54D65C-7C98-4F5C-AEE8-E3A112005355}" presName="theInnerList" presStyleCnt="0"/>
      <dgm:spPr/>
    </dgm:pt>
    <dgm:pt modelId="{BDB17F48-A49A-4395-AD9C-9CFFAAFFF41A}" type="pres">
      <dgm:prSet presAssocID="{0032381E-F847-4F4A-8943-DAA4A483C77E}" presName="childNode" presStyleLbl="node1" presStyleIdx="0" presStyleCnt="3" custScaleX="112831" custLinFactY="-18664" custLinFactNeighborX="-772" custLinFactNeighborY="-100000">
        <dgm:presLayoutVars>
          <dgm:bulletEnabled val="1"/>
        </dgm:presLayoutVars>
      </dgm:prSet>
      <dgm:spPr/>
      <dgm:t>
        <a:bodyPr/>
        <a:lstStyle/>
        <a:p>
          <a:endParaRPr lang="en-US"/>
        </a:p>
      </dgm:t>
    </dgm:pt>
    <dgm:pt modelId="{B5522097-03EE-477E-83CA-10B2062B09F7}" type="pres">
      <dgm:prSet presAssocID="{0032381E-F847-4F4A-8943-DAA4A483C77E}" presName="aSpace2" presStyleCnt="0"/>
      <dgm:spPr/>
    </dgm:pt>
    <dgm:pt modelId="{96C6BF24-6020-47F6-99AB-9B8CD4691863}" type="pres">
      <dgm:prSet presAssocID="{E2FE85FB-2030-4888-B377-7205CC77679A}" presName="childNode" presStyleLbl="node1" presStyleIdx="1" presStyleCnt="3" custScaleX="112831" custLinFactY="-4134" custLinFactNeighborX="404" custLinFactNeighborY="-100000">
        <dgm:presLayoutVars>
          <dgm:bulletEnabled val="1"/>
        </dgm:presLayoutVars>
      </dgm:prSet>
      <dgm:spPr/>
      <dgm:t>
        <a:bodyPr/>
        <a:lstStyle/>
        <a:p>
          <a:endParaRPr lang="en-US"/>
        </a:p>
      </dgm:t>
    </dgm:pt>
    <dgm:pt modelId="{84DE3A98-B34F-43E3-9501-E14EE3A3601E}" type="pres">
      <dgm:prSet presAssocID="{E2FE85FB-2030-4888-B377-7205CC77679A}" presName="aSpace2" presStyleCnt="0"/>
      <dgm:spPr/>
    </dgm:pt>
    <dgm:pt modelId="{EB6CF7CD-961C-4770-8080-0F653A6B7D79}" type="pres">
      <dgm:prSet presAssocID="{D8A9CB48-BA77-4BF6-B7D6-BE225B16AF12}" presName="childNode" presStyleLbl="node1" presStyleIdx="2" presStyleCnt="3" custScaleX="112831">
        <dgm:presLayoutVars>
          <dgm:bulletEnabled val="1"/>
        </dgm:presLayoutVars>
      </dgm:prSet>
      <dgm:spPr/>
      <dgm:t>
        <a:bodyPr/>
        <a:lstStyle/>
        <a:p>
          <a:endParaRPr lang="en-US"/>
        </a:p>
      </dgm:t>
    </dgm:pt>
  </dgm:ptLst>
  <dgm:cxnLst>
    <dgm:cxn modelId="{4A82B6E2-042C-4103-9ED5-1866F6BFAC4B}" type="presOf" srcId="{BF54D65C-7C98-4F5C-AEE8-E3A112005355}" destId="{6F311D35-BA67-4C44-9B9D-4E59637F4D75}" srcOrd="0" destOrd="0" presId="urn:microsoft.com/office/officeart/2005/8/layout/lProcess2"/>
    <dgm:cxn modelId="{BE83E7B0-2094-4D1E-B6E6-19C09F6F8251}" srcId="{BF54D65C-7C98-4F5C-AEE8-E3A112005355}" destId="{E2FE85FB-2030-4888-B377-7205CC77679A}" srcOrd="1" destOrd="0" parTransId="{7CF235C6-61DE-4B4D-B777-3F34828412F7}" sibTransId="{EE26CAD2-8BFF-4352-981C-AB016FD8B743}"/>
    <dgm:cxn modelId="{497802D4-A75E-466F-B2A9-ADDE209A0028}" srcId="{BF54D65C-7C98-4F5C-AEE8-E3A112005355}" destId="{D8A9CB48-BA77-4BF6-B7D6-BE225B16AF12}" srcOrd="2" destOrd="0" parTransId="{A427773E-B0C5-4D25-B553-C73C814A59BA}" sibTransId="{3A52E88F-6B0D-4C95-94C9-06148AD52480}"/>
    <dgm:cxn modelId="{58447175-7926-4CF0-AC20-650708DF0AF2}" type="presOf" srcId="{E2FE85FB-2030-4888-B377-7205CC77679A}" destId="{96C6BF24-6020-47F6-99AB-9B8CD4691863}" srcOrd="0" destOrd="0" presId="urn:microsoft.com/office/officeart/2005/8/layout/lProcess2"/>
    <dgm:cxn modelId="{4D550254-0A42-48D4-BD1D-08C0CDBAF3DA}" srcId="{BF54D65C-7C98-4F5C-AEE8-E3A112005355}" destId="{0032381E-F847-4F4A-8943-DAA4A483C77E}" srcOrd="0" destOrd="0" parTransId="{70DDC910-2C4C-4536-A3E5-0C70683F7D24}" sibTransId="{2D2DF48F-C89D-47A9-B893-F9AF7EE76334}"/>
    <dgm:cxn modelId="{8DFF190D-627D-4B3D-A113-69D65D02F213}" srcId="{03AB0F23-1225-4923-91B9-151E84B73846}" destId="{BF54D65C-7C98-4F5C-AEE8-E3A112005355}" srcOrd="0" destOrd="0" parTransId="{CA0CDE06-CB6E-4D3C-A6C9-CF4C846B23ED}" sibTransId="{322D8798-3A04-4776-BA52-29DC27ED94D3}"/>
    <dgm:cxn modelId="{1E2B12DA-FD78-4F6F-9026-5451A03F3419}" type="presOf" srcId="{BF54D65C-7C98-4F5C-AEE8-E3A112005355}" destId="{E8950CFC-0D13-4BCD-8702-11299E653C26}" srcOrd="1" destOrd="0" presId="urn:microsoft.com/office/officeart/2005/8/layout/lProcess2"/>
    <dgm:cxn modelId="{4C1D4E22-1B81-4058-9081-C0A587EFAD3F}" type="presOf" srcId="{03AB0F23-1225-4923-91B9-151E84B73846}" destId="{AEF01B7D-6D34-4FC0-94EA-AD7DFCFE36B5}" srcOrd="0" destOrd="0" presId="urn:microsoft.com/office/officeart/2005/8/layout/lProcess2"/>
    <dgm:cxn modelId="{48771150-700F-4F5E-A296-2BBB20C11037}" type="presOf" srcId="{0032381E-F847-4F4A-8943-DAA4A483C77E}" destId="{BDB17F48-A49A-4395-AD9C-9CFFAAFFF41A}" srcOrd="0" destOrd="0" presId="urn:microsoft.com/office/officeart/2005/8/layout/lProcess2"/>
    <dgm:cxn modelId="{7DABC693-266B-4B45-BB6A-7BC03DCE5592}" type="presOf" srcId="{D8A9CB48-BA77-4BF6-B7D6-BE225B16AF12}" destId="{EB6CF7CD-961C-4770-8080-0F653A6B7D79}" srcOrd="0" destOrd="0" presId="urn:microsoft.com/office/officeart/2005/8/layout/lProcess2"/>
    <dgm:cxn modelId="{0F9F4022-B701-45A0-8E6F-E05B5CF3A493}" type="presParOf" srcId="{AEF01B7D-6D34-4FC0-94EA-AD7DFCFE36B5}" destId="{6830A5B1-5EC5-4F75-BDE0-E3BCF144A44A}" srcOrd="0" destOrd="0" presId="urn:microsoft.com/office/officeart/2005/8/layout/lProcess2"/>
    <dgm:cxn modelId="{E53C0C93-FCE4-41CD-AF47-5198165C046B}" type="presParOf" srcId="{6830A5B1-5EC5-4F75-BDE0-E3BCF144A44A}" destId="{6F311D35-BA67-4C44-9B9D-4E59637F4D75}" srcOrd="0" destOrd="0" presId="urn:microsoft.com/office/officeart/2005/8/layout/lProcess2"/>
    <dgm:cxn modelId="{1C13863A-937A-4419-8B2A-B64D33AFFF24}" type="presParOf" srcId="{6830A5B1-5EC5-4F75-BDE0-E3BCF144A44A}" destId="{E8950CFC-0D13-4BCD-8702-11299E653C26}" srcOrd="1" destOrd="0" presId="urn:microsoft.com/office/officeart/2005/8/layout/lProcess2"/>
    <dgm:cxn modelId="{CD5F546C-FA21-4677-A3D2-E8509936219F}" type="presParOf" srcId="{6830A5B1-5EC5-4F75-BDE0-E3BCF144A44A}" destId="{16D6FE31-155E-4EBC-9956-248FABDECD24}" srcOrd="2" destOrd="0" presId="urn:microsoft.com/office/officeart/2005/8/layout/lProcess2"/>
    <dgm:cxn modelId="{DEF0D0B0-A6E1-4117-A8F0-55F435209C6A}" type="presParOf" srcId="{16D6FE31-155E-4EBC-9956-248FABDECD24}" destId="{8B1C9747-05D5-46AE-8A9E-4BDE77B2B6EA}" srcOrd="0" destOrd="0" presId="urn:microsoft.com/office/officeart/2005/8/layout/lProcess2"/>
    <dgm:cxn modelId="{03277ACF-6BA6-49E1-80F0-58CC24AFB76C}" type="presParOf" srcId="{8B1C9747-05D5-46AE-8A9E-4BDE77B2B6EA}" destId="{BDB17F48-A49A-4395-AD9C-9CFFAAFFF41A}" srcOrd="0" destOrd="0" presId="urn:microsoft.com/office/officeart/2005/8/layout/lProcess2"/>
    <dgm:cxn modelId="{FB6D4669-FC40-4B94-BB89-664F34F736A7}" type="presParOf" srcId="{8B1C9747-05D5-46AE-8A9E-4BDE77B2B6EA}" destId="{B5522097-03EE-477E-83CA-10B2062B09F7}" srcOrd="1" destOrd="0" presId="urn:microsoft.com/office/officeart/2005/8/layout/lProcess2"/>
    <dgm:cxn modelId="{8D8918C8-B3D1-40D8-A0CB-80EEFD26A992}" type="presParOf" srcId="{8B1C9747-05D5-46AE-8A9E-4BDE77B2B6EA}" destId="{96C6BF24-6020-47F6-99AB-9B8CD4691863}" srcOrd="2" destOrd="0" presId="urn:microsoft.com/office/officeart/2005/8/layout/lProcess2"/>
    <dgm:cxn modelId="{C165C636-BA25-452D-821D-15FF0D5DB9F7}" type="presParOf" srcId="{8B1C9747-05D5-46AE-8A9E-4BDE77B2B6EA}" destId="{84DE3A98-B34F-43E3-9501-E14EE3A3601E}" srcOrd="3" destOrd="0" presId="urn:microsoft.com/office/officeart/2005/8/layout/lProcess2"/>
    <dgm:cxn modelId="{D4EC3F53-2676-4BFA-AACE-BF9E93054285}" type="presParOf" srcId="{8B1C9747-05D5-46AE-8A9E-4BDE77B2B6EA}" destId="{EB6CF7CD-961C-4770-8080-0F653A6B7D79}" srcOrd="4" destOrd="0" presId="urn:microsoft.com/office/officeart/2005/8/layout/l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5CBE4D0-75DE-4DE7-904A-395CE869B626}" type="doc">
      <dgm:prSet loTypeId="urn:microsoft.com/office/officeart/2008/layout/HorizontalMultiLevelHierarchy" loCatId="hierarchy" qsTypeId="urn:microsoft.com/office/officeart/2005/8/quickstyle/simple1" qsCatId="simple" csTypeId="urn:microsoft.com/office/officeart/2005/8/colors/accent3_1" csCatId="accent3" phldr="1"/>
      <dgm:spPr/>
      <dgm:t>
        <a:bodyPr/>
        <a:lstStyle/>
        <a:p>
          <a:endParaRPr lang="en-US"/>
        </a:p>
      </dgm:t>
    </dgm:pt>
    <dgm:pt modelId="{BB2ACE0F-8614-48F5-A04B-5CC70F29D4D1}">
      <dgm:prSet phldrT="[Text]" custT="1"/>
      <dgm:spPr/>
      <dgm:t>
        <a:bodyPr/>
        <a:lstStyle/>
        <a:p>
          <a:pPr rtl="1"/>
          <a:r>
            <a:rPr lang="fa-IR" sz="2800" b="1" dirty="0">
              <a:solidFill>
                <a:schemeClr val="accent1">
                  <a:lumMod val="75000"/>
                </a:schemeClr>
              </a:solidFill>
              <a:cs typeface="B Nazanin" panose="00000400000000000000" pitchFamily="2" charset="-78"/>
            </a:rPr>
            <a:t>مانند فلزات</a:t>
          </a:r>
          <a:endParaRPr lang="en-US" sz="2800" b="1" dirty="0">
            <a:solidFill>
              <a:schemeClr val="accent1">
                <a:lumMod val="75000"/>
              </a:schemeClr>
            </a:solidFill>
          </a:endParaRPr>
        </a:p>
      </dgm:t>
    </dgm:pt>
    <dgm:pt modelId="{44D20E50-66CB-4372-91E6-429CFD2812CC}" type="parTrans" cxnId="{6748E91F-A0DE-4FBB-AA26-89B6B5D81ADC}">
      <dgm:prSet/>
      <dgm:spPr/>
      <dgm:t>
        <a:bodyPr/>
        <a:lstStyle/>
        <a:p>
          <a:endParaRPr lang="en-US"/>
        </a:p>
      </dgm:t>
    </dgm:pt>
    <dgm:pt modelId="{C53D7CA4-40B3-4880-8742-33D5886FE11C}" type="sibTrans" cxnId="{6748E91F-A0DE-4FBB-AA26-89B6B5D81ADC}">
      <dgm:prSet/>
      <dgm:spPr/>
      <dgm:t>
        <a:bodyPr/>
        <a:lstStyle/>
        <a:p>
          <a:endParaRPr lang="en-US"/>
        </a:p>
      </dgm:t>
    </dgm:pt>
    <dgm:pt modelId="{602FDBAE-5988-4653-B940-5A9CFE2A7FDD}">
      <dgm:prSet phldrT="[Text]" custT="1"/>
      <dgm:spPr/>
      <dgm:t>
        <a:bodyPr/>
        <a:lstStyle/>
        <a:p>
          <a:pPr rtl="1"/>
          <a:r>
            <a:rPr lang="fa-IR" sz="2800" b="1" dirty="0">
              <a:cs typeface="B Nazanin" panose="00000400000000000000" pitchFamily="2" charset="-78"/>
            </a:rPr>
            <a:t>رسانایی حرارتی</a:t>
          </a:r>
          <a:endParaRPr lang="en-US" sz="2800" b="1" dirty="0"/>
        </a:p>
      </dgm:t>
    </dgm:pt>
    <dgm:pt modelId="{638EF0A8-F7EA-45C1-98DB-4BD45D142BEE}" type="parTrans" cxnId="{A8AF62DD-29E4-41FD-A217-B5842BC3FDD0}">
      <dgm:prSet/>
      <dgm:spPr/>
      <dgm:t>
        <a:bodyPr/>
        <a:lstStyle/>
        <a:p>
          <a:endParaRPr lang="en-US"/>
        </a:p>
      </dgm:t>
    </dgm:pt>
    <dgm:pt modelId="{D43C9C66-2279-486A-A076-A3B7CD079A6C}" type="sibTrans" cxnId="{A8AF62DD-29E4-41FD-A217-B5842BC3FDD0}">
      <dgm:prSet/>
      <dgm:spPr/>
      <dgm:t>
        <a:bodyPr/>
        <a:lstStyle/>
        <a:p>
          <a:endParaRPr lang="en-US"/>
        </a:p>
      </dgm:t>
    </dgm:pt>
    <dgm:pt modelId="{2744A008-9DAE-4147-A0A5-4D1CF98FD228}">
      <dgm:prSet phldrT="[Text]" custT="1"/>
      <dgm:spPr/>
      <dgm:t>
        <a:bodyPr/>
        <a:lstStyle/>
        <a:p>
          <a:pPr rtl="1"/>
          <a:r>
            <a:rPr lang="fa-IR" sz="2800" b="1" dirty="0">
              <a:cs typeface="B Nazanin" panose="00000400000000000000" pitchFamily="2" charset="-78"/>
            </a:rPr>
            <a:t>رسانایی الکتریکی</a:t>
          </a:r>
          <a:endParaRPr lang="en-US" sz="2800" b="1" dirty="0"/>
        </a:p>
      </dgm:t>
    </dgm:pt>
    <dgm:pt modelId="{9BBE35EC-CAD6-4DF7-B6CC-6560C9DBB647}" type="parTrans" cxnId="{375D339C-0D65-4650-9136-A9D937C1B86F}">
      <dgm:prSet/>
      <dgm:spPr/>
      <dgm:t>
        <a:bodyPr/>
        <a:lstStyle/>
        <a:p>
          <a:endParaRPr lang="en-US"/>
        </a:p>
      </dgm:t>
    </dgm:pt>
    <dgm:pt modelId="{A53B93C9-F7BA-4B0E-85DD-D6A3ED1C7B1F}" type="sibTrans" cxnId="{375D339C-0D65-4650-9136-A9D937C1B86F}">
      <dgm:prSet/>
      <dgm:spPr/>
      <dgm:t>
        <a:bodyPr/>
        <a:lstStyle/>
        <a:p>
          <a:endParaRPr lang="en-US"/>
        </a:p>
      </dgm:t>
    </dgm:pt>
    <dgm:pt modelId="{19D34B4A-516A-419D-8148-A87E83CE6171}">
      <dgm:prSet phldrT="[Text]" custT="1"/>
      <dgm:spPr/>
      <dgm:t>
        <a:bodyPr/>
        <a:lstStyle/>
        <a:p>
          <a:pPr rtl="1"/>
          <a:r>
            <a:rPr lang="fa-IR" sz="2800" b="1" dirty="0">
              <a:cs typeface="B Nazanin" panose="00000400000000000000" pitchFamily="2" charset="-78"/>
            </a:rPr>
            <a:t>قابلیت ماشین‌کاری</a:t>
          </a:r>
          <a:endParaRPr lang="en-US" sz="2800" b="1" dirty="0"/>
        </a:p>
      </dgm:t>
    </dgm:pt>
    <dgm:pt modelId="{2757329C-9014-4772-96F6-9BCBF163F578}" type="parTrans" cxnId="{F83AF114-80BE-4B64-807A-7BFC722C70FF}">
      <dgm:prSet/>
      <dgm:spPr/>
      <dgm:t>
        <a:bodyPr/>
        <a:lstStyle/>
        <a:p>
          <a:endParaRPr lang="en-US"/>
        </a:p>
      </dgm:t>
    </dgm:pt>
    <dgm:pt modelId="{3D022F69-A283-4FCE-8F1B-04023618D301}" type="sibTrans" cxnId="{F83AF114-80BE-4B64-807A-7BFC722C70FF}">
      <dgm:prSet/>
      <dgm:spPr/>
      <dgm:t>
        <a:bodyPr/>
        <a:lstStyle/>
        <a:p>
          <a:endParaRPr lang="en-US"/>
        </a:p>
      </dgm:t>
    </dgm:pt>
    <dgm:pt modelId="{4A311E21-5D74-4B2E-99E3-53649D70C859}">
      <dgm:prSet phldrT="[Text]" custT="1"/>
      <dgm:spPr/>
      <dgm:t>
        <a:bodyPr/>
        <a:lstStyle/>
        <a:p>
          <a:pPr rtl="1"/>
          <a:r>
            <a:rPr lang="fa-IR" sz="2800" b="1" dirty="0">
              <a:cs typeface="B Nazanin" panose="00000400000000000000" pitchFamily="2" charset="-78"/>
            </a:rPr>
            <a:t>مقاومت به شوک حرارتی</a:t>
          </a:r>
          <a:endParaRPr lang="en-US" sz="2800" b="1" dirty="0"/>
        </a:p>
      </dgm:t>
    </dgm:pt>
    <dgm:pt modelId="{12781E2F-6930-426F-BFDC-F154287A2056}" type="parTrans" cxnId="{53EAA8A0-F66E-442A-8D6A-C3B71075B3FD}">
      <dgm:prSet/>
      <dgm:spPr/>
      <dgm:t>
        <a:bodyPr/>
        <a:lstStyle/>
        <a:p>
          <a:endParaRPr lang="en-US"/>
        </a:p>
      </dgm:t>
    </dgm:pt>
    <dgm:pt modelId="{067AF351-FEBE-4D00-BBA1-B578117CE563}" type="sibTrans" cxnId="{53EAA8A0-F66E-442A-8D6A-C3B71075B3FD}">
      <dgm:prSet/>
      <dgm:spPr/>
      <dgm:t>
        <a:bodyPr/>
        <a:lstStyle/>
        <a:p>
          <a:endParaRPr lang="en-US"/>
        </a:p>
      </dgm:t>
    </dgm:pt>
    <dgm:pt modelId="{9E02F0B2-1913-4E00-8239-CFE77FBE96A6}" type="pres">
      <dgm:prSet presAssocID="{75CBE4D0-75DE-4DE7-904A-395CE869B626}" presName="Name0" presStyleCnt="0">
        <dgm:presLayoutVars>
          <dgm:chPref val="1"/>
          <dgm:dir val="rev"/>
          <dgm:animOne val="branch"/>
          <dgm:animLvl val="lvl"/>
          <dgm:resizeHandles val="exact"/>
        </dgm:presLayoutVars>
      </dgm:prSet>
      <dgm:spPr/>
      <dgm:t>
        <a:bodyPr/>
        <a:lstStyle/>
        <a:p>
          <a:endParaRPr lang="en-US"/>
        </a:p>
      </dgm:t>
    </dgm:pt>
    <dgm:pt modelId="{B0CF852A-DD82-4ECA-A561-D43F11640A13}" type="pres">
      <dgm:prSet presAssocID="{BB2ACE0F-8614-48F5-A04B-5CC70F29D4D1}" presName="root1" presStyleCnt="0"/>
      <dgm:spPr/>
    </dgm:pt>
    <dgm:pt modelId="{44807ADE-6351-4919-B84C-D6B36C8F8FDB}" type="pres">
      <dgm:prSet presAssocID="{BB2ACE0F-8614-48F5-A04B-5CC70F29D4D1}" presName="LevelOneTextNode" presStyleLbl="node0" presStyleIdx="0" presStyleCnt="1" custScaleX="59838" custScaleY="59501">
        <dgm:presLayoutVars>
          <dgm:chPref val="3"/>
        </dgm:presLayoutVars>
      </dgm:prSet>
      <dgm:spPr/>
      <dgm:t>
        <a:bodyPr/>
        <a:lstStyle/>
        <a:p>
          <a:endParaRPr lang="en-US"/>
        </a:p>
      </dgm:t>
    </dgm:pt>
    <dgm:pt modelId="{F1EBB774-386D-4A5C-A5AA-1BA004A3E809}" type="pres">
      <dgm:prSet presAssocID="{BB2ACE0F-8614-48F5-A04B-5CC70F29D4D1}" presName="level2hierChild" presStyleCnt="0"/>
      <dgm:spPr/>
    </dgm:pt>
    <dgm:pt modelId="{9C15D915-DE68-44CA-8137-42763D7C63B4}" type="pres">
      <dgm:prSet presAssocID="{638EF0A8-F7EA-45C1-98DB-4BD45D142BEE}" presName="conn2-1" presStyleLbl="parChTrans1D2" presStyleIdx="0" presStyleCnt="4"/>
      <dgm:spPr/>
      <dgm:t>
        <a:bodyPr/>
        <a:lstStyle/>
        <a:p>
          <a:endParaRPr lang="en-US"/>
        </a:p>
      </dgm:t>
    </dgm:pt>
    <dgm:pt modelId="{6EC3CDCE-9DBC-4A35-9F99-4C6E6B8B4360}" type="pres">
      <dgm:prSet presAssocID="{638EF0A8-F7EA-45C1-98DB-4BD45D142BEE}" presName="connTx" presStyleLbl="parChTrans1D2" presStyleIdx="0" presStyleCnt="4"/>
      <dgm:spPr/>
      <dgm:t>
        <a:bodyPr/>
        <a:lstStyle/>
        <a:p>
          <a:endParaRPr lang="en-US"/>
        </a:p>
      </dgm:t>
    </dgm:pt>
    <dgm:pt modelId="{707966DC-EEC1-4E37-9C1E-C1A28F251D67}" type="pres">
      <dgm:prSet presAssocID="{602FDBAE-5988-4653-B940-5A9CFE2A7FDD}" presName="root2" presStyleCnt="0"/>
      <dgm:spPr/>
    </dgm:pt>
    <dgm:pt modelId="{9611B211-C2F5-452B-933A-36C659429973}" type="pres">
      <dgm:prSet presAssocID="{602FDBAE-5988-4653-B940-5A9CFE2A7FDD}" presName="LevelTwoTextNode" presStyleLbl="node2" presStyleIdx="0" presStyleCnt="4">
        <dgm:presLayoutVars>
          <dgm:chPref val="3"/>
        </dgm:presLayoutVars>
      </dgm:prSet>
      <dgm:spPr/>
      <dgm:t>
        <a:bodyPr/>
        <a:lstStyle/>
        <a:p>
          <a:endParaRPr lang="en-US"/>
        </a:p>
      </dgm:t>
    </dgm:pt>
    <dgm:pt modelId="{401BC930-BB03-41E8-9A10-8A55FDBBE729}" type="pres">
      <dgm:prSet presAssocID="{602FDBAE-5988-4653-B940-5A9CFE2A7FDD}" presName="level3hierChild" presStyleCnt="0"/>
      <dgm:spPr/>
    </dgm:pt>
    <dgm:pt modelId="{BB4A0024-FAB2-4C83-A1FC-083B85361C9D}" type="pres">
      <dgm:prSet presAssocID="{9BBE35EC-CAD6-4DF7-B6CC-6560C9DBB647}" presName="conn2-1" presStyleLbl="parChTrans1D2" presStyleIdx="1" presStyleCnt="4"/>
      <dgm:spPr/>
      <dgm:t>
        <a:bodyPr/>
        <a:lstStyle/>
        <a:p>
          <a:endParaRPr lang="en-US"/>
        </a:p>
      </dgm:t>
    </dgm:pt>
    <dgm:pt modelId="{AFAB5CDC-F6D1-4B6E-9C65-A6EDD888CE49}" type="pres">
      <dgm:prSet presAssocID="{9BBE35EC-CAD6-4DF7-B6CC-6560C9DBB647}" presName="connTx" presStyleLbl="parChTrans1D2" presStyleIdx="1" presStyleCnt="4"/>
      <dgm:spPr/>
      <dgm:t>
        <a:bodyPr/>
        <a:lstStyle/>
        <a:p>
          <a:endParaRPr lang="en-US"/>
        </a:p>
      </dgm:t>
    </dgm:pt>
    <dgm:pt modelId="{CC1E4C16-5D2C-426E-896D-7E257F445A5D}" type="pres">
      <dgm:prSet presAssocID="{2744A008-9DAE-4147-A0A5-4D1CF98FD228}" presName="root2" presStyleCnt="0"/>
      <dgm:spPr/>
    </dgm:pt>
    <dgm:pt modelId="{B42538DA-A89E-4645-AFC0-92057C67E5C8}" type="pres">
      <dgm:prSet presAssocID="{2744A008-9DAE-4147-A0A5-4D1CF98FD228}" presName="LevelTwoTextNode" presStyleLbl="node2" presStyleIdx="1" presStyleCnt="4">
        <dgm:presLayoutVars>
          <dgm:chPref val="3"/>
        </dgm:presLayoutVars>
      </dgm:prSet>
      <dgm:spPr/>
      <dgm:t>
        <a:bodyPr/>
        <a:lstStyle/>
        <a:p>
          <a:endParaRPr lang="en-US"/>
        </a:p>
      </dgm:t>
    </dgm:pt>
    <dgm:pt modelId="{4632E07D-0DBA-4262-905D-471A01785CD6}" type="pres">
      <dgm:prSet presAssocID="{2744A008-9DAE-4147-A0A5-4D1CF98FD228}" presName="level3hierChild" presStyleCnt="0"/>
      <dgm:spPr/>
    </dgm:pt>
    <dgm:pt modelId="{4906829B-A841-44C4-8A60-1C87537E4475}" type="pres">
      <dgm:prSet presAssocID="{2757329C-9014-4772-96F6-9BCBF163F578}" presName="conn2-1" presStyleLbl="parChTrans1D2" presStyleIdx="2" presStyleCnt="4"/>
      <dgm:spPr/>
      <dgm:t>
        <a:bodyPr/>
        <a:lstStyle/>
        <a:p>
          <a:endParaRPr lang="en-US"/>
        </a:p>
      </dgm:t>
    </dgm:pt>
    <dgm:pt modelId="{C896B81E-C0C0-4D1D-8C6B-C99298F79DC0}" type="pres">
      <dgm:prSet presAssocID="{2757329C-9014-4772-96F6-9BCBF163F578}" presName="connTx" presStyleLbl="parChTrans1D2" presStyleIdx="2" presStyleCnt="4"/>
      <dgm:spPr/>
      <dgm:t>
        <a:bodyPr/>
        <a:lstStyle/>
        <a:p>
          <a:endParaRPr lang="en-US"/>
        </a:p>
      </dgm:t>
    </dgm:pt>
    <dgm:pt modelId="{3C0C615C-9297-4A93-AD6C-D32F0AC66D8F}" type="pres">
      <dgm:prSet presAssocID="{19D34B4A-516A-419D-8148-A87E83CE6171}" presName="root2" presStyleCnt="0"/>
      <dgm:spPr/>
    </dgm:pt>
    <dgm:pt modelId="{F0CF4C1E-11DA-4FDE-AAA6-5BAF933C44D7}" type="pres">
      <dgm:prSet presAssocID="{19D34B4A-516A-419D-8148-A87E83CE6171}" presName="LevelTwoTextNode" presStyleLbl="node2" presStyleIdx="2" presStyleCnt="4">
        <dgm:presLayoutVars>
          <dgm:chPref val="3"/>
        </dgm:presLayoutVars>
      </dgm:prSet>
      <dgm:spPr/>
      <dgm:t>
        <a:bodyPr/>
        <a:lstStyle/>
        <a:p>
          <a:endParaRPr lang="en-US"/>
        </a:p>
      </dgm:t>
    </dgm:pt>
    <dgm:pt modelId="{53B97F89-A76E-49F0-84BF-63C22753D57D}" type="pres">
      <dgm:prSet presAssocID="{19D34B4A-516A-419D-8148-A87E83CE6171}" presName="level3hierChild" presStyleCnt="0"/>
      <dgm:spPr/>
    </dgm:pt>
    <dgm:pt modelId="{99185931-F1DA-4E00-BF85-494D5C37C59D}" type="pres">
      <dgm:prSet presAssocID="{12781E2F-6930-426F-BFDC-F154287A2056}" presName="conn2-1" presStyleLbl="parChTrans1D2" presStyleIdx="3" presStyleCnt="4"/>
      <dgm:spPr/>
      <dgm:t>
        <a:bodyPr/>
        <a:lstStyle/>
        <a:p>
          <a:endParaRPr lang="en-US"/>
        </a:p>
      </dgm:t>
    </dgm:pt>
    <dgm:pt modelId="{62E9EDB6-B638-4B74-80DF-CF9526CCD7DF}" type="pres">
      <dgm:prSet presAssocID="{12781E2F-6930-426F-BFDC-F154287A2056}" presName="connTx" presStyleLbl="parChTrans1D2" presStyleIdx="3" presStyleCnt="4"/>
      <dgm:spPr/>
      <dgm:t>
        <a:bodyPr/>
        <a:lstStyle/>
        <a:p>
          <a:endParaRPr lang="en-US"/>
        </a:p>
      </dgm:t>
    </dgm:pt>
    <dgm:pt modelId="{143D5F95-832E-4FE9-B340-F2AC6AB8575C}" type="pres">
      <dgm:prSet presAssocID="{4A311E21-5D74-4B2E-99E3-53649D70C859}" presName="root2" presStyleCnt="0"/>
      <dgm:spPr/>
    </dgm:pt>
    <dgm:pt modelId="{D152A6FD-AF90-4F2D-AC35-415A6AE5DED3}" type="pres">
      <dgm:prSet presAssocID="{4A311E21-5D74-4B2E-99E3-53649D70C859}" presName="LevelTwoTextNode" presStyleLbl="node2" presStyleIdx="3" presStyleCnt="4">
        <dgm:presLayoutVars>
          <dgm:chPref val="3"/>
        </dgm:presLayoutVars>
      </dgm:prSet>
      <dgm:spPr/>
      <dgm:t>
        <a:bodyPr/>
        <a:lstStyle/>
        <a:p>
          <a:endParaRPr lang="en-US"/>
        </a:p>
      </dgm:t>
    </dgm:pt>
    <dgm:pt modelId="{06BD1ACB-3857-420B-BAE0-1B93F5F8BFEE}" type="pres">
      <dgm:prSet presAssocID="{4A311E21-5D74-4B2E-99E3-53649D70C859}" presName="level3hierChild" presStyleCnt="0"/>
      <dgm:spPr/>
    </dgm:pt>
  </dgm:ptLst>
  <dgm:cxnLst>
    <dgm:cxn modelId="{09831E8B-8C1C-4945-BAD6-966C479B84E9}" type="presOf" srcId="{9BBE35EC-CAD6-4DF7-B6CC-6560C9DBB647}" destId="{BB4A0024-FAB2-4C83-A1FC-083B85361C9D}" srcOrd="0" destOrd="0" presId="urn:microsoft.com/office/officeart/2008/layout/HorizontalMultiLevelHierarchy"/>
    <dgm:cxn modelId="{7A593B3B-C73F-4DBF-A251-247527D51BCA}" type="presOf" srcId="{19D34B4A-516A-419D-8148-A87E83CE6171}" destId="{F0CF4C1E-11DA-4FDE-AAA6-5BAF933C44D7}" srcOrd="0" destOrd="0" presId="urn:microsoft.com/office/officeart/2008/layout/HorizontalMultiLevelHierarchy"/>
    <dgm:cxn modelId="{53EAA8A0-F66E-442A-8D6A-C3B71075B3FD}" srcId="{BB2ACE0F-8614-48F5-A04B-5CC70F29D4D1}" destId="{4A311E21-5D74-4B2E-99E3-53649D70C859}" srcOrd="3" destOrd="0" parTransId="{12781E2F-6930-426F-BFDC-F154287A2056}" sibTransId="{067AF351-FEBE-4D00-BBA1-B578117CE563}"/>
    <dgm:cxn modelId="{0936D848-F105-43EC-9284-6337FBE2E03A}" type="presOf" srcId="{12781E2F-6930-426F-BFDC-F154287A2056}" destId="{99185931-F1DA-4E00-BF85-494D5C37C59D}" srcOrd="0" destOrd="0" presId="urn:microsoft.com/office/officeart/2008/layout/HorizontalMultiLevelHierarchy"/>
    <dgm:cxn modelId="{6748E91F-A0DE-4FBB-AA26-89B6B5D81ADC}" srcId="{75CBE4D0-75DE-4DE7-904A-395CE869B626}" destId="{BB2ACE0F-8614-48F5-A04B-5CC70F29D4D1}" srcOrd="0" destOrd="0" parTransId="{44D20E50-66CB-4372-91E6-429CFD2812CC}" sibTransId="{C53D7CA4-40B3-4880-8742-33D5886FE11C}"/>
    <dgm:cxn modelId="{C37146CA-4B5E-4FF5-B8A1-25D16F3693C3}" type="presOf" srcId="{12781E2F-6930-426F-BFDC-F154287A2056}" destId="{62E9EDB6-B638-4B74-80DF-CF9526CCD7DF}" srcOrd="1" destOrd="0" presId="urn:microsoft.com/office/officeart/2008/layout/HorizontalMultiLevelHierarchy"/>
    <dgm:cxn modelId="{04CBEAF0-CE9F-4625-8BAD-48970A879A7C}" type="presOf" srcId="{9BBE35EC-CAD6-4DF7-B6CC-6560C9DBB647}" destId="{AFAB5CDC-F6D1-4B6E-9C65-A6EDD888CE49}" srcOrd="1" destOrd="0" presId="urn:microsoft.com/office/officeart/2008/layout/HorizontalMultiLevelHierarchy"/>
    <dgm:cxn modelId="{A8AF62DD-29E4-41FD-A217-B5842BC3FDD0}" srcId="{BB2ACE0F-8614-48F5-A04B-5CC70F29D4D1}" destId="{602FDBAE-5988-4653-B940-5A9CFE2A7FDD}" srcOrd="0" destOrd="0" parTransId="{638EF0A8-F7EA-45C1-98DB-4BD45D142BEE}" sibTransId="{D43C9C66-2279-486A-A076-A3B7CD079A6C}"/>
    <dgm:cxn modelId="{F83AF114-80BE-4B64-807A-7BFC722C70FF}" srcId="{BB2ACE0F-8614-48F5-A04B-5CC70F29D4D1}" destId="{19D34B4A-516A-419D-8148-A87E83CE6171}" srcOrd="2" destOrd="0" parTransId="{2757329C-9014-4772-96F6-9BCBF163F578}" sibTransId="{3D022F69-A283-4FCE-8F1B-04023618D301}"/>
    <dgm:cxn modelId="{375D339C-0D65-4650-9136-A9D937C1B86F}" srcId="{BB2ACE0F-8614-48F5-A04B-5CC70F29D4D1}" destId="{2744A008-9DAE-4147-A0A5-4D1CF98FD228}" srcOrd="1" destOrd="0" parTransId="{9BBE35EC-CAD6-4DF7-B6CC-6560C9DBB647}" sibTransId="{A53B93C9-F7BA-4B0E-85DD-D6A3ED1C7B1F}"/>
    <dgm:cxn modelId="{504ACD15-FF9F-47D0-8346-E1290F91858D}" type="presOf" srcId="{4A311E21-5D74-4B2E-99E3-53649D70C859}" destId="{D152A6FD-AF90-4F2D-AC35-415A6AE5DED3}" srcOrd="0" destOrd="0" presId="urn:microsoft.com/office/officeart/2008/layout/HorizontalMultiLevelHierarchy"/>
    <dgm:cxn modelId="{B225AEFC-4017-4E66-8C57-B8D24B03BC74}" type="presOf" srcId="{2744A008-9DAE-4147-A0A5-4D1CF98FD228}" destId="{B42538DA-A89E-4645-AFC0-92057C67E5C8}" srcOrd="0" destOrd="0" presId="urn:microsoft.com/office/officeart/2008/layout/HorizontalMultiLevelHierarchy"/>
    <dgm:cxn modelId="{465A844C-EB22-4D13-BAD0-7AEB96D4A836}" type="presOf" srcId="{638EF0A8-F7EA-45C1-98DB-4BD45D142BEE}" destId="{9C15D915-DE68-44CA-8137-42763D7C63B4}" srcOrd="0" destOrd="0" presId="urn:microsoft.com/office/officeart/2008/layout/HorizontalMultiLevelHierarchy"/>
    <dgm:cxn modelId="{AEDBCA11-5C69-4A39-AE1F-EF868E255865}" type="presOf" srcId="{2757329C-9014-4772-96F6-9BCBF163F578}" destId="{4906829B-A841-44C4-8A60-1C87537E4475}" srcOrd="0" destOrd="0" presId="urn:microsoft.com/office/officeart/2008/layout/HorizontalMultiLevelHierarchy"/>
    <dgm:cxn modelId="{EDFCFFE2-9B8E-4270-A62C-456838037037}" type="presOf" srcId="{BB2ACE0F-8614-48F5-A04B-5CC70F29D4D1}" destId="{44807ADE-6351-4919-B84C-D6B36C8F8FDB}" srcOrd="0" destOrd="0" presId="urn:microsoft.com/office/officeart/2008/layout/HorizontalMultiLevelHierarchy"/>
    <dgm:cxn modelId="{C5075917-05D3-496A-9055-33AB78B01AC1}" type="presOf" srcId="{638EF0A8-F7EA-45C1-98DB-4BD45D142BEE}" destId="{6EC3CDCE-9DBC-4A35-9F99-4C6E6B8B4360}" srcOrd="1" destOrd="0" presId="urn:microsoft.com/office/officeart/2008/layout/HorizontalMultiLevelHierarchy"/>
    <dgm:cxn modelId="{E9416BB7-D530-4231-A9FF-A92CE3AC9E8C}" type="presOf" srcId="{602FDBAE-5988-4653-B940-5A9CFE2A7FDD}" destId="{9611B211-C2F5-452B-933A-36C659429973}" srcOrd="0" destOrd="0" presId="urn:microsoft.com/office/officeart/2008/layout/HorizontalMultiLevelHierarchy"/>
    <dgm:cxn modelId="{1D23B612-724B-4398-87EF-513BFFD83A81}" type="presOf" srcId="{2757329C-9014-4772-96F6-9BCBF163F578}" destId="{C896B81E-C0C0-4D1D-8C6B-C99298F79DC0}" srcOrd="1" destOrd="0" presId="urn:microsoft.com/office/officeart/2008/layout/HorizontalMultiLevelHierarchy"/>
    <dgm:cxn modelId="{E0A24E32-9DCE-433C-AC01-30BE844B4A35}" type="presOf" srcId="{75CBE4D0-75DE-4DE7-904A-395CE869B626}" destId="{9E02F0B2-1913-4E00-8239-CFE77FBE96A6}" srcOrd="0" destOrd="0" presId="urn:microsoft.com/office/officeart/2008/layout/HorizontalMultiLevelHierarchy"/>
    <dgm:cxn modelId="{1DAA5D3B-48CD-4428-AC66-0C5CEACFADBC}" type="presParOf" srcId="{9E02F0B2-1913-4E00-8239-CFE77FBE96A6}" destId="{B0CF852A-DD82-4ECA-A561-D43F11640A13}" srcOrd="0" destOrd="0" presId="urn:microsoft.com/office/officeart/2008/layout/HorizontalMultiLevelHierarchy"/>
    <dgm:cxn modelId="{A1CD0F9E-7B34-4999-82AF-C53278E1CF20}" type="presParOf" srcId="{B0CF852A-DD82-4ECA-A561-D43F11640A13}" destId="{44807ADE-6351-4919-B84C-D6B36C8F8FDB}" srcOrd="0" destOrd="0" presId="urn:microsoft.com/office/officeart/2008/layout/HorizontalMultiLevelHierarchy"/>
    <dgm:cxn modelId="{6AD59D63-B174-4782-B45A-3C489FA42177}" type="presParOf" srcId="{B0CF852A-DD82-4ECA-A561-D43F11640A13}" destId="{F1EBB774-386D-4A5C-A5AA-1BA004A3E809}" srcOrd="1" destOrd="0" presId="urn:microsoft.com/office/officeart/2008/layout/HorizontalMultiLevelHierarchy"/>
    <dgm:cxn modelId="{1E85A11D-0F6A-45A3-9B0D-3A0B4BBB7BF3}" type="presParOf" srcId="{F1EBB774-386D-4A5C-A5AA-1BA004A3E809}" destId="{9C15D915-DE68-44CA-8137-42763D7C63B4}" srcOrd="0" destOrd="0" presId="urn:microsoft.com/office/officeart/2008/layout/HorizontalMultiLevelHierarchy"/>
    <dgm:cxn modelId="{B64F8CB1-CC53-434A-9CAD-C36C2B8C9345}" type="presParOf" srcId="{9C15D915-DE68-44CA-8137-42763D7C63B4}" destId="{6EC3CDCE-9DBC-4A35-9F99-4C6E6B8B4360}" srcOrd="0" destOrd="0" presId="urn:microsoft.com/office/officeart/2008/layout/HorizontalMultiLevelHierarchy"/>
    <dgm:cxn modelId="{16379B01-9A3A-44DE-80E5-D39DBD55EA73}" type="presParOf" srcId="{F1EBB774-386D-4A5C-A5AA-1BA004A3E809}" destId="{707966DC-EEC1-4E37-9C1E-C1A28F251D67}" srcOrd="1" destOrd="0" presId="urn:microsoft.com/office/officeart/2008/layout/HorizontalMultiLevelHierarchy"/>
    <dgm:cxn modelId="{1E71EB02-3D67-417A-B942-098267D44AA0}" type="presParOf" srcId="{707966DC-EEC1-4E37-9C1E-C1A28F251D67}" destId="{9611B211-C2F5-452B-933A-36C659429973}" srcOrd="0" destOrd="0" presId="urn:microsoft.com/office/officeart/2008/layout/HorizontalMultiLevelHierarchy"/>
    <dgm:cxn modelId="{D81E01E6-075E-45B3-A824-8EC0C83B8B67}" type="presParOf" srcId="{707966DC-EEC1-4E37-9C1E-C1A28F251D67}" destId="{401BC930-BB03-41E8-9A10-8A55FDBBE729}" srcOrd="1" destOrd="0" presId="urn:microsoft.com/office/officeart/2008/layout/HorizontalMultiLevelHierarchy"/>
    <dgm:cxn modelId="{00E488D7-5C03-439B-9C06-54C8246F7BD9}" type="presParOf" srcId="{F1EBB774-386D-4A5C-A5AA-1BA004A3E809}" destId="{BB4A0024-FAB2-4C83-A1FC-083B85361C9D}" srcOrd="2" destOrd="0" presId="urn:microsoft.com/office/officeart/2008/layout/HorizontalMultiLevelHierarchy"/>
    <dgm:cxn modelId="{4BA2736F-DD02-49A7-AC39-F07149880848}" type="presParOf" srcId="{BB4A0024-FAB2-4C83-A1FC-083B85361C9D}" destId="{AFAB5CDC-F6D1-4B6E-9C65-A6EDD888CE49}" srcOrd="0" destOrd="0" presId="urn:microsoft.com/office/officeart/2008/layout/HorizontalMultiLevelHierarchy"/>
    <dgm:cxn modelId="{3A380530-3707-44A8-B6BA-8C8861783A40}" type="presParOf" srcId="{F1EBB774-386D-4A5C-A5AA-1BA004A3E809}" destId="{CC1E4C16-5D2C-426E-896D-7E257F445A5D}" srcOrd="3" destOrd="0" presId="urn:microsoft.com/office/officeart/2008/layout/HorizontalMultiLevelHierarchy"/>
    <dgm:cxn modelId="{E0F3337A-9864-41C3-BC25-FDE088726681}" type="presParOf" srcId="{CC1E4C16-5D2C-426E-896D-7E257F445A5D}" destId="{B42538DA-A89E-4645-AFC0-92057C67E5C8}" srcOrd="0" destOrd="0" presId="urn:microsoft.com/office/officeart/2008/layout/HorizontalMultiLevelHierarchy"/>
    <dgm:cxn modelId="{9BEF7025-156F-4627-ACC9-5A993F2C21B1}" type="presParOf" srcId="{CC1E4C16-5D2C-426E-896D-7E257F445A5D}" destId="{4632E07D-0DBA-4262-905D-471A01785CD6}" srcOrd="1" destOrd="0" presId="urn:microsoft.com/office/officeart/2008/layout/HorizontalMultiLevelHierarchy"/>
    <dgm:cxn modelId="{327A02DE-7863-41EF-A4F0-D37AE923B9D7}" type="presParOf" srcId="{F1EBB774-386D-4A5C-A5AA-1BA004A3E809}" destId="{4906829B-A841-44C4-8A60-1C87537E4475}" srcOrd="4" destOrd="0" presId="urn:microsoft.com/office/officeart/2008/layout/HorizontalMultiLevelHierarchy"/>
    <dgm:cxn modelId="{AF8A03E9-C875-4FBB-86E0-BFFA72CC08C4}" type="presParOf" srcId="{4906829B-A841-44C4-8A60-1C87537E4475}" destId="{C896B81E-C0C0-4D1D-8C6B-C99298F79DC0}" srcOrd="0" destOrd="0" presId="urn:microsoft.com/office/officeart/2008/layout/HorizontalMultiLevelHierarchy"/>
    <dgm:cxn modelId="{552DBC6C-1AEB-4E8B-9B46-FE4544870069}" type="presParOf" srcId="{F1EBB774-386D-4A5C-A5AA-1BA004A3E809}" destId="{3C0C615C-9297-4A93-AD6C-D32F0AC66D8F}" srcOrd="5" destOrd="0" presId="urn:microsoft.com/office/officeart/2008/layout/HorizontalMultiLevelHierarchy"/>
    <dgm:cxn modelId="{2BC660A8-42C7-4152-AB75-3186386C8047}" type="presParOf" srcId="{3C0C615C-9297-4A93-AD6C-D32F0AC66D8F}" destId="{F0CF4C1E-11DA-4FDE-AAA6-5BAF933C44D7}" srcOrd="0" destOrd="0" presId="urn:microsoft.com/office/officeart/2008/layout/HorizontalMultiLevelHierarchy"/>
    <dgm:cxn modelId="{8BEC7B54-CB01-4781-AD68-150A293AAB1B}" type="presParOf" srcId="{3C0C615C-9297-4A93-AD6C-D32F0AC66D8F}" destId="{53B97F89-A76E-49F0-84BF-63C22753D57D}" srcOrd="1" destOrd="0" presId="urn:microsoft.com/office/officeart/2008/layout/HorizontalMultiLevelHierarchy"/>
    <dgm:cxn modelId="{FFF7B19A-E432-4F49-B3D2-BA259CDF931D}" type="presParOf" srcId="{F1EBB774-386D-4A5C-A5AA-1BA004A3E809}" destId="{99185931-F1DA-4E00-BF85-494D5C37C59D}" srcOrd="6" destOrd="0" presId="urn:microsoft.com/office/officeart/2008/layout/HorizontalMultiLevelHierarchy"/>
    <dgm:cxn modelId="{E0476D51-0567-4770-B164-773F5B4765FD}" type="presParOf" srcId="{99185931-F1DA-4E00-BF85-494D5C37C59D}" destId="{62E9EDB6-B638-4B74-80DF-CF9526CCD7DF}" srcOrd="0" destOrd="0" presId="urn:microsoft.com/office/officeart/2008/layout/HorizontalMultiLevelHierarchy"/>
    <dgm:cxn modelId="{52B6ACBF-46BA-463B-8401-108A986D909D}" type="presParOf" srcId="{F1EBB774-386D-4A5C-A5AA-1BA004A3E809}" destId="{143D5F95-832E-4FE9-B340-F2AC6AB8575C}" srcOrd="7" destOrd="0" presId="urn:microsoft.com/office/officeart/2008/layout/HorizontalMultiLevelHierarchy"/>
    <dgm:cxn modelId="{70AE093E-B603-4342-99AD-6D762C98A4BC}" type="presParOf" srcId="{143D5F95-832E-4FE9-B340-F2AC6AB8575C}" destId="{D152A6FD-AF90-4F2D-AC35-415A6AE5DED3}" srcOrd="0" destOrd="0" presId="urn:microsoft.com/office/officeart/2008/layout/HorizontalMultiLevelHierarchy"/>
    <dgm:cxn modelId="{4F0758BA-3FFF-42AF-B02F-2DE5D55F6954}" type="presParOf" srcId="{143D5F95-832E-4FE9-B340-F2AC6AB8575C}" destId="{06BD1ACB-3857-420B-BAE0-1B93F5F8BFEE}"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15BBAB83-EE87-4114-BC1A-0B12EDFC4D10}" type="doc">
      <dgm:prSet loTypeId="urn:microsoft.com/office/officeart/2005/8/layout/cycle8" loCatId="cycle" qsTypeId="urn:microsoft.com/office/officeart/2005/8/quickstyle/simple1" qsCatId="simple" csTypeId="urn:microsoft.com/office/officeart/2005/8/colors/accent1_2" csCatId="accent1" phldr="1"/>
      <dgm:spPr/>
      <dgm:t>
        <a:bodyPr/>
        <a:lstStyle/>
        <a:p>
          <a:endParaRPr lang="en-US"/>
        </a:p>
      </dgm:t>
    </dgm:pt>
    <dgm:pt modelId="{D5AA806F-65D2-4600-93EF-90392EC6C753}">
      <dgm:prSet phldrT="[Text]"/>
      <dgm:spPr/>
      <dgm:t>
        <a:bodyPr/>
        <a:lstStyle/>
        <a:p>
          <a:r>
            <a:rPr lang="en-US" b="1" dirty="0"/>
            <a:t>Scientific Fields</a:t>
          </a:r>
        </a:p>
      </dgm:t>
    </dgm:pt>
    <dgm:pt modelId="{9658EA57-6DA9-4C9D-A826-AFBAF9BDD095}" type="parTrans" cxnId="{6614D2AD-2097-40BA-A771-20D735A7B8F7}">
      <dgm:prSet/>
      <dgm:spPr/>
      <dgm:t>
        <a:bodyPr/>
        <a:lstStyle/>
        <a:p>
          <a:endParaRPr lang="en-US"/>
        </a:p>
      </dgm:t>
    </dgm:pt>
    <dgm:pt modelId="{F110A139-3EF6-4640-85BD-1656C024ABC5}" type="sibTrans" cxnId="{6614D2AD-2097-40BA-A771-20D735A7B8F7}">
      <dgm:prSet/>
      <dgm:spPr/>
      <dgm:t>
        <a:bodyPr/>
        <a:lstStyle/>
        <a:p>
          <a:endParaRPr lang="en-US"/>
        </a:p>
      </dgm:t>
    </dgm:pt>
    <dgm:pt modelId="{5F452C52-5116-421E-AEAE-69B79937FBF9}">
      <dgm:prSet phldrT="[Text]" custT="1"/>
      <dgm:spPr/>
      <dgm:t>
        <a:bodyPr/>
        <a:lstStyle/>
        <a:p>
          <a:r>
            <a:rPr lang="en-US" sz="1800" b="0" dirty="0">
              <a:latin typeface="Times New Roman" panose="02020603050405020304" pitchFamily="18" charset="0"/>
              <a:cs typeface="Times New Roman" panose="02020603050405020304" pitchFamily="18" charset="0"/>
            </a:rPr>
            <a:t>two-dimensional nanostructures</a:t>
          </a:r>
        </a:p>
      </dgm:t>
    </dgm:pt>
    <dgm:pt modelId="{C4CD64E7-CFE2-49E5-A7F9-18D653D160ED}" type="parTrans" cxnId="{12422546-8D3B-4F0E-ADCE-5F85E7774857}">
      <dgm:prSet/>
      <dgm:spPr/>
      <dgm:t>
        <a:bodyPr/>
        <a:lstStyle/>
        <a:p>
          <a:endParaRPr lang="en-US"/>
        </a:p>
      </dgm:t>
    </dgm:pt>
    <dgm:pt modelId="{0C3D445F-F4B7-42C5-9E61-5CDEFFBE525F}" type="sibTrans" cxnId="{12422546-8D3B-4F0E-ADCE-5F85E7774857}">
      <dgm:prSet/>
      <dgm:spPr/>
      <dgm:t>
        <a:bodyPr/>
        <a:lstStyle/>
        <a:p>
          <a:endParaRPr lang="en-US"/>
        </a:p>
      </dgm:t>
    </dgm:pt>
    <dgm:pt modelId="{BFD49A6B-C3AB-4B8B-A02C-4F22667218A6}" type="pres">
      <dgm:prSet presAssocID="{15BBAB83-EE87-4114-BC1A-0B12EDFC4D10}" presName="compositeShape" presStyleCnt="0">
        <dgm:presLayoutVars>
          <dgm:chMax val="7"/>
          <dgm:dir/>
          <dgm:resizeHandles val="exact"/>
        </dgm:presLayoutVars>
      </dgm:prSet>
      <dgm:spPr/>
      <dgm:t>
        <a:bodyPr/>
        <a:lstStyle/>
        <a:p>
          <a:endParaRPr lang="en-US"/>
        </a:p>
      </dgm:t>
    </dgm:pt>
    <dgm:pt modelId="{B318B8BE-82C1-492B-B63E-AE7446ADFB2E}" type="pres">
      <dgm:prSet presAssocID="{15BBAB83-EE87-4114-BC1A-0B12EDFC4D10}" presName="wedge1" presStyleLbl="node1" presStyleIdx="0" presStyleCnt="1" custScaleX="104522" custScaleY="97057" custLinFactNeighborX="787"/>
      <dgm:spPr/>
      <dgm:t>
        <a:bodyPr/>
        <a:lstStyle/>
        <a:p>
          <a:endParaRPr lang="en-US"/>
        </a:p>
      </dgm:t>
    </dgm:pt>
    <dgm:pt modelId="{3CDEB14A-35C6-43F1-91C5-883033733E6F}" type="pres">
      <dgm:prSet presAssocID="{15BBAB83-EE87-4114-BC1A-0B12EDFC4D10}" presName="dummy1a" presStyleCnt="0"/>
      <dgm:spPr/>
    </dgm:pt>
    <dgm:pt modelId="{1C2AD37A-BFF9-4936-B297-2D9E5456C4A9}" type="pres">
      <dgm:prSet presAssocID="{15BBAB83-EE87-4114-BC1A-0B12EDFC4D10}" presName="dummy1b" presStyleCnt="0"/>
      <dgm:spPr/>
    </dgm:pt>
    <dgm:pt modelId="{9E565712-9AA9-43BD-A444-5AB9DF2C00B2}" type="pres">
      <dgm:prSet presAssocID="{15BBAB83-EE87-4114-BC1A-0B12EDFC4D10}" presName="wedge1Tx" presStyleLbl="node1" presStyleIdx="0" presStyleCnt="1">
        <dgm:presLayoutVars>
          <dgm:chMax val="0"/>
          <dgm:chPref val="0"/>
          <dgm:bulletEnabled val="1"/>
        </dgm:presLayoutVars>
      </dgm:prSet>
      <dgm:spPr/>
      <dgm:t>
        <a:bodyPr/>
        <a:lstStyle/>
        <a:p>
          <a:endParaRPr lang="en-US"/>
        </a:p>
      </dgm:t>
    </dgm:pt>
    <dgm:pt modelId="{644DCD15-D1E2-499B-AA5A-B3CA16833F25}" type="pres">
      <dgm:prSet presAssocID="{F110A139-3EF6-4640-85BD-1656C024ABC5}" presName="arrowWedge1single" presStyleLbl="fgSibTrans2D1" presStyleIdx="0" presStyleCnt="1"/>
      <dgm:spPr/>
    </dgm:pt>
  </dgm:ptLst>
  <dgm:cxnLst>
    <dgm:cxn modelId="{88F33D7F-381D-4E12-A4DC-0CBE39AB3F13}" type="presOf" srcId="{5F452C52-5116-421E-AEAE-69B79937FBF9}" destId="{B318B8BE-82C1-492B-B63E-AE7446ADFB2E}" srcOrd="0" destOrd="1" presId="urn:microsoft.com/office/officeart/2005/8/layout/cycle8"/>
    <dgm:cxn modelId="{D8C965D8-5EC1-4051-9072-3265E748F737}" type="presOf" srcId="{D5AA806F-65D2-4600-93EF-90392EC6C753}" destId="{B318B8BE-82C1-492B-B63E-AE7446ADFB2E}" srcOrd="0" destOrd="0" presId="urn:microsoft.com/office/officeart/2005/8/layout/cycle8"/>
    <dgm:cxn modelId="{6614D2AD-2097-40BA-A771-20D735A7B8F7}" srcId="{15BBAB83-EE87-4114-BC1A-0B12EDFC4D10}" destId="{D5AA806F-65D2-4600-93EF-90392EC6C753}" srcOrd="0" destOrd="0" parTransId="{9658EA57-6DA9-4C9D-A826-AFBAF9BDD095}" sibTransId="{F110A139-3EF6-4640-85BD-1656C024ABC5}"/>
    <dgm:cxn modelId="{12422546-8D3B-4F0E-ADCE-5F85E7774857}" srcId="{D5AA806F-65D2-4600-93EF-90392EC6C753}" destId="{5F452C52-5116-421E-AEAE-69B79937FBF9}" srcOrd="0" destOrd="0" parTransId="{C4CD64E7-CFE2-49E5-A7F9-18D653D160ED}" sibTransId="{0C3D445F-F4B7-42C5-9E61-5CDEFFBE525F}"/>
    <dgm:cxn modelId="{982C701C-63F6-4489-B261-182CDED52DB2}" type="presOf" srcId="{5F452C52-5116-421E-AEAE-69B79937FBF9}" destId="{9E565712-9AA9-43BD-A444-5AB9DF2C00B2}" srcOrd="1" destOrd="1" presId="urn:microsoft.com/office/officeart/2005/8/layout/cycle8"/>
    <dgm:cxn modelId="{AD38300B-43CA-47FE-B212-99CB0206D908}" type="presOf" srcId="{15BBAB83-EE87-4114-BC1A-0B12EDFC4D10}" destId="{BFD49A6B-C3AB-4B8B-A02C-4F22667218A6}" srcOrd="0" destOrd="0" presId="urn:microsoft.com/office/officeart/2005/8/layout/cycle8"/>
    <dgm:cxn modelId="{415A0475-2AE7-4707-BD91-E50D128C55A9}" type="presOf" srcId="{D5AA806F-65D2-4600-93EF-90392EC6C753}" destId="{9E565712-9AA9-43BD-A444-5AB9DF2C00B2}" srcOrd="1" destOrd="0" presId="urn:microsoft.com/office/officeart/2005/8/layout/cycle8"/>
    <dgm:cxn modelId="{58297CBE-CB47-4E5A-9D29-F48B21E87264}" type="presParOf" srcId="{BFD49A6B-C3AB-4B8B-A02C-4F22667218A6}" destId="{B318B8BE-82C1-492B-B63E-AE7446ADFB2E}" srcOrd="0" destOrd="0" presId="urn:microsoft.com/office/officeart/2005/8/layout/cycle8"/>
    <dgm:cxn modelId="{03E16694-B967-4462-99E8-690F10A66EB4}" type="presParOf" srcId="{BFD49A6B-C3AB-4B8B-A02C-4F22667218A6}" destId="{3CDEB14A-35C6-43F1-91C5-883033733E6F}" srcOrd="1" destOrd="0" presId="urn:microsoft.com/office/officeart/2005/8/layout/cycle8"/>
    <dgm:cxn modelId="{7E53FEFD-93BF-4E62-A270-D7F47C626EE3}" type="presParOf" srcId="{BFD49A6B-C3AB-4B8B-A02C-4F22667218A6}" destId="{1C2AD37A-BFF9-4936-B297-2D9E5456C4A9}" srcOrd="2" destOrd="0" presId="urn:microsoft.com/office/officeart/2005/8/layout/cycle8"/>
    <dgm:cxn modelId="{BBAD0C16-2558-418B-A3F1-16AA4C7BFB28}" type="presParOf" srcId="{BFD49A6B-C3AB-4B8B-A02C-4F22667218A6}" destId="{9E565712-9AA9-43BD-A444-5AB9DF2C00B2}" srcOrd="3" destOrd="0" presId="urn:microsoft.com/office/officeart/2005/8/layout/cycle8"/>
    <dgm:cxn modelId="{62CFEE2D-91D0-4CC4-9174-1281995304A8}" type="presParOf" srcId="{BFD49A6B-C3AB-4B8B-A02C-4F22667218A6}" destId="{644DCD15-D1E2-499B-AA5A-B3CA16833F25}" srcOrd="4" destOrd="0" presId="urn:microsoft.com/office/officeart/2005/8/layout/cycle8"/>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03AB0F23-1225-4923-91B9-151E84B73846}" type="doc">
      <dgm:prSet loTypeId="urn:microsoft.com/office/officeart/2005/8/layout/lProcess2" loCatId="list" qsTypeId="urn:microsoft.com/office/officeart/2005/8/quickstyle/3d2" qsCatId="3D" csTypeId="urn:microsoft.com/office/officeart/2005/8/colors/accent2_3" csCatId="accent2" phldr="1"/>
      <dgm:spPr/>
      <dgm:t>
        <a:bodyPr/>
        <a:lstStyle/>
        <a:p>
          <a:endParaRPr lang="en-US"/>
        </a:p>
      </dgm:t>
    </dgm:pt>
    <dgm:pt modelId="{BF54D65C-7C98-4F5C-AEE8-E3A112005355}">
      <dgm:prSet phldrT="[Text]" custT="1"/>
      <dgm:spPr/>
      <dgm:t>
        <a:bodyPr/>
        <a:lstStyle/>
        <a:p>
          <a:r>
            <a:rPr lang="fa-IR" sz="2800" b="1">
              <a:solidFill>
                <a:schemeClr val="accent3">
                  <a:lumMod val="75000"/>
                </a:schemeClr>
              </a:solidFill>
              <a:cs typeface="B Nazanin" panose="00000400000000000000" pitchFamily="2" charset="-78"/>
            </a:rPr>
            <a:t>اهداف پروژه</a:t>
          </a:r>
          <a:endParaRPr lang="en-US" sz="2800" b="1" dirty="0">
            <a:solidFill>
              <a:schemeClr val="accent3">
                <a:lumMod val="75000"/>
              </a:schemeClr>
            </a:solidFill>
            <a:cs typeface="B Nazanin" panose="00000400000000000000" pitchFamily="2" charset="-78"/>
          </a:endParaRPr>
        </a:p>
      </dgm:t>
    </dgm:pt>
    <dgm:pt modelId="{CA0CDE06-CB6E-4D3C-A6C9-CF4C846B23ED}" type="parTrans" cxnId="{8DFF190D-627D-4B3D-A113-69D65D02F213}">
      <dgm:prSet/>
      <dgm:spPr/>
      <dgm:t>
        <a:bodyPr/>
        <a:lstStyle/>
        <a:p>
          <a:endParaRPr lang="en-US"/>
        </a:p>
      </dgm:t>
    </dgm:pt>
    <dgm:pt modelId="{322D8798-3A04-4776-BA52-29DC27ED94D3}" type="sibTrans" cxnId="{8DFF190D-627D-4B3D-A113-69D65D02F213}">
      <dgm:prSet/>
      <dgm:spPr/>
      <dgm:t>
        <a:bodyPr/>
        <a:lstStyle/>
        <a:p>
          <a:endParaRPr lang="en-US"/>
        </a:p>
      </dgm:t>
    </dgm:pt>
    <dgm:pt modelId="{DC761295-E286-4A91-9B9C-FB8B08B7FCA8}">
      <dgm:prSet phldrT="[Text]" custT="1"/>
      <dgm:spPr/>
      <dgm:t>
        <a:bodyPr/>
        <a:lstStyle/>
        <a:p>
          <a:r>
            <a:rPr lang="ar-SA" sz="2000" b="1" dirty="0">
              <a:solidFill>
                <a:schemeClr val="tx1"/>
              </a:solidFill>
              <a:cs typeface="B Nazanin" panose="00000400000000000000" pitchFamily="2" charset="-78"/>
            </a:rPr>
            <a:t>جنبه‌های کلیدی </a:t>
          </a:r>
          <a:r>
            <a:rPr lang="ar-SA" sz="2000" b="1" dirty="0">
              <a:solidFill>
                <a:srgbClr val="FF0066"/>
              </a:solidFill>
              <a:cs typeface="B Nazanin" panose="00000400000000000000" pitchFamily="2" charset="-78"/>
            </a:rPr>
            <a:t>ایمنی مکسین </a:t>
          </a:r>
          <a:r>
            <a:rPr lang="ar-SA" sz="2000" b="1" dirty="0">
              <a:solidFill>
                <a:schemeClr val="tx1"/>
              </a:solidFill>
              <a:cs typeface="B Nazanin" panose="00000400000000000000" pitchFamily="2" charset="-78"/>
            </a:rPr>
            <a:t>برای استفاده آن در بیوالکترونیک یا ابزارهای بیوپزشکی </a:t>
          </a:r>
          <a:r>
            <a:rPr lang="fa-IR" sz="2000" b="1" dirty="0">
              <a:solidFill>
                <a:schemeClr val="tx1"/>
              </a:solidFill>
              <a:cs typeface="B Nazanin" panose="00000400000000000000" pitchFamily="2" charset="-78"/>
            </a:rPr>
            <a:t>اعمالی بر پوست</a:t>
          </a:r>
          <a:endParaRPr lang="en-US" sz="2000" b="1" dirty="0">
            <a:solidFill>
              <a:schemeClr val="tx1"/>
            </a:solidFill>
            <a:cs typeface="B Nazanin" panose="00000400000000000000" pitchFamily="2" charset="-78"/>
          </a:endParaRPr>
        </a:p>
      </dgm:t>
    </dgm:pt>
    <dgm:pt modelId="{FBEE732A-6A2C-410E-9882-12B4B933A8E8}" type="parTrans" cxnId="{B6B5082E-8349-4944-B191-C67FAFE8C217}">
      <dgm:prSet/>
      <dgm:spPr/>
      <dgm:t>
        <a:bodyPr/>
        <a:lstStyle/>
        <a:p>
          <a:endParaRPr lang="en-US"/>
        </a:p>
      </dgm:t>
    </dgm:pt>
    <dgm:pt modelId="{C4CB787C-27AC-4641-9BF8-DAC719EDC0C4}" type="sibTrans" cxnId="{B6B5082E-8349-4944-B191-C67FAFE8C217}">
      <dgm:prSet/>
      <dgm:spPr/>
      <dgm:t>
        <a:bodyPr/>
        <a:lstStyle/>
        <a:p>
          <a:endParaRPr lang="en-US"/>
        </a:p>
      </dgm:t>
    </dgm:pt>
    <dgm:pt modelId="{8354DBD7-5615-4E6F-9B3A-C6FF7C3F5F32}">
      <dgm:prSet phldrT="[Text]" custT="1"/>
      <dgm:spPr/>
      <dgm:t>
        <a:bodyPr/>
        <a:lstStyle/>
        <a:p>
          <a:r>
            <a:rPr lang="ar-SA" sz="2000" b="1" dirty="0">
              <a:solidFill>
                <a:schemeClr val="tx1"/>
              </a:solidFill>
              <a:cs typeface="B Nazanin" panose="00000400000000000000" pitchFamily="2" charset="-78"/>
            </a:rPr>
            <a:t>مشخصه‌یابی اثر مواددوبعدی بر </a:t>
          </a:r>
          <a:r>
            <a:rPr lang="ar-SA" sz="2000" b="1" dirty="0">
              <a:solidFill>
                <a:srgbClr val="FF0066"/>
              </a:solidFill>
              <a:cs typeface="B Nazanin" panose="00000400000000000000" pitchFamily="2" charset="-78"/>
            </a:rPr>
            <a:t>پوست</a:t>
          </a:r>
          <a:r>
            <a:rPr lang="ar-SA" sz="2000" b="1" dirty="0">
              <a:solidFill>
                <a:schemeClr val="tx1"/>
              </a:solidFill>
              <a:cs typeface="B Nazanin" panose="00000400000000000000" pitchFamily="2" charset="-78"/>
            </a:rPr>
            <a:t> با توجه به خواص شیمی فیزیکی، نانوایمنی و سمیت</a:t>
          </a:r>
          <a:endParaRPr lang="en-US" sz="2000" b="1" dirty="0">
            <a:solidFill>
              <a:schemeClr val="tx1"/>
            </a:solidFill>
            <a:cs typeface="B Nazanin" panose="00000400000000000000" pitchFamily="2" charset="-78"/>
          </a:endParaRPr>
        </a:p>
      </dgm:t>
    </dgm:pt>
    <dgm:pt modelId="{D9500498-7C91-4C86-B262-53AE3D5AC205}" type="parTrans" cxnId="{0A8DB402-439A-4A4D-822F-71ABB4CF36C8}">
      <dgm:prSet/>
      <dgm:spPr/>
      <dgm:t>
        <a:bodyPr/>
        <a:lstStyle/>
        <a:p>
          <a:endParaRPr lang="en-US"/>
        </a:p>
      </dgm:t>
    </dgm:pt>
    <dgm:pt modelId="{22388F21-5738-4D94-8DDF-EC2F3D667D31}" type="sibTrans" cxnId="{0A8DB402-439A-4A4D-822F-71ABB4CF36C8}">
      <dgm:prSet/>
      <dgm:spPr/>
      <dgm:t>
        <a:bodyPr/>
        <a:lstStyle/>
        <a:p>
          <a:endParaRPr lang="en-US"/>
        </a:p>
      </dgm:t>
    </dgm:pt>
    <dgm:pt modelId="{AEF01B7D-6D34-4FC0-94EA-AD7DFCFE36B5}" type="pres">
      <dgm:prSet presAssocID="{03AB0F23-1225-4923-91B9-151E84B73846}" presName="theList" presStyleCnt="0">
        <dgm:presLayoutVars>
          <dgm:dir/>
          <dgm:animLvl val="lvl"/>
          <dgm:resizeHandles val="exact"/>
        </dgm:presLayoutVars>
      </dgm:prSet>
      <dgm:spPr/>
      <dgm:t>
        <a:bodyPr/>
        <a:lstStyle/>
        <a:p>
          <a:endParaRPr lang="en-US"/>
        </a:p>
      </dgm:t>
    </dgm:pt>
    <dgm:pt modelId="{6830A5B1-5EC5-4F75-BDE0-E3BCF144A44A}" type="pres">
      <dgm:prSet presAssocID="{BF54D65C-7C98-4F5C-AEE8-E3A112005355}" presName="compNode" presStyleCnt="0"/>
      <dgm:spPr/>
    </dgm:pt>
    <dgm:pt modelId="{6F311D35-BA67-4C44-9B9D-4E59637F4D75}" type="pres">
      <dgm:prSet presAssocID="{BF54D65C-7C98-4F5C-AEE8-E3A112005355}" presName="aNode" presStyleLbl="bgShp" presStyleIdx="0" presStyleCnt="1" custLinFactNeighborX="3818" custLinFactNeighborY="47"/>
      <dgm:spPr/>
      <dgm:t>
        <a:bodyPr/>
        <a:lstStyle/>
        <a:p>
          <a:endParaRPr lang="en-US"/>
        </a:p>
      </dgm:t>
    </dgm:pt>
    <dgm:pt modelId="{E8950CFC-0D13-4BCD-8702-11299E653C26}" type="pres">
      <dgm:prSet presAssocID="{BF54D65C-7C98-4F5C-AEE8-E3A112005355}" presName="textNode" presStyleLbl="bgShp" presStyleIdx="0" presStyleCnt="1"/>
      <dgm:spPr/>
      <dgm:t>
        <a:bodyPr/>
        <a:lstStyle/>
        <a:p>
          <a:endParaRPr lang="en-US"/>
        </a:p>
      </dgm:t>
    </dgm:pt>
    <dgm:pt modelId="{16D6FE31-155E-4EBC-9956-248FABDECD24}" type="pres">
      <dgm:prSet presAssocID="{BF54D65C-7C98-4F5C-AEE8-E3A112005355}" presName="compChildNode" presStyleCnt="0"/>
      <dgm:spPr/>
    </dgm:pt>
    <dgm:pt modelId="{8B1C9747-05D5-46AE-8A9E-4BDE77B2B6EA}" type="pres">
      <dgm:prSet presAssocID="{BF54D65C-7C98-4F5C-AEE8-E3A112005355}" presName="theInnerList" presStyleCnt="0"/>
      <dgm:spPr/>
    </dgm:pt>
    <dgm:pt modelId="{48831DBA-4765-4011-86CD-10471CB685FB}" type="pres">
      <dgm:prSet presAssocID="{DC761295-E286-4A91-9B9C-FB8B08B7FCA8}" presName="childNode" presStyleLbl="node1" presStyleIdx="0" presStyleCnt="2" custScaleY="2000000" custLinFactY="-349625" custLinFactNeighborY="-400000">
        <dgm:presLayoutVars>
          <dgm:bulletEnabled val="1"/>
        </dgm:presLayoutVars>
      </dgm:prSet>
      <dgm:spPr/>
      <dgm:t>
        <a:bodyPr/>
        <a:lstStyle/>
        <a:p>
          <a:endParaRPr lang="en-US"/>
        </a:p>
      </dgm:t>
    </dgm:pt>
    <dgm:pt modelId="{1C1AC576-B476-4FF8-9A7F-1CE45EAA3D54}" type="pres">
      <dgm:prSet presAssocID="{DC761295-E286-4A91-9B9C-FB8B08B7FCA8}" presName="aSpace2" presStyleCnt="0"/>
      <dgm:spPr/>
    </dgm:pt>
    <dgm:pt modelId="{7373B35A-0985-4ECA-A61C-6A6013EB01B7}" type="pres">
      <dgm:prSet presAssocID="{8354DBD7-5615-4E6F-9B3A-C6FF7C3F5F32}" presName="childNode" presStyleLbl="node1" presStyleIdx="1" presStyleCnt="2" custScaleY="2000000" custLinFactNeighborY="-2682">
        <dgm:presLayoutVars>
          <dgm:bulletEnabled val="1"/>
        </dgm:presLayoutVars>
      </dgm:prSet>
      <dgm:spPr/>
      <dgm:t>
        <a:bodyPr/>
        <a:lstStyle/>
        <a:p>
          <a:endParaRPr lang="en-US"/>
        </a:p>
      </dgm:t>
    </dgm:pt>
  </dgm:ptLst>
  <dgm:cxnLst>
    <dgm:cxn modelId="{4A82B6E2-042C-4103-9ED5-1866F6BFAC4B}" type="presOf" srcId="{BF54D65C-7C98-4F5C-AEE8-E3A112005355}" destId="{6F311D35-BA67-4C44-9B9D-4E59637F4D75}" srcOrd="0" destOrd="0" presId="urn:microsoft.com/office/officeart/2005/8/layout/lProcess2"/>
    <dgm:cxn modelId="{8DFF190D-627D-4B3D-A113-69D65D02F213}" srcId="{03AB0F23-1225-4923-91B9-151E84B73846}" destId="{BF54D65C-7C98-4F5C-AEE8-E3A112005355}" srcOrd="0" destOrd="0" parTransId="{CA0CDE06-CB6E-4D3C-A6C9-CF4C846B23ED}" sibTransId="{322D8798-3A04-4776-BA52-29DC27ED94D3}"/>
    <dgm:cxn modelId="{1E2B12DA-FD78-4F6F-9026-5451A03F3419}" type="presOf" srcId="{BF54D65C-7C98-4F5C-AEE8-E3A112005355}" destId="{E8950CFC-0D13-4BCD-8702-11299E653C26}" srcOrd="1" destOrd="0" presId="urn:microsoft.com/office/officeart/2005/8/layout/lProcess2"/>
    <dgm:cxn modelId="{B6B5082E-8349-4944-B191-C67FAFE8C217}" srcId="{BF54D65C-7C98-4F5C-AEE8-E3A112005355}" destId="{DC761295-E286-4A91-9B9C-FB8B08B7FCA8}" srcOrd="0" destOrd="0" parTransId="{FBEE732A-6A2C-410E-9882-12B4B933A8E8}" sibTransId="{C4CB787C-27AC-4641-9BF8-DAC719EDC0C4}"/>
    <dgm:cxn modelId="{4C1D4E22-1B81-4058-9081-C0A587EFAD3F}" type="presOf" srcId="{03AB0F23-1225-4923-91B9-151E84B73846}" destId="{AEF01B7D-6D34-4FC0-94EA-AD7DFCFE36B5}" srcOrd="0" destOrd="0" presId="urn:microsoft.com/office/officeart/2005/8/layout/lProcess2"/>
    <dgm:cxn modelId="{B026D34B-52B7-4776-A552-6C9F9E6EA6B5}" type="presOf" srcId="{DC761295-E286-4A91-9B9C-FB8B08B7FCA8}" destId="{48831DBA-4765-4011-86CD-10471CB685FB}" srcOrd="0" destOrd="0" presId="urn:microsoft.com/office/officeart/2005/8/layout/lProcess2"/>
    <dgm:cxn modelId="{C92143BB-FA76-4354-9D1A-0663B597A23F}" type="presOf" srcId="{8354DBD7-5615-4E6F-9B3A-C6FF7C3F5F32}" destId="{7373B35A-0985-4ECA-A61C-6A6013EB01B7}" srcOrd="0" destOrd="0" presId="urn:microsoft.com/office/officeart/2005/8/layout/lProcess2"/>
    <dgm:cxn modelId="{0A8DB402-439A-4A4D-822F-71ABB4CF36C8}" srcId="{BF54D65C-7C98-4F5C-AEE8-E3A112005355}" destId="{8354DBD7-5615-4E6F-9B3A-C6FF7C3F5F32}" srcOrd="1" destOrd="0" parTransId="{D9500498-7C91-4C86-B262-53AE3D5AC205}" sibTransId="{22388F21-5738-4D94-8DDF-EC2F3D667D31}"/>
    <dgm:cxn modelId="{0F9F4022-B701-45A0-8E6F-E05B5CF3A493}" type="presParOf" srcId="{AEF01B7D-6D34-4FC0-94EA-AD7DFCFE36B5}" destId="{6830A5B1-5EC5-4F75-BDE0-E3BCF144A44A}" srcOrd="0" destOrd="0" presId="urn:microsoft.com/office/officeart/2005/8/layout/lProcess2"/>
    <dgm:cxn modelId="{E53C0C93-FCE4-41CD-AF47-5198165C046B}" type="presParOf" srcId="{6830A5B1-5EC5-4F75-BDE0-E3BCF144A44A}" destId="{6F311D35-BA67-4C44-9B9D-4E59637F4D75}" srcOrd="0" destOrd="0" presId="urn:microsoft.com/office/officeart/2005/8/layout/lProcess2"/>
    <dgm:cxn modelId="{1C13863A-937A-4419-8B2A-B64D33AFFF24}" type="presParOf" srcId="{6830A5B1-5EC5-4F75-BDE0-E3BCF144A44A}" destId="{E8950CFC-0D13-4BCD-8702-11299E653C26}" srcOrd="1" destOrd="0" presId="urn:microsoft.com/office/officeart/2005/8/layout/lProcess2"/>
    <dgm:cxn modelId="{CD5F546C-FA21-4677-A3D2-E8509936219F}" type="presParOf" srcId="{6830A5B1-5EC5-4F75-BDE0-E3BCF144A44A}" destId="{16D6FE31-155E-4EBC-9956-248FABDECD24}" srcOrd="2" destOrd="0" presId="urn:microsoft.com/office/officeart/2005/8/layout/lProcess2"/>
    <dgm:cxn modelId="{DEF0D0B0-A6E1-4117-A8F0-55F435209C6A}" type="presParOf" srcId="{16D6FE31-155E-4EBC-9956-248FABDECD24}" destId="{8B1C9747-05D5-46AE-8A9E-4BDE77B2B6EA}" srcOrd="0" destOrd="0" presId="urn:microsoft.com/office/officeart/2005/8/layout/lProcess2"/>
    <dgm:cxn modelId="{5DC73F60-7C4A-49FC-B3EE-74F245788C5E}" type="presParOf" srcId="{8B1C9747-05D5-46AE-8A9E-4BDE77B2B6EA}" destId="{48831DBA-4765-4011-86CD-10471CB685FB}" srcOrd="0" destOrd="0" presId="urn:microsoft.com/office/officeart/2005/8/layout/lProcess2"/>
    <dgm:cxn modelId="{A4BC6BFD-8561-4DE6-90E5-61A65DF92A5D}" type="presParOf" srcId="{8B1C9747-05D5-46AE-8A9E-4BDE77B2B6EA}" destId="{1C1AC576-B476-4FF8-9A7F-1CE45EAA3D54}" srcOrd="1" destOrd="0" presId="urn:microsoft.com/office/officeart/2005/8/layout/lProcess2"/>
    <dgm:cxn modelId="{080317E3-C169-45CB-8C35-6260661731D0}" type="presParOf" srcId="{8B1C9747-05D5-46AE-8A9E-4BDE77B2B6EA}" destId="{7373B35A-0985-4ECA-A61C-6A6013EB01B7}" srcOrd="2" destOrd="0" presId="urn:microsoft.com/office/officeart/2005/8/layout/lProcess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15BBAB83-EE87-4114-BC1A-0B12EDFC4D1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D5AA806F-65D2-4600-93EF-90392EC6C753}">
      <dgm:prSet phldrT="[Text]"/>
      <dgm:spPr/>
      <dgm:t>
        <a:bodyPr/>
        <a:lstStyle/>
        <a:p>
          <a:r>
            <a:rPr lang="en-US" b="1" dirty="0"/>
            <a:t>Scientific Fields</a:t>
          </a:r>
        </a:p>
      </dgm:t>
    </dgm:pt>
    <dgm:pt modelId="{9658EA57-6DA9-4C9D-A826-AFBAF9BDD095}" type="parTrans" cxnId="{6614D2AD-2097-40BA-A771-20D735A7B8F7}">
      <dgm:prSet/>
      <dgm:spPr/>
      <dgm:t>
        <a:bodyPr/>
        <a:lstStyle/>
        <a:p>
          <a:endParaRPr lang="en-US"/>
        </a:p>
      </dgm:t>
    </dgm:pt>
    <dgm:pt modelId="{F110A139-3EF6-4640-85BD-1656C024ABC5}" type="sibTrans" cxnId="{6614D2AD-2097-40BA-A771-20D735A7B8F7}">
      <dgm:prSet/>
      <dgm:spPr/>
      <dgm:t>
        <a:bodyPr/>
        <a:lstStyle/>
        <a:p>
          <a:endParaRPr lang="en-US"/>
        </a:p>
      </dgm:t>
    </dgm:pt>
    <dgm:pt modelId="{5F452C52-5116-421E-AEAE-69B79937FBF9}">
      <dgm:prSet phldrT="[Text]" custT="1"/>
      <dgm:spPr/>
      <dgm:t>
        <a:bodyPr/>
        <a:lstStyle/>
        <a:p>
          <a:r>
            <a:rPr lang="en-US" sz="1800" b="0" dirty="0">
              <a:latin typeface="Times New Roman" panose="02020603050405020304" pitchFamily="18" charset="0"/>
              <a:cs typeface="Times New Roman" panose="02020603050405020304" pitchFamily="18" charset="0"/>
            </a:rPr>
            <a:t>polymer science</a:t>
          </a:r>
        </a:p>
      </dgm:t>
    </dgm:pt>
    <dgm:pt modelId="{C4CD64E7-CFE2-49E5-A7F9-18D653D160ED}" type="parTrans" cxnId="{12422546-8D3B-4F0E-ADCE-5F85E7774857}">
      <dgm:prSet/>
      <dgm:spPr/>
      <dgm:t>
        <a:bodyPr/>
        <a:lstStyle/>
        <a:p>
          <a:endParaRPr lang="en-US"/>
        </a:p>
      </dgm:t>
    </dgm:pt>
    <dgm:pt modelId="{0C3D445F-F4B7-42C5-9E61-5CDEFFBE525F}" type="sibTrans" cxnId="{12422546-8D3B-4F0E-ADCE-5F85E7774857}">
      <dgm:prSet/>
      <dgm:spPr/>
      <dgm:t>
        <a:bodyPr/>
        <a:lstStyle/>
        <a:p>
          <a:endParaRPr lang="en-US"/>
        </a:p>
      </dgm:t>
    </dgm:pt>
    <dgm:pt modelId="{DFEE95FF-FA7B-4248-98E8-2C5B59A24CF7}">
      <dgm:prSet phldrT="[Text]" custT="1"/>
      <dgm:spPr/>
      <dgm:t>
        <a:bodyPr/>
        <a:lstStyle/>
        <a:p>
          <a:pPr rtl="0"/>
          <a:r>
            <a:rPr lang="en-US" sz="1800" b="0" dirty="0">
              <a:latin typeface="Times New Roman" panose="02020603050405020304" pitchFamily="18" charset="0"/>
              <a:cs typeface="Times New Roman" panose="02020603050405020304" pitchFamily="18" charset="0"/>
            </a:rPr>
            <a:t>composites</a:t>
          </a:r>
          <a:endParaRPr lang="en-US" sz="1200" b="0" dirty="0">
            <a:latin typeface="Times New Roman" panose="02020603050405020304" pitchFamily="18" charset="0"/>
            <a:cs typeface="Times New Roman" panose="02020603050405020304" pitchFamily="18" charset="0"/>
          </a:endParaRPr>
        </a:p>
      </dgm:t>
    </dgm:pt>
    <dgm:pt modelId="{6E722B85-96D5-45FE-BB3F-06E274AC3D7B}" type="parTrans" cxnId="{E54A5655-D424-4345-BB4A-ACBEC259AF87}">
      <dgm:prSet/>
      <dgm:spPr/>
      <dgm:t>
        <a:bodyPr/>
        <a:lstStyle/>
        <a:p>
          <a:endParaRPr lang="en-US"/>
        </a:p>
      </dgm:t>
    </dgm:pt>
    <dgm:pt modelId="{2201E551-6951-4793-A877-4457656758A3}" type="sibTrans" cxnId="{E54A5655-D424-4345-BB4A-ACBEC259AF87}">
      <dgm:prSet/>
      <dgm:spPr/>
      <dgm:t>
        <a:bodyPr/>
        <a:lstStyle/>
        <a:p>
          <a:endParaRPr lang="en-US"/>
        </a:p>
      </dgm:t>
    </dgm:pt>
    <dgm:pt modelId="{FB896949-2FC5-4275-BAB6-62D5097E0E5D}" type="pres">
      <dgm:prSet presAssocID="{15BBAB83-EE87-4114-BC1A-0B12EDFC4D10}" presName="Name0" presStyleCnt="0">
        <dgm:presLayoutVars>
          <dgm:chMax val="1"/>
          <dgm:dir/>
          <dgm:animLvl val="ctr"/>
          <dgm:resizeHandles val="exact"/>
        </dgm:presLayoutVars>
      </dgm:prSet>
      <dgm:spPr/>
      <dgm:t>
        <a:bodyPr/>
        <a:lstStyle/>
        <a:p>
          <a:endParaRPr lang="en-US"/>
        </a:p>
      </dgm:t>
    </dgm:pt>
    <dgm:pt modelId="{8679C579-EA48-4F24-AA4B-7F18F28B9D66}" type="pres">
      <dgm:prSet presAssocID="{D5AA806F-65D2-4600-93EF-90392EC6C753}" presName="centerShape" presStyleLbl="node0" presStyleIdx="0" presStyleCnt="1"/>
      <dgm:spPr/>
      <dgm:t>
        <a:bodyPr/>
        <a:lstStyle/>
        <a:p>
          <a:endParaRPr lang="en-US"/>
        </a:p>
      </dgm:t>
    </dgm:pt>
    <dgm:pt modelId="{0F2EC142-B3F6-4F17-8C62-E33B11B21469}" type="pres">
      <dgm:prSet presAssocID="{5F452C52-5116-421E-AEAE-69B79937FBF9}" presName="node" presStyleLbl="node1" presStyleIdx="0" presStyleCnt="2" custScaleX="122081" custScaleY="113637">
        <dgm:presLayoutVars>
          <dgm:bulletEnabled val="1"/>
        </dgm:presLayoutVars>
      </dgm:prSet>
      <dgm:spPr/>
      <dgm:t>
        <a:bodyPr/>
        <a:lstStyle/>
        <a:p>
          <a:endParaRPr lang="en-US"/>
        </a:p>
      </dgm:t>
    </dgm:pt>
    <dgm:pt modelId="{0F1296E4-BA6A-4DC4-97EB-1B75B9100719}" type="pres">
      <dgm:prSet presAssocID="{5F452C52-5116-421E-AEAE-69B79937FBF9}" presName="dummy" presStyleCnt="0"/>
      <dgm:spPr/>
    </dgm:pt>
    <dgm:pt modelId="{8B5ACFFB-1DA2-4FC3-A995-A0C9E1359451}" type="pres">
      <dgm:prSet presAssocID="{0C3D445F-F4B7-42C5-9E61-5CDEFFBE525F}" presName="sibTrans" presStyleLbl="sibTrans2D1" presStyleIdx="0" presStyleCnt="2"/>
      <dgm:spPr/>
      <dgm:t>
        <a:bodyPr/>
        <a:lstStyle/>
        <a:p>
          <a:endParaRPr lang="en-US"/>
        </a:p>
      </dgm:t>
    </dgm:pt>
    <dgm:pt modelId="{9943018C-83F9-42B7-8D7C-C04D0E5FB002}" type="pres">
      <dgm:prSet presAssocID="{DFEE95FF-FA7B-4248-98E8-2C5B59A24CF7}" presName="node" presStyleLbl="node1" presStyleIdx="1" presStyleCnt="2" custScaleX="122081" custScaleY="113637">
        <dgm:presLayoutVars>
          <dgm:bulletEnabled val="1"/>
        </dgm:presLayoutVars>
      </dgm:prSet>
      <dgm:spPr/>
      <dgm:t>
        <a:bodyPr/>
        <a:lstStyle/>
        <a:p>
          <a:endParaRPr lang="en-US"/>
        </a:p>
      </dgm:t>
    </dgm:pt>
    <dgm:pt modelId="{D3230CEE-74B2-4E20-B958-5EE3E1EBB919}" type="pres">
      <dgm:prSet presAssocID="{DFEE95FF-FA7B-4248-98E8-2C5B59A24CF7}" presName="dummy" presStyleCnt="0"/>
      <dgm:spPr/>
    </dgm:pt>
    <dgm:pt modelId="{62204A06-D068-41D9-A4BB-16D7D335D5B8}" type="pres">
      <dgm:prSet presAssocID="{2201E551-6951-4793-A877-4457656758A3}" presName="sibTrans" presStyleLbl="sibTrans2D1" presStyleIdx="1" presStyleCnt="2"/>
      <dgm:spPr/>
      <dgm:t>
        <a:bodyPr/>
        <a:lstStyle/>
        <a:p>
          <a:endParaRPr lang="en-US"/>
        </a:p>
      </dgm:t>
    </dgm:pt>
  </dgm:ptLst>
  <dgm:cxnLst>
    <dgm:cxn modelId="{6614D2AD-2097-40BA-A771-20D735A7B8F7}" srcId="{15BBAB83-EE87-4114-BC1A-0B12EDFC4D10}" destId="{D5AA806F-65D2-4600-93EF-90392EC6C753}" srcOrd="0" destOrd="0" parTransId="{9658EA57-6DA9-4C9D-A826-AFBAF9BDD095}" sibTransId="{F110A139-3EF6-4640-85BD-1656C024ABC5}"/>
    <dgm:cxn modelId="{379CBE74-D52E-4111-9D25-6A486A701998}" type="presOf" srcId="{D5AA806F-65D2-4600-93EF-90392EC6C753}" destId="{8679C579-EA48-4F24-AA4B-7F18F28B9D66}" srcOrd="0" destOrd="0" presId="urn:microsoft.com/office/officeart/2005/8/layout/radial6"/>
    <dgm:cxn modelId="{E54A5655-D424-4345-BB4A-ACBEC259AF87}" srcId="{D5AA806F-65D2-4600-93EF-90392EC6C753}" destId="{DFEE95FF-FA7B-4248-98E8-2C5B59A24CF7}" srcOrd="1" destOrd="0" parTransId="{6E722B85-96D5-45FE-BB3F-06E274AC3D7B}" sibTransId="{2201E551-6951-4793-A877-4457656758A3}"/>
    <dgm:cxn modelId="{0E05A736-2297-46D8-89E1-C594307DB41B}" type="presOf" srcId="{15BBAB83-EE87-4114-BC1A-0B12EDFC4D10}" destId="{FB896949-2FC5-4275-BAB6-62D5097E0E5D}" srcOrd="0" destOrd="0" presId="urn:microsoft.com/office/officeart/2005/8/layout/radial6"/>
    <dgm:cxn modelId="{969E037A-19AF-4235-9D54-E8874F925263}" type="presOf" srcId="{DFEE95FF-FA7B-4248-98E8-2C5B59A24CF7}" destId="{9943018C-83F9-42B7-8D7C-C04D0E5FB002}" srcOrd="0" destOrd="0" presId="urn:microsoft.com/office/officeart/2005/8/layout/radial6"/>
    <dgm:cxn modelId="{ACFCED32-0E45-48DE-A86B-6A801391216B}" type="presOf" srcId="{0C3D445F-F4B7-42C5-9E61-5CDEFFBE525F}" destId="{8B5ACFFB-1DA2-4FC3-A995-A0C9E1359451}" srcOrd="0" destOrd="0" presId="urn:microsoft.com/office/officeart/2005/8/layout/radial6"/>
    <dgm:cxn modelId="{12422546-8D3B-4F0E-ADCE-5F85E7774857}" srcId="{D5AA806F-65D2-4600-93EF-90392EC6C753}" destId="{5F452C52-5116-421E-AEAE-69B79937FBF9}" srcOrd="0" destOrd="0" parTransId="{C4CD64E7-CFE2-49E5-A7F9-18D653D160ED}" sibTransId="{0C3D445F-F4B7-42C5-9E61-5CDEFFBE525F}"/>
    <dgm:cxn modelId="{3EABD996-E9A0-4007-BDF4-64740AC4B122}" type="presOf" srcId="{2201E551-6951-4793-A877-4457656758A3}" destId="{62204A06-D068-41D9-A4BB-16D7D335D5B8}" srcOrd="0" destOrd="0" presId="urn:microsoft.com/office/officeart/2005/8/layout/radial6"/>
    <dgm:cxn modelId="{027F1133-EBAA-4100-A345-B568720A6D33}" type="presOf" srcId="{5F452C52-5116-421E-AEAE-69B79937FBF9}" destId="{0F2EC142-B3F6-4F17-8C62-E33B11B21469}" srcOrd="0" destOrd="0" presId="urn:microsoft.com/office/officeart/2005/8/layout/radial6"/>
    <dgm:cxn modelId="{DB90F02F-0B94-45D6-B0C6-53D30647057C}" type="presParOf" srcId="{FB896949-2FC5-4275-BAB6-62D5097E0E5D}" destId="{8679C579-EA48-4F24-AA4B-7F18F28B9D66}" srcOrd="0" destOrd="0" presId="urn:microsoft.com/office/officeart/2005/8/layout/radial6"/>
    <dgm:cxn modelId="{6128FA54-3957-4C98-836D-62CD6ACC3E17}" type="presParOf" srcId="{FB896949-2FC5-4275-BAB6-62D5097E0E5D}" destId="{0F2EC142-B3F6-4F17-8C62-E33B11B21469}" srcOrd="1" destOrd="0" presId="urn:microsoft.com/office/officeart/2005/8/layout/radial6"/>
    <dgm:cxn modelId="{1F3E3750-97F2-4D5C-A227-365BE50F4F6E}" type="presParOf" srcId="{FB896949-2FC5-4275-BAB6-62D5097E0E5D}" destId="{0F1296E4-BA6A-4DC4-97EB-1B75B9100719}" srcOrd="2" destOrd="0" presId="urn:microsoft.com/office/officeart/2005/8/layout/radial6"/>
    <dgm:cxn modelId="{19CA0D83-B62D-4C36-830A-F7C7F4A2FAE7}" type="presParOf" srcId="{FB896949-2FC5-4275-BAB6-62D5097E0E5D}" destId="{8B5ACFFB-1DA2-4FC3-A995-A0C9E1359451}" srcOrd="3" destOrd="0" presId="urn:microsoft.com/office/officeart/2005/8/layout/radial6"/>
    <dgm:cxn modelId="{BE5BB7D7-90B2-4CE4-8E09-B53AF36F8594}" type="presParOf" srcId="{FB896949-2FC5-4275-BAB6-62D5097E0E5D}" destId="{9943018C-83F9-42B7-8D7C-C04D0E5FB002}" srcOrd="4" destOrd="0" presId="urn:microsoft.com/office/officeart/2005/8/layout/radial6"/>
    <dgm:cxn modelId="{0D27D299-85A3-489C-8843-AA7BF8225083}" type="presParOf" srcId="{FB896949-2FC5-4275-BAB6-62D5097E0E5D}" destId="{D3230CEE-74B2-4E20-B958-5EE3E1EBB919}" srcOrd="5" destOrd="0" presId="urn:microsoft.com/office/officeart/2005/8/layout/radial6"/>
    <dgm:cxn modelId="{8B61272F-0EA7-4197-BB64-EDACE0FCE564}" type="presParOf" srcId="{FB896949-2FC5-4275-BAB6-62D5097E0E5D}" destId="{62204A06-D068-41D9-A4BB-16D7D335D5B8}" srcOrd="6" destOrd="0" presId="urn:microsoft.com/office/officeart/2005/8/layout/radial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03AB0F23-1225-4923-91B9-151E84B73846}" type="doc">
      <dgm:prSet loTypeId="urn:microsoft.com/office/officeart/2005/8/layout/lProcess2" loCatId="list" qsTypeId="urn:microsoft.com/office/officeart/2005/8/quickstyle/3d2" qsCatId="3D" csTypeId="urn:microsoft.com/office/officeart/2005/8/colors/accent2_3" csCatId="accent2" phldr="1"/>
      <dgm:spPr/>
      <dgm:t>
        <a:bodyPr/>
        <a:lstStyle/>
        <a:p>
          <a:endParaRPr lang="en-US"/>
        </a:p>
      </dgm:t>
    </dgm:pt>
    <dgm:pt modelId="{BF54D65C-7C98-4F5C-AEE8-E3A112005355}">
      <dgm:prSet phldrT="[Text]" custT="1"/>
      <dgm:spPr/>
      <dgm:t>
        <a:bodyPr/>
        <a:lstStyle/>
        <a:p>
          <a:pPr rtl="1"/>
          <a:r>
            <a:rPr lang="fa-IR" sz="2800" b="1" dirty="0">
              <a:solidFill>
                <a:schemeClr val="accent3">
                  <a:lumMod val="75000"/>
                </a:schemeClr>
              </a:solidFill>
              <a:cs typeface="B Nazanin" panose="00000400000000000000" pitchFamily="2" charset="-78"/>
            </a:rPr>
            <a:t>اهداف پروژه</a:t>
          </a:r>
        </a:p>
      </dgm:t>
    </dgm:pt>
    <dgm:pt modelId="{CA0CDE06-CB6E-4D3C-A6C9-CF4C846B23ED}" type="parTrans" cxnId="{8DFF190D-627D-4B3D-A113-69D65D02F213}">
      <dgm:prSet/>
      <dgm:spPr/>
      <dgm:t>
        <a:bodyPr/>
        <a:lstStyle/>
        <a:p>
          <a:endParaRPr lang="en-US"/>
        </a:p>
      </dgm:t>
    </dgm:pt>
    <dgm:pt modelId="{322D8798-3A04-4776-BA52-29DC27ED94D3}" type="sibTrans" cxnId="{8DFF190D-627D-4B3D-A113-69D65D02F213}">
      <dgm:prSet/>
      <dgm:spPr/>
      <dgm:t>
        <a:bodyPr/>
        <a:lstStyle/>
        <a:p>
          <a:endParaRPr lang="en-US"/>
        </a:p>
      </dgm:t>
    </dgm:pt>
    <dgm:pt modelId="{8D267EED-1E03-4EB0-83AC-8D597BBC67F4}">
      <dgm:prSet phldrT="[Text]" custT="1"/>
      <dgm:spPr/>
      <dgm:t>
        <a:bodyPr/>
        <a:lstStyle/>
        <a:p>
          <a:pPr rtl="1"/>
          <a:r>
            <a:rPr lang="ar-SA" sz="2400" b="1" dirty="0">
              <a:solidFill>
                <a:schemeClr val="tx1"/>
              </a:solidFill>
              <a:cs typeface="B Nazanin" panose="00000400000000000000" pitchFamily="2" charset="-78"/>
            </a:rPr>
            <a:t>به </a:t>
          </a:r>
          <a:r>
            <a:rPr lang="ar-SA" sz="2400" b="1" dirty="0">
              <a:solidFill>
                <a:srgbClr val="FF0066"/>
              </a:solidFill>
              <a:cs typeface="B Nazanin" panose="00000400000000000000" pitchFamily="2" charset="-78"/>
            </a:rPr>
            <a:t>تصویر</a:t>
          </a:r>
          <a:r>
            <a:rPr lang="ar-SA" sz="2400" b="1" dirty="0">
              <a:solidFill>
                <a:schemeClr val="tx1"/>
              </a:solidFill>
              <a:cs typeface="B Nazanin" panose="00000400000000000000" pitchFamily="2" charset="-78"/>
            </a:rPr>
            <a:t> کشیدن واکنش‌های الکتروشیمیایی در فصل مشترک مکسین-الکترولیت </a:t>
          </a:r>
          <a:r>
            <a:rPr lang="fa-IR" sz="2400" b="1" dirty="0">
              <a:solidFill>
                <a:schemeClr val="tx1"/>
              </a:solidFill>
              <a:cs typeface="B Nazanin" panose="00000400000000000000" pitchFamily="2" charset="-78"/>
            </a:rPr>
            <a:t>توسط </a:t>
          </a:r>
          <a:r>
            <a:rPr lang="en-US" sz="2000" b="1" dirty="0">
              <a:solidFill>
                <a:schemeClr val="tx1"/>
              </a:solidFill>
              <a:latin typeface="Times New Roman" panose="02020603050405020304" pitchFamily="18" charset="0"/>
              <a:cs typeface="Times New Roman" panose="02020603050405020304" pitchFamily="18" charset="0"/>
            </a:rPr>
            <a:t>STXM</a:t>
          </a:r>
          <a:r>
            <a:rPr lang="fa-IR" sz="2400" b="1" dirty="0">
              <a:solidFill>
                <a:schemeClr val="tx1"/>
              </a:solidFill>
              <a:cs typeface="B Nazanin" panose="00000400000000000000" pitchFamily="2" charset="-78"/>
            </a:rPr>
            <a:t> در ذخیره سازی انرژی</a:t>
          </a:r>
        </a:p>
      </dgm:t>
    </dgm:pt>
    <dgm:pt modelId="{1A86C8CA-B578-4A65-9CB8-32D5D0825EC1}" type="parTrans" cxnId="{F55DD59F-1692-4003-92A1-D91C9E5C945E}">
      <dgm:prSet/>
      <dgm:spPr/>
      <dgm:t>
        <a:bodyPr/>
        <a:lstStyle/>
        <a:p>
          <a:endParaRPr lang="en-US"/>
        </a:p>
      </dgm:t>
    </dgm:pt>
    <dgm:pt modelId="{6F7A2D5C-E212-4E50-988C-0C6D114467F9}" type="sibTrans" cxnId="{F55DD59F-1692-4003-92A1-D91C9E5C945E}">
      <dgm:prSet/>
      <dgm:spPr/>
      <dgm:t>
        <a:bodyPr/>
        <a:lstStyle/>
        <a:p>
          <a:endParaRPr lang="en-US"/>
        </a:p>
      </dgm:t>
    </dgm:pt>
    <dgm:pt modelId="{751E3F9A-DAE1-48FA-9104-9D22E5B13D34}">
      <dgm:prSet phldrT="[Text]" custT="1"/>
      <dgm:spPr/>
      <dgm:t>
        <a:bodyPr/>
        <a:lstStyle/>
        <a:p>
          <a:pPr rtl="1"/>
          <a:r>
            <a:rPr lang="ar-SA" sz="2400" b="1" dirty="0">
              <a:solidFill>
                <a:schemeClr val="tx1"/>
              </a:solidFill>
              <a:cs typeface="B Nazanin" panose="00000400000000000000" pitchFamily="2" charset="-78"/>
            </a:rPr>
            <a:t>بررسی فرایندهای دینامیک مانند انتقال بار و نفوذ یون‌ها</a:t>
          </a:r>
          <a:endParaRPr lang="fa-IR" sz="2400" b="1" dirty="0">
            <a:solidFill>
              <a:schemeClr val="tx1"/>
            </a:solidFill>
            <a:cs typeface="B Nazanin" panose="00000400000000000000" pitchFamily="2" charset="-78"/>
          </a:endParaRPr>
        </a:p>
      </dgm:t>
    </dgm:pt>
    <dgm:pt modelId="{FA34FB64-8EB1-430D-A59B-6364F6BD42B6}" type="parTrans" cxnId="{345EC19A-2AB6-471C-BBBC-F2E0DC53869B}">
      <dgm:prSet/>
      <dgm:spPr/>
      <dgm:t>
        <a:bodyPr/>
        <a:lstStyle/>
        <a:p>
          <a:endParaRPr lang="en-US"/>
        </a:p>
      </dgm:t>
    </dgm:pt>
    <dgm:pt modelId="{20DCF89C-BBE9-4491-A7A3-D6458108C659}" type="sibTrans" cxnId="{345EC19A-2AB6-471C-BBBC-F2E0DC53869B}">
      <dgm:prSet/>
      <dgm:spPr/>
      <dgm:t>
        <a:bodyPr/>
        <a:lstStyle/>
        <a:p>
          <a:endParaRPr lang="en-US"/>
        </a:p>
      </dgm:t>
    </dgm:pt>
    <dgm:pt modelId="{AEF01B7D-6D34-4FC0-94EA-AD7DFCFE36B5}" type="pres">
      <dgm:prSet presAssocID="{03AB0F23-1225-4923-91B9-151E84B73846}" presName="theList" presStyleCnt="0">
        <dgm:presLayoutVars>
          <dgm:dir/>
          <dgm:animLvl val="lvl"/>
          <dgm:resizeHandles val="exact"/>
        </dgm:presLayoutVars>
      </dgm:prSet>
      <dgm:spPr/>
      <dgm:t>
        <a:bodyPr/>
        <a:lstStyle/>
        <a:p>
          <a:endParaRPr lang="en-US"/>
        </a:p>
      </dgm:t>
    </dgm:pt>
    <dgm:pt modelId="{6830A5B1-5EC5-4F75-BDE0-E3BCF144A44A}" type="pres">
      <dgm:prSet presAssocID="{BF54D65C-7C98-4F5C-AEE8-E3A112005355}" presName="compNode" presStyleCnt="0"/>
      <dgm:spPr/>
    </dgm:pt>
    <dgm:pt modelId="{6F311D35-BA67-4C44-9B9D-4E59637F4D75}" type="pres">
      <dgm:prSet presAssocID="{BF54D65C-7C98-4F5C-AEE8-E3A112005355}" presName="aNode" presStyleLbl="bgShp" presStyleIdx="0" presStyleCnt="1" custLinFactNeighborX="3818" custLinFactNeighborY="47"/>
      <dgm:spPr/>
      <dgm:t>
        <a:bodyPr/>
        <a:lstStyle/>
        <a:p>
          <a:endParaRPr lang="en-US"/>
        </a:p>
      </dgm:t>
    </dgm:pt>
    <dgm:pt modelId="{E8950CFC-0D13-4BCD-8702-11299E653C26}" type="pres">
      <dgm:prSet presAssocID="{BF54D65C-7C98-4F5C-AEE8-E3A112005355}" presName="textNode" presStyleLbl="bgShp" presStyleIdx="0" presStyleCnt="1"/>
      <dgm:spPr/>
      <dgm:t>
        <a:bodyPr/>
        <a:lstStyle/>
        <a:p>
          <a:endParaRPr lang="en-US"/>
        </a:p>
      </dgm:t>
    </dgm:pt>
    <dgm:pt modelId="{16D6FE31-155E-4EBC-9956-248FABDECD24}" type="pres">
      <dgm:prSet presAssocID="{BF54D65C-7C98-4F5C-AEE8-E3A112005355}" presName="compChildNode" presStyleCnt="0"/>
      <dgm:spPr/>
    </dgm:pt>
    <dgm:pt modelId="{8B1C9747-05D5-46AE-8A9E-4BDE77B2B6EA}" type="pres">
      <dgm:prSet presAssocID="{BF54D65C-7C98-4F5C-AEE8-E3A112005355}" presName="theInnerList" presStyleCnt="0"/>
      <dgm:spPr/>
    </dgm:pt>
    <dgm:pt modelId="{76770520-D46B-42B5-804F-F55AE703F136}" type="pres">
      <dgm:prSet presAssocID="{8D267EED-1E03-4EB0-83AC-8D597BBC67F4}" presName="childNode" presStyleLbl="node1" presStyleIdx="0" presStyleCnt="2" custScaleX="114774" custScaleY="268655" custLinFactY="-20967" custLinFactNeighborX="222" custLinFactNeighborY="-100000">
        <dgm:presLayoutVars>
          <dgm:bulletEnabled val="1"/>
        </dgm:presLayoutVars>
      </dgm:prSet>
      <dgm:spPr/>
      <dgm:t>
        <a:bodyPr/>
        <a:lstStyle/>
        <a:p>
          <a:endParaRPr lang="en-US"/>
        </a:p>
      </dgm:t>
    </dgm:pt>
    <dgm:pt modelId="{BE5F0E34-A3EF-47EF-A565-117BB9EBBB9A}" type="pres">
      <dgm:prSet presAssocID="{8D267EED-1E03-4EB0-83AC-8D597BBC67F4}" presName="aSpace2" presStyleCnt="0"/>
      <dgm:spPr/>
    </dgm:pt>
    <dgm:pt modelId="{7E447FEB-36F0-4FC5-9628-391622FBFFCC}" type="pres">
      <dgm:prSet presAssocID="{751E3F9A-DAE1-48FA-9104-9D22E5B13D34}" presName="childNode" presStyleLbl="node1" presStyleIdx="1" presStyleCnt="2" custScaleX="114774" custScaleY="132503" custLinFactY="-1294" custLinFactNeighborY="-100000">
        <dgm:presLayoutVars>
          <dgm:bulletEnabled val="1"/>
        </dgm:presLayoutVars>
      </dgm:prSet>
      <dgm:spPr/>
      <dgm:t>
        <a:bodyPr/>
        <a:lstStyle/>
        <a:p>
          <a:endParaRPr lang="en-US"/>
        </a:p>
      </dgm:t>
    </dgm:pt>
  </dgm:ptLst>
  <dgm:cxnLst>
    <dgm:cxn modelId="{4C1D4E22-1B81-4058-9081-C0A587EFAD3F}" type="presOf" srcId="{03AB0F23-1225-4923-91B9-151E84B73846}" destId="{AEF01B7D-6D34-4FC0-94EA-AD7DFCFE36B5}" srcOrd="0" destOrd="0" presId="urn:microsoft.com/office/officeart/2005/8/layout/lProcess2"/>
    <dgm:cxn modelId="{1E2B12DA-FD78-4F6F-9026-5451A03F3419}" type="presOf" srcId="{BF54D65C-7C98-4F5C-AEE8-E3A112005355}" destId="{E8950CFC-0D13-4BCD-8702-11299E653C26}" srcOrd="1" destOrd="0" presId="urn:microsoft.com/office/officeart/2005/8/layout/lProcess2"/>
    <dgm:cxn modelId="{8DFF190D-627D-4B3D-A113-69D65D02F213}" srcId="{03AB0F23-1225-4923-91B9-151E84B73846}" destId="{BF54D65C-7C98-4F5C-AEE8-E3A112005355}" srcOrd="0" destOrd="0" parTransId="{CA0CDE06-CB6E-4D3C-A6C9-CF4C846B23ED}" sibTransId="{322D8798-3A04-4776-BA52-29DC27ED94D3}"/>
    <dgm:cxn modelId="{4A82B6E2-042C-4103-9ED5-1866F6BFAC4B}" type="presOf" srcId="{BF54D65C-7C98-4F5C-AEE8-E3A112005355}" destId="{6F311D35-BA67-4C44-9B9D-4E59637F4D75}" srcOrd="0" destOrd="0" presId="urn:microsoft.com/office/officeart/2005/8/layout/lProcess2"/>
    <dgm:cxn modelId="{F55DD59F-1692-4003-92A1-D91C9E5C945E}" srcId="{BF54D65C-7C98-4F5C-AEE8-E3A112005355}" destId="{8D267EED-1E03-4EB0-83AC-8D597BBC67F4}" srcOrd="0" destOrd="0" parTransId="{1A86C8CA-B578-4A65-9CB8-32D5D0825EC1}" sibTransId="{6F7A2D5C-E212-4E50-988C-0C6D114467F9}"/>
    <dgm:cxn modelId="{82A14B29-D38C-488C-9F00-8A81B91DE3E3}" type="presOf" srcId="{751E3F9A-DAE1-48FA-9104-9D22E5B13D34}" destId="{7E447FEB-36F0-4FC5-9628-391622FBFFCC}" srcOrd="0" destOrd="0" presId="urn:microsoft.com/office/officeart/2005/8/layout/lProcess2"/>
    <dgm:cxn modelId="{345EC19A-2AB6-471C-BBBC-F2E0DC53869B}" srcId="{BF54D65C-7C98-4F5C-AEE8-E3A112005355}" destId="{751E3F9A-DAE1-48FA-9104-9D22E5B13D34}" srcOrd="1" destOrd="0" parTransId="{FA34FB64-8EB1-430D-A59B-6364F6BD42B6}" sibTransId="{20DCF89C-BBE9-4491-A7A3-D6458108C659}"/>
    <dgm:cxn modelId="{25970D82-EC7B-4A6D-98C8-D4C3FC6E5A7D}" type="presOf" srcId="{8D267EED-1E03-4EB0-83AC-8D597BBC67F4}" destId="{76770520-D46B-42B5-804F-F55AE703F136}" srcOrd="0" destOrd="0" presId="urn:microsoft.com/office/officeart/2005/8/layout/lProcess2"/>
    <dgm:cxn modelId="{0F9F4022-B701-45A0-8E6F-E05B5CF3A493}" type="presParOf" srcId="{AEF01B7D-6D34-4FC0-94EA-AD7DFCFE36B5}" destId="{6830A5B1-5EC5-4F75-BDE0-E3BCF144A44A}" srcOrd="0" destOrd="0" presId="urn:microsoft.com/office/officeart/2005/8/layout/lProcess2"/>
    <dgm:cxn modelId="{E53C0C93-FCE4-41CD-AF47-5198165C046B}" type="presParOf" srcId="{6830A5B1-5EC5-4F75-BDE0-E3BCF144A44A}" destId="{6F311D35-BA67-4C44-9B9D-4E59637F4D75}" srcOrd="0" destOrd="0" presId="urn:microsoft.com/office/officeart/2005/8/layout/lProcess2"/>
    <dgm:cxn modelId="{1C13863A-937A-4419-8B2A-B64D33AFFF24}" type="presParOf" srcId="{6830A5B1-5EC5-4F75-BDE0-E3BCF144A44A}" destId="{E8950CFC-0D13-4BCD-8702-11299E653C26}" srcOrd="1" destOrd="0" presId="urn:microsoft.com/office/officeart/2005/8/layout/lProcess2"/>
    <dgm:cxn modelId="{CD5F546C-FA21-4677-A3D2-E8509936219F}" type="presParOf" srcId="{6830A5B1-5EC5-4F75-BDE0-E3BCF144A44A}" destId="{16D6FE31-155E-4EBC-9956-248FABDECD24}" srcOrd="2" destOrd="0" presId="urn:microsoft.com/office/officeart/2005/8/layout/lProcess2"/>
    <dgm:cxn modelId="{DEF0D0B0-A6E1-4117-A8F0-55F435209C6A}" type="presParOf" srcId="{16D6FE31-155E-4EBC-9956-248FABDECD24}" destId="{8B1C9747-05D5-46AE-8A9E-4BDE77B2B6EA}" srcOrd="0" destOrd="0" presId="urn:microsoft.com/office/officeart/2005/8/layout/lProcess2"/>
    <dgm:cxn modelId="{41D80269-A855-47D8-972F-7DCF962BEEDC}" type="presParOf" srcId="{8B1C9747-05D5-46AE-8A9E-4BDE77B2B6EA}" destId="{76770520-D46B-42B5-804F-F55AE703F136}" srcOrd="0" destOrd="0" presId="urn:microsoft.com/office/officeart/2005/8/layout/lProcess2"/>
    <dgm:cxn modelId="{FD98CB5C-9261-494E-BC6A-681CC69668A2}" type="presParOf" srcId="{8B1C9747-05D5-46AE-8A9E-4BDE77B2B6EA}" destId="{BE5F0E34-A3EF-47EF-A565-117BB9EBBB9A}" srcOrd="1" destOrd="0" presId="urn:microsoft.com/office/officeart/2005/8/layout/lProcess2"/>
    <dgm:cxn modelId="{16544928-6475-40EC-B44F-C617131082F3}" type="presParOf" srcId="{8B1C9747-05D5-46AE-8A9E-4BDE77B2B6EA}" destId="{7E447FEB-36F0-4FC5-9628-391622FBFFCC}" srcOrd="2" destOrd="0" presId="urn:microsoft.com/office/officeart/2005/8/layout/lProcess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15BBAB83-EE87-4114-BC1A-0B12EDFC4D1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D5AA806F-65D2-4600-93EF-90392EC6C753}">
      <dgm:prSet phldrT="[Text]"/>
      <dgm:spPr/>
      <dgm:t>
        <a:bodyPr/>
        <a:lstStyle/>
        <a:p>
          <a:r>
            <a:rPr lang="en-US" b="1" dirty="0"/>
            <a:t>Scientific Fields</a:t>
          </a:r>
        </a:p>
      </dgm:t>
    </dgm:pt>
    <dgm:pt modelId="{9658EA57-6DA9-4C9D-A826-AFBAF9BDD095}" type="parTrans" cxnId="{6614D2AD-2097-40BA-A771-20D735A7B8F7}">
      <dgm:prSet/>
      <dgm:spPr/>
      <dgm:t>
        <a:bodyPr/>
        <a:lstStyle/>
        <a:p>
          <a:endParaRPr lang="en-US"/>
        </a:p>
      </dgm:t>
    </dgm:pt>
    <dgm:pt modelId="{F110A139-3EF6-4640-85BD-1656C024ABC5}" type="sibTrans" cxnId="{6614D2AD-2097-40BA-A771-20D735A7B8F7}">
      <dgm:prSet/>
      <dgm:spPr/>
      <dgm:t>
        <a:bodyPr/>
        <a:lstStyle/>
        <a:p>
          <a:endParaRPr lang="en-US"/>
        </a:p>
      </dgm:t>
    </dgm:pt>
    <dgm:pt modelId="{5F452C52-5116-421E-AEAE-69B79937FBF9}">
      <dgm:prSet phldrT="[Text]" custT="1"/>
      <dgm:spPr/>
      <dgm:t>
        <a:bodyPr/>
        <a:lstStyle/>
        <a:p>
          <a:r>
            <a:rPr lang="en-US" sz="1800" b="0" dirty="0">
              <a:latin typeface="Times New Roman" panose="02020603050405020304" pitchFamily="18" charset="0"/>
              <a:cs typeface="Times New Roman" panose="02020603050405020304" pitchFamily="18" charset="0"/>
            </a:rPr>
            <a:t>additive manufacturing</a:t>
          </a:r>
        </a:p>
      </dgm:t>
    </dgm:pt>
    <dgm:pt modelId="{C4CD64E7-CFE2-49E5-A7F9-18D653D160ED}" type="parTrans" cxnId="{12422546-8D3B-4F0E-ADCE-5F85E7774857}">
      <dgm:prSet/>
      <dgm:spPr/>
      <dgm:t>
        <a:bodyPr/>
        <a:lstStyle/>
        <a:p>
          <a:endParaRPr lang="en-US"/>
        </a:p>
      </dgm:t>
    </dgm:pt>
    <dgm:pt modelId="{0C3D445F-F4B7-42C5-9E61-5CDEFFBE525F}" type="sibTrans" cxnId="{12422546-8D3B-4F0E-ADCE-5F85E7774857}">
      <dgm:prSet/>
      <dgm:spPr/>
      <dgm:t>
        <a:bodyPr/>
        <a:lstStyle/>
        <a:p>
          <a:endParaRPr lang="en-US"/>
        </a:p>
      </dgm:t>
    </dgm:pt>
    <dgm:pt modelId="{AA9FFCFA-FF4F-43ED-BF1A-C213140489CF}">
      <dgm:prSet phldrT="[Text]" custT="1"/>
      <dgm:spPr/>
      <dgm:t>
        <a:bodyPr/>
        <a:lstStyle/>
        <a:p>
          <a:r>
            <a:rPr lang="en-US" sz="1800" b="0" dirty="0">
              <a:latin typeface="Times New Roman" panose="02020603050405020304" pitchFamily="18" charset="0"/>
              <a:cs typeface="Times New Roman" panose="02020603050405020304" pitchFamily="18" charset="0"/>
            </a:rPr>
            <a:t>two-dimensional nanostructures</a:t>
          </a:r>
        </a:p>
      </dgm:t>
    </dgm:pt>
    <dgm:pt modelId="{1384D4B0-387B-40CA-A2A4-A9D7D6AD9D78}" type="parTrans" cxnId="{5F504565-FA7C-4142-A904-C001890B7E5F}">
      <dgm:prSet/>
      <dgm:spPr/>
      <dgm:t>
        <a:bodyPr/>
        <a:lstStyle/>
        <a:p>
          <a:pPr rtl="1"/>
          <a:endParaRPr lang="fa-IR"/>
        </a:p>
      </dgm:t>
    </dgm:pt>
    <dgm:pt modelId="{74925B53-CE60-4100-A966-EFC69A0AEBCC}" type="sibTrans" cxnId="{5F504565-FA7C-4142-A904-C001890B7E5F}">
      <dgm:prSet/>
      <dgm:spPr/>
      <dgm:t>
        <a:bodyPr/>
        <a:lstStyle/>
        <a:p>
          <a:pPr rtl="1"/>
          <a:endParaRPr lang="fa-IR"/>
        </a:p>
      </dgm:t>
    </dgm:pt>
    <dgm:pt modelId="{FB896949-2FC5-4275-BAB6-62D5097E0E5D}" type="pres">
      <dgm:prSet presAssocID="{15BBAB83-EE87-4114-BC1A-0B12EDFC4D10}" presName="Name0" presStyleCnt="0">
        <dgm:presLayoutVars>
          <dgm:chMax val="1"/>
          <dgm:dir/>
          <dgm:animLvl val="ctr"/>
          <dgm:resizeHandles val="exact"/>
        </dgm:presLayoutVars>
      </dgm:prSet>
      <dgm:spPr/>
      <dgm:t>
        <a:bodyPr/>
        <a:lstStyle/>
        <a:p>
          <a:endParaRPr lang="en-US"/>
        </a:p>
      </dgm:t>
    </dgm:pt>
    <dgm:pt modelId="{8679C579-EA48-4F24-AA4B-7F18F28B9D66}" type="pres">
      <dgm:prSet presAssocID="{D5AA806F-65D2-4600-93EF-90392EC6C753}" presName="centerShape" presStyleLbl="node0" presStyleIdx="0" presStyleCnt="1"/>
      <dgm:spPr/>
      <dgm:t>
        <a:bodyPr/>
        <a:lstStyle/>
        <a:p>
          <a:endParaRPr lang="en-US"/>
        </a:p>
      </dgm:t>
    </dgm:pt>
    <dgm:pt modelId="{0F2EC142-B3F6-4F17-8C62-E33B11B21469}" type="pres">
      <dgm:prSet presAssocID="{5F452C52-5116-421E-AEAE-69B79937FBF9}" presName="node" presStyleLbl="node1" presStyleIdx="0" presStyleCnt="2" custScaleX="199602" custScaleY="139443">
        <dgm:presLayoutVars>
          <dgm:bulletEnabled val="1"/>
        </dgm:presLayoutVars>
      </dgm:prSet>
      <dgm:spPr/>
      <dgm:t>
        <a:bodyPr/>
        <a:lstStyle/>
        <a:p>
          <a:endParaRPr lang="en-US"/>
        </a:p>
      </dgm:t>
    </dgm:pt>
    <dgm:pt modelId="{0F1296E4-BA6A-4DC4-97EB-1B75B9100719}" type="pres">
      <dgm:prSet presAssocID="{5F452C52-5116-421E-AEAE-69B79937FBF9}" presName="dummy" presStyleCnt="0"/>
      <dgm:spPr/>
    </dgm:pt>
    <dgm:pt modelId="{8B5ACFFB-1DA2-4FC3-A995-A0C9E1359451}" type="pres">
      <dgm:prSet presAssocID="{0C3D445F-F4B7-42C5-9E61-5CDEFFBE525F}" presName="sibTrans" presStyleLbl="sibTrans2D1" presStyleIdx="0" presStyleCnt="2" custLinFactNeighborX="5154"/>
      <dgm:spPr/>
      <dgm:t>
        <a:bodyPr/>
        <a:lstStyle/>
        <a:p>
          <a:endParaRPr lang="en-US"/>
        </a:p>
      </dgm:t>
    </dgm:pt>
    <dgm:pt modelId="{EF2BF586-93E0-4F3A-AFEF-A8A59FDBC71F}" type="pres">
      <dgm:prSet presAssocID="{AA9FFCFA-FF4F-43ED-BF1A-C213140489CF}" presName="node" presStyleLbl="node1" presStyleIdx="1" presStyleCnt="2" custScaleX="190997" custScaleY="137540">
        <dgm:presLayoutVars>
          <dgm:bulletEnabled val="1"/>
        </dgm:presLayoutVars>
      </dgm:prSet>
      <dgm:spPr/>
      <dgm:t>
        <a:bodyPr/>
        <a:lstStyle/>
        <a:p>
          <a:endParaRPr lang="en-US"/>
        </a:p>
      </dgm:t>
    </dgm:pt>
    <dgm:pt modelId="{F4E94D83-A47D-4663-AD4C-1DF173FF8C59}" type="pres">
      <dgm:prSet presAssocID="{AA9FFCFA-FF4F-43ED-BF1A-C213140489CF}" presName="dummy" presStyleCnt="0"/>
      <dgm:spPr/>
    </dgm:pt>
    <dgm:pt modelId="{244FB875-9D45-40F4-8E06-3C8DEA566978}" type="pres">
      <dgm:prSet presAssocID="{74925B53-CE60-4100-A966-EFC69A0AEBCC}" presName="sibTrans" presStyleLbl="sibTrans2D1" presStyleIdx="1" presStyleCnt="2"/>
      <dgm:spPr/>
      <dgm:t>
        <a:bodyPr/>
        <a:lstStyle/>
        <a:p>
          <a:endParaRPr lang="en-US"/>
        </a:p>
      </dgm:t>
    </dgm:pt>
  </dgm:ptLst>
  <dgm:cxnLst>
    <dgm:cxn modelId="{C7D679B2-C755-4DBA-B01B-172FF818D3AE}" type="presOf" srcId="{0C3D445F-F4B7-42C5-9E61-5CDEFFBE525F}" destId="{8B5ACFFB-1DA2-4FC3-A995-A0C9E1359451}" srcOrd="0" destOrd="0" presId="urn:microsoft.com/office/officeart/2005/8/layout/radial6"/>
    <dgm:cxn modelId="{5F504565-FA7C-4142-A904-C001890B7E5F}" srcId="{D5AA806F-65D2-4600-93EF-90392EC6C753}" destId="{AA9FFCFA-FF4F-43ED-BF1A-C213140489CF}" srcOrd="1" destOrd="0" parTransId="{1384D4B0-387B-40CA-A2A4-A9D7D6AD9D78}" sibTransId="{74925B53-CE60-4100-A966-EFC69A0AEBCC}"/>
    <dgm:cxn modelId="{431063D2-B0BF-4BD8-B748-BB2717504781}" type="presOf" srcId="{AA9FFCFA-FF4F-43ED-BF1A-C213140489CF}" destId="{EF2BF586-93E0-4F3A-AFEF-A8A59FDBC71F}" srcOrd="0" destOrd="0" presId="urn:microsoft.com/office/officeart/2005/8/layout/radial6"/>
    <dgm:cxn modelId="{461E125D-1C56-442D-93D3-6A229942C41A}" type="presOf" srcId="{15BBAB83-EE87-4114-BC1A-0B12EDFC4D10}" destId="{FB896949-2FC5-4275-BAB6-62D5097E0E5D}" srcOrd="0" destOrd="0" presId="urn:microsoft.com/office/officeart/2005/8/layout/radial6"/>
    <dgm:cxn modelId="{6614D2AD-2097-40BA-A771-20D735A7B8F7}" srcId="{15BBAB83-EE87-4114-BC1A-0B12EDFC4D10}" destId="{D5AA806F-65D2-4600-93EF-90392EC6C753}" srcOrd="0" destOrd="0" parTransId="{9658EA57-6DA9-4C9D-A826-AFBAF9BDD095}" sibTransId="{F110A139-3EF6-4640-85BD-1656C024ABC5}"/>
    <dgm:cxn modelId="{12422546-8D3B-4F0E-ADCE-5F85E7774857}" srcId="{D5AA806F-65D2-4600-93EF-90392EC6C753}" destId="{5F452C52-5116-421E-AEAE-69B79937FBF9}" srcOrd="0" destOrd="0" parTransId="{C4CD64E7-CFE2-49E5-A7F9-18D653D160ED}" sibTransId="{0C3D445F-F4B7-42C5-9E61-5CDEFFBE525F}"/>
    <dgm:cxn modelId="{56D40918-70F3-4981-BBFC-633730A551BD}" type="presOf" srcId="{74925B53-CE60-4100-A966-EFC69A0AEBCC}" destId="{244FB875-9D45-40F4-8E06-3C8DEA566978}" srcOrd="0" destOrd="0" presId="urn:microsoft.com/office/officeart/2005/8/layout/radial6"/>
    <dgm:cxn modelId="{ABB90C1F-E39C-46F1-BB9B-6B9A1B3BA949}" type="presOf" srcId="{5F452C52-5116-421E-AEAE-69B79937FBF9}" destId="{0F2EC142-B3F6-4F17-8C62-E33B11B21469}" srcOrd="0" destOrd="0" presId="urn:microsoft.com/office/officeart/2005/8/layout/radial6"/>
    <dgm:cxn modelId="{74A3C79C-A340-4B7D-BD53-9810BEB9BD82}" type="presOf" srcId="{D5AA806F-65D2-4600-93EF-90392EC6C753}" destId="{8679C579-EA48-4F24-AA4B-7F18F28B9D66}" srcOrd="0" destOrd="0" presId="urn:microsoft.com/office/officeart/2005/8/layout/radial6"/>
    <dgm:cxn modelId="{A12BF66F-47C2-4966-A8DE-8DDFBC3D133E}" type="presParOf" srcId="{FB896949-2FC5-4275-BAB6-62D5097E0E5D}" destId="{8679C579-EA48-4F24-AA4B-7F18F28B9D66}" srcOrd="0" destOrd="0" presId="urn:microsoft.com/office/officeart/2005/8/layout/radial6"/>
    <dgm:cxn modelId="{73BBC1B8-0FB5-4EF8-8D35-B2421E8735C4}" type="presParOf" srcId="{FB896949-2FC5-4275-BAB6-62D5097E0E5D}" destId="{0F2EC142-B3F6-4F17-8C62-E33B11B21469}" srcOrd="1" destOrd="0" presId="urn:microsoft.com/office/officeart/2005/8/layout/radial6"/>
    <dgm:cxn modelId="{AD3D6B92-41E4-40A1-8436-A129B5D82405}" type="presParOf" srcId="{FB896949-2FC5-4275-BAB6-62D5097E0E5D}" destId="{0F1296E4-BA6A-4DC4-97EB-1B75B9100719}" srcOrd="2" destOrd="0" presId="urn:microsoft.com/office/officeart/2005/8/layout/radial6"/>
    <dgm:cxn modelId="{588BF29C-558A-404B-A803-F0AA4FECE757}" type="presParOf" srcId="{FB896949-2FC5-4275-BAB6-62D5097E0E5D}" destId="{8B5ACFFB-1DA2-4FC3-A995-A0C9E1359451}" srcOrd="3" destOrd="0" presId="urn:microsoft.com/office/officeart/2005/8/layout/radial6"/>
    <dgm:cxn modelId="{57BA2F96-821E-4059-8351-14CD67369089}" type="presParOf" srcId="{FB896949-2FC5-4275-BAB6-62D5097E0E5D}" destId="{EF2BF586-93E0-4F3A-AFEF-A8A59FDBC71F}" srcOrd="4" destOrd="0" presId="urn:microsoft.com/office/officeart/2005/8/layout/radial6"/>
    <dgm:cxn modelId="{E25B319F-2327-45E7-B370-87EE6A130B50}" type="presParOf" srcId="{FB896949-2FC5-4275-BAB6-62D5097E0E5D}" destId="{F4E94D83-A47D-4663-AD4C-1DF173FF8C59}" srcOrd="5" destOrd="0" presId="urn:microsoft.com/office/officeart/2005/8/layout/radial6"/>
    <dgm:cxn modelId="{0D4E1D98-582A-4524-BD80-FAA8B02CAC8F}" type="presParOf" srcId="{FB896949-2FC5-4275-BAB6-62D5097E0E5D}" destId="{244FB875-9D45-40F4-8E06-3C8DEA566978}" srcOrd="6" destOrd="0" presId="urn:microsoft.com/office/officeart/2005/8/layout/radial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03AB0F23-1225-4923-91B9-151E84B73846}" type="doc">
      <dgm:prSet loTypeId="urn:microsoft.com/office/officeart/2005/8/layout/lProcess2" loCatId="list" qsTypeId="urn:microsoft.com/office/officeart/2005/8/quickstyle/3d2" qsCatId="3D" csTypeId="urn:microsoft.com/office/officeart/2005/8/colors/accent2_3" csCatId="accent2" phldr="1"/>
      <dgm:spPr/>
      <dgm:t>
        <a:bodyPr/>
        <a:lstStyle/>
        <a:p>
          <a:endParaRPr lang="en-US"/>
        </a:p>
      </dgm:t>
    </dgm:pt>
    <dgm:pt modelId="{BF54D65C-7C98-4F5C-AEE8-E3A112005355}">
      <dgm:prSet phldrT="[Text]" custT="1"/>
      <dgm:spPr/>
      <dgm:t>
        <a:bodyPr/>
        <a:lstStyle/>
        <a:p>
          <a:r>
            <a:rPr lang="fa-IR" sz="2800" b="1" dirty="0">
              <a:solidFill>
                <a:schemeClr val="accent3">
                  <a:lumMod val="75000"/>
                </a:schemeClr>
              </a:solidFill>
              <a:cs typeface="B Nazanin" panose="00000400000000000000" pitchFamily="2" charset="-78"/>
            </a:rPr>
            <a:t>اهداف پروژه</a:t>
          </a:r>
          <a:endParaRPr lang="en-US" sz="2800" b="1" dirty="0">
            <a:solidFill>
              <a:schemeClr val="accent3">
                <a:lumMod val="75000"/>
              </a:schemeClr>
            </a:solidFill>
            <a:cs typeface="B Nazanin" panose="00000400000000000000" pitchFamily="2" charset="-78"/>
          </a:endParaRPr>
        </a:p>
      </dgm:t>
    </dgm:pt>
    <dgm:pt modelId="{CA0CDE06-CB6E-4D3C-A6C9-CF4C846B23ED}" type="parTrans" cxnId="{8DFF190D-627D-4B3D-A113-69D65D02F213}">
      <dgm:prSet/>
      <dgm:spPr/>
      <dgm:t>
        <a:bodyPr/>
        <a:lstStyle/>
        <a:p>
          <a:endParaRPr lang="en-US"/>
        </a:p>
      </dgm:t>
    </dgm:pt>
    <dgm:pt modelId="{322D8798-3A04-4776-BA52-29DC27ED94D3}" type="sibTrans" cxnId="{8DFF190D-627D-4B3D-A113-69D65D02F213}">
      <dgm:prSet/>
      <dgm:spPr/>
      <dgm:t>
        <a:bodyPr/>
        <a:lstStyle/>
        <a:p>
          <a:endParaRPr lang="en-US"/>
        </a:p>
      </dgm:t>
    </dgm:pt>
    <dgm:pt modelId="{D227E82F-9666-44EB-9578-044C584BC25C}">
      <dgm:prSet phldrT="[Text]" custT="1"/>
      <dgm:spPr/>
      <dgm:t>
        <a:bodyPr/>
        <a:lstStyle/>
        <a:p>
          <a:r>
            <a:rPr lang="fa-IR" sz="2400" b="1" dirty="0">
              <a:solidFill>
                <a:schemeClr val="tx1"/>
              </a:solidFill>
              <a:cs typeface="B Nazanin" panose="00000400000000000000" pitchFamily="2" charset="-78"/>
            </a:rPr>
            <a:t>بررسی امکان پیشرفت دادن </a:t>
          </a:r>
          <a:r>
            <a:rPr lang="fa-IR" sz="2400" b="1" dirty="0">
              <a:solidFill>
                <a:srgbClr val="FF0066"/>
              </a:solidFill>
              <a:cs typeface="B Nazanin" panose="00000400000000000000" pitchFamily="2" charset="-78"/>
            </a:rPr>
            <a:t>آشکارسازی تابش تراهرتز </a:t>
          </a:r>
          <a:r>
            <a:rPr lang="fa-IR" sz="2400" b="1" dirty="0">
              <a:solidFill>
                <a:schemeClr val="tx1"/>
              </a:solidFill>
              <a:cs typeface="B Nazanin" panose="00000400000000000000" pitchFamily="2" charset="-78"/>
            </a:rPr>
            <a:t>را با استفاده از مواد دوبعدی مکسین </a:t>
          </a:r>
          <a:endParaRPr lang="en-US" sz="2400" b="1" dirty="0">
            <a:solidFill>
              <a:schemeClr val="tx1"/>
            </a:solidFill>
            <a:cs typeface="B Nazanin" panose="00000400000000000000" pitchFamily="2" charset="-78"/>
          </a:endParaRPr>
        </a:p>
      </dgm:t>
    </dgm:pt>
    <dgm:pt modelId="{E34AAC94-0C4B-4548-AFD1-8CED58030062}" type="parTrans" cxnId="{46CCF18C-D111-40EA-B4CF-DCDFE19C7B7A}">
      <dgm:prSet/>
      <dgm:spPr/>
      <dgm:t>
        <a:bodyPr/>
        <a:lstStyle/>
        <a:p>
          <a:endParaRPr lang="en-US"/>
        </a:p>
      </dgm:t>
    </dgm:pt>
    <dgm:pt modelId="{B1307045-72D2-44D3-BF5A-0C31BFE495AC}" type="sibTrans" cxnId="{46CCF18C-D111-40EA-B4CF-DCDFE19C7B7A}">
      <dgm:prSet/>
      <dgm:spPr/>
      <dgm:t>
        <a:bodyPr/>
        <a:lstStyle/>
        <a:p>
          <a:endParaRPr lang="en-US"/>
        </a:p>
      </dgm:t>
    </dgm:pt>
    <dgm:pt modelId="{50DCCD9C-12AE-4196-8BEC-C9E184404246}">
      <dgm:prSet phldrT="[Text]" custT="1"/>
      <dgm:spPr/>
      <dgm:t>
        <a:bodyPr/>
        <a:lstStyle/>
        <a:p>
          <a:r>
            <a:rPr lang="fa-IR" sz="2400" b="1" dirty="0">
              <a:solidFill>
                <a:schemeClr val="tx1"/>
              </a:solidFill>
              <a:cs typeface="B Nazanin" panose="00000400000000000000" pitchFamily="2" charset="-78"/>
            </a:rPr>
            <a:t>استفاده از دو تکنولوژی پیشرو : </a:t>
          </a:r>
          <a:r>
            <a:rPr lang="fa-IR" sz="2400" b="1" dirty="0">
              <a:solidFill>
                <a:srgbClr val="FF0066"/>
              </a:solidFill>
              <a:cs typeface="B Nazanin" panose="00000400000000000000" pitchFamily="2" charset="-78"/>
            </a:rPr>
            <a:t>پرینت سه‌بعدی </a:t>
          </a:r>
          <a:r>
            <a:rPr lang="fa-IR" sz="2400" b="1" dirty="0">
              <a:solidFill>
                <a:schemeClr val="tx1"/>
              </a:solidFill>
              <a:cs typeface="B Nazanin" panose="00000400000000000000" pitchFamily="2" charset="-78"/>
            </a:rPr>
            <a:t>و </a:t>
          </a:r>
          <a:r>
            <a:rPr lang="fa-IR" sz="2400" b="1" dirty="0">
              <a:solidFill>
                <a:srgbClr val="FF0066"/>
              </a:solidFill>
              <a:cs typeface="B Nazanin" panose="00000400000000000000" pitchFamily="2" charset="-78"/>
            </a:rPr>
            <a:t>مکسین‌های دوبعدی</a:t>
          </a:r>
          <a:endParaRPr lang="en-US" sz="2400" b="1" dirty="0">
            <a:solidFill>
              <a:srgbClr val="FF0066"/>
            </a:solidFill>
            <a:cs typeface="B Nazanin" panose="00000400000000000000" pitchFamily="2" charset="-78"/>
          </a:endParaRPr>
        </a:p>
      </dgm:t>
    </dgm:pt>
    <dgm:pt modelId="{9FB7B284-6112-4949-BDA1-C42757458106}" type="parTrans" cxnId="{F8F2CC84-CCE8-4F08-8A28-A5623E6E419A}">
      <dgm:prSet/>
      <dgm:spPr/>
      <dgm:t>
        <a:bodyPr/>
        <a:lstStyle/>
        <a:p>
          <a:endParaRPr lang="en-US"/>
        </a:p>
      </dgm:t>
    </dgm:pt>
    <dgm:pt modelId="{FF2A86A3-69E0-47BC-BD6F-9E50C54022B7}" type="sibTrans" cxnId="{F8F2CC84-CCE8-4F08-8A28-A5623E6E419A}">
      <dgm:prSet/>
      <dgm:spPr/>
      <dgm:t>
        <a:bodyPr/>
        <a:lstStyle/>
        <a:p>
          <a:endParaRPr lang="en-US"/>
        </a:p>
      </dgm:t>
    </dgm:pt>
    <dgm:pt modelId="{AEF01B7D-6D34-4FC0-94EA-AD7DFCFE36B5}" type="pres">
      <dgm:prSet presAssocID="{03AB0F23-1225-4923-91B9-151E84B73846}" presName="theList" presStyleCnt="0">
        <dgm:presLayoutVars>
          <dgm:dir/>
          <dgm:animLvl val="lvl"/>
          <dgm:resizeHandles val="exact"/>
        </dgm:presLayoutVars>
      </dgm:prSet>
      <dgm:spPr/>
      <dgm:t>
        <a:bodyPr/>
        <a:lstStyle/>
        <a:p>
          <a:endParaRPr lang="en-US"/>
        </a:p>
      </dgm:t>
    </dgm:pt>
    <dgm:pt modelId="{6830A5B1-5EC5-4F75-BDE0-E3BCF144A44A}" type="pres">
      <dgm:prSet presAssocID="{BF54D65C-7C98-4F5C-AEE8-E3A112005355}" presName="compNode" presStyleCnt="0"/>
      <dgm:spPr/>
    </dgm:pt>
    <dgm:pt modelId="{6F311D35-BA67-4C44-9B9D-4E59637F4D75}" type="pres">
      <dgm:prSet presAssocID="{BF54D65C-7C98-4F5C-AEE8-E3A112005355}" presName="aNode" presStyleLbl="bgShp" presStyleIdx="0" presStyleCnt="1" custLinFactX="-8015" custLinFactNeighborX="-100000" custLinFactNeighborY="988"/>
      <dgm:spPr/>
      <dgm:t>
        <a:bodyPr/>
        <a:lstStyle/>
        <a:p>
          <a:endParaRPr lang="en-US"/>
        </a:p>
      </dgm:t>
    </dgm:pt>
    <dgm:pt modelId="{E8950CFC-0D13-4BCD-8702-11299E653C26}" type="pres">
      <dgm:prSet presAssocID="{BF54D65C-7C98-4F5C-AEE8-E3A112005355}" presName="textNode" presStyleLbl="bgShp" presStyleIdx="0" presStyleCnt="1"/>
      <dgm:spPr/>
      <dgm:t>
        <a:bodyPr/>
        <a:lstStyle/>
        <a:p>
          <a:endParaRPr lang="en-US"/>
        </a:p>
      </dgm:t>
    </dgm:pt>
    <dgm:pt modelId="{16D6FE31-155E-4EBC-9956-248FABDECD24}" type="pres">
      <dgm:prSet presAssocID="{BF54D65C-7C98-4F5C-AEE8-E3A112005355}" presName="compChildNode" presStyleCnt="0"/>
      <dgm:spPr/>
    </dgm:pt>
    <dgm:pt modelId="{8B1C9747-05D5-46AE-8A9E-4BDE77B2B6EA}" type="pres">
      <dgm:prSet presAssocID="{BF54D65C-7C98-4F5C-AEE8-E3A112005355}" presName="theInnerList" presStyleCnt="0"/>
      <dgm:spPr/>
    </dgm:pt>
    <dgm:pt modelId="{636841B5-838E-4277-AA0A-EF80C80F6F09}" type="pres">
      <dgm:prSet presAssocID="{D227E82F-9666-44EB-9578-044C584BC25C}" presName="childNode" presStyleLbl="node1" presStyleIdx="0" presStyleCnt="2" custScaleX="107093" custScaleY="161741" custLinFactY="-5824" custLinFactNeighborY="-100000">
        <dgm:presLayoutVars>
          <dgm:bulletEnabled val="1"/>
        </dgm:presLayoutVars>
      </dgm:prSet>
      <dgm:spPr/>
      <dgm:t>
        <a:bodyPr/>
        <a:lstStyle/>
        <a:p>
          <a:endParaRPr lang="en-US"/>
        </a:p>
      </dgm:t>
    </dgm:pt>
    <dgm:pt modelId="{2E6E6AAD-4532-4BE7-882C-C0DD82B8170B}" type="pres">
      <dgm:prSet presAssocID="{D227E82F-9666-44EB-9578-044C584BC25C}" presName="aSpace2" presStyleCnt="0"/>
      <dgm:spPr/>
    </dgm:pt>
    <dgm:pt modelId="{AB6A1FC3-87A3-4CF4-AB17-265AA27A6EBE}" type="pres">
      <dgm:prSet presAssocID="{50DCCD9C-12AE-4196-8BEC-C9E184404246}" presName="childNode" presStyleLbl="node1" presStyleIdx="1" presStyleCnt="2" custScaleX="107093" custScaleY="114835" custLinFactY="-601" custLinFactNeighborY="-100000">
        <dgm:presLayoutVars>
          <dgm:bulletEnabled val="1"/>
        </dgm:presLayoutVars>
      </dgm:prSet>
      <dgm:spPr/>
      <dgm:t>
        <a:bodyPr/>
        <a:lstStyle/>
        <a:p>
          <a:endParaRPr lang="en-US"/>
        </a:p>
      </dgm:t>
    </dgm:pt>
  </dgm:ptLst>
  <dgm:cxnLst>
    <dgm:cxn modelId="{F8F2CC84-CCE8-4F08-8A28-A5623E6E419A}" srcId="{BF54D65C-7C98-4F5C-AEE8-E3A112005355}" destId="{50DCCD9C-12AE-4196-8BEC-C9E184404246}" srcOrd="1" destOrd="0" parTransId="{9FB7B284-6112-4949-BDA1-C42757458106}" sibTransId="{FF2A86A3-69E0-47BC-BD6F-9E50C54022B7}"/>
    <dgm:cxn modelId="{4C1D4E22-1B81-4058-9081-C0A587EFAD3F}" type="presOf" srcId="{03AB0F23-1225-4923-91B9-151E84B73846}" destId="{AEF01B7D-6D34-4FC0-94EA-AD7DFCFE36B5}" srcOrd="0" destOrd="0" presId="urn:microsoft.com/office/officeart/2005/8/layout/lProcess2"/>
    <dgm:cxn modelId="{1E2B12DA-FD78-4F6F-9026-5451A03F3419}" type="presOf" srcId="{BF54D65C-7C98-4F5C-AEE8-E3A112005355}" destId="{E8950CFC-0D13-4BCD-8702-11299E653C26}" srcOrd="1" destOrd="0" presId="urn:microsoft.com/office/officeart/2005/8/layout/lProcess2"/>
    <dgm:cxn modelId="{8DFF190D-627D-4B3D-A113-69D65D02F213}" srcId="{03AB0F23-1225-4923-91B9-151E84B73846}" destId="{BF54D65C-7C98-4F5C-AEE8-E3A112005355}" srcOrd="0" destOrd="0" parTransId="{CA0CDE06-CB6E-4D3C-A6C9-CF4C846B23ED}" sibTransId="{322D8798-3A04-4776-BA52-29DC27ED94D3}"/>
    <dgm:cxn modelId="{46CCF18C-D111-40EA-B4CF-DCDFE19C7B7A}" srcId="{BF54D65C-7C98-4F5C-AEE8-E3A112005355}" destId="{D227E82F-9666-44EB-9578-044C584BC25C}" srcOrd="0" destOrd="0" parTransId="{E34AAC94-0C4B-4548-AFD1-8CED58030062}" sibTransId="{B1307045-72D2-44D3-BF5A-0C31BFE495AC}"/>
    <dgm:cxn modelId="{4A82B6E2-042C-4103-9ED5-1866F6BFAC4B}" type="presOf" srcId="{BF54D65C-7C98-4F5C-AEE8-E3A112005355}" destId="{6F311D35-BA67-4C44-9B9D-4E59637F4D75}" srcOrd="0" destOrd="0" presId="urn:microsoft.com/office/officeart/2005/8/layout/lProcess2"/>
    <dgm:cxn modelId="{90805293-0DFC-48DB-AB36-CB9543B1EEC8}" type="presOf" srcId="{D227E82F-9666-44EB-9578-044C584BC25C}" destId="{636841B5-838E-4277-AA0A-EF80C80F6F09}" srcOrd="0" destOrd="0" presId="urn:microsoft.com/office/officeart/2005/8/layout/lProcess2"/>
    <dgm:cxn modelId="{CA89A3A4-6903-48FF-8FF0-757301B751AD}" type="presOf" srcId="{50DCCD9C-12AE-4196-8BEC-C9E184404246}" destId="{AB6A1FC3-87A3-4CF4-AB17-265AA27A6EBE}" srcOrd="0" destOrd="0" presId="urn:microsoft.com/office/officeart/2005/8/layout/lProcess2"/>
    <dgm:cxn modelId="{0F9F4022-B701-45A0-8E6F-E05B5CF3A493}" type="presParOf" srcId="{AEF01B7D-6D34-4FC0-94EA-AD7DFCFE36B5}" destId="{6830A5B1-5EC5-4F75-BDE0-E3BCF144A44A}" srcOrd="0" destOrd="0" presId="urn:microsoft.com/office/officeart/2005/8/layout/lProcess2"/>
    <dgm:cxn modelId="{E53C0C93-FCE4-41CD-AF47-5198165C046B}" type="presParOf" srcId="{6830A5B1-5EC5-4F75-BDE0-E3BCF144A44A}" destId="{6F311D35-BA67-4C44-9B9D-4E59637F4D75}" srcOrd="0" destOrd="0" presId="urn:microsoft.com/office/officeart/2005/8/layout/lProcess2"/>
    <dgm:cxn modelId="{1C13863A-937A-4419-8B2A-B64D33AFFF24}" type="presParOf" srcId="{6830A5B1-5EC5-4F75-BDE0-E3BCF144A44A}" destId="{E8950CFC-0D13-4BCD-8702-11299E653C26}" srcOrd="1" destOrd="0" presId="urn:microsoft.com/office/officeart/2005/8/layout/lProcess2"/>
    <dgm:cxn modelId="{CD5F546C-FA21-4677-A3D2-E8509936219F}" type="presParOf" srcId="{6830A5B1-5EC5-4F75-BDE0-E3BCF144A44A}" destId="{16D6FE31-155E-4EBC-9956-248FABDECD24}" srcOrd="2" destOrd="0" presId="urn:microsoft.com/office/officeart/2005/8/layout/lProcess2"/>
    <dgm:cxn modelId="{DEF0D0B0-A6E1-4117-A8F0-55F435209C6A}" type="presParOf" srcId="{16D6FE31-155E-4EBC-9956-248FABDECD24}" destId="{8B1C9747-05D5-46AE-8A9E-4BDE77B2B6EA}" srcOrd="0" destOrd="0" presId="urn:microsoft.com/office/officeart/2005/8/layout/lProcess2"/>
    <dgm:cxn modelId="{8AD2FAE0-E8D0-4159-9543-BA4D19474773}" type="presParOf" srcId="{8B1C9747-05D5-46AE-8A9E-4BDE77B2B6EA}" destId="{636841B5-838E-4277-AA0A-EF80C80F6F09}" srcOrd="0" destOrd="0" presId="urn:microsoft.com/office/officeart/2005/8/layout/lProcess2"/>
    <dgm:cxn modelId="{97619E5F-1E59-4ED5-8AFB-E6A8C6CD2A06}" type="presParOf" srcId="{8B1C9747-05D5-46AE-8A9E-4BDE77B2B6EA}" destId="{2E6E6AAD-4532-4BE7-882C-C0DD82B8170B}" srcOrd="1" destOrd="0" presId="urn:microsoft.com/office/officeart/2005/8/layout/lProcess2"/>
    <dgm:cxn modelId="{CDE9531B-262F-437A-B3A0-7210B971FAB9}" type="presParOf" srcId="{8B1C9747-05D5-46AE-8A9E-4BDE77B2B6EA}" destId="{AB6A1FC3-87A3-4CF4-AB17-265AA27A6EBE}" srcOrd="2" destOrd="0" presId="urn:microsoft.com/office/officeart/2005/8/layout/lProcess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15BBAB83-EE87-4114-BC1A-0B12EDFC4D1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D5AA806F-65D2-4600-93EF-90392EC6C753}">
      <dgm:prSet phldrT="[Text]"/>
      <dgm:spPr/>
      <dgm:t>
        <a:bodyPr/>
        <a:lstStyle/>
        <a:p>
          <a:r>
            <a:rPr lang="en-US" b="1" dirty="0"/>
            <a:t>Scientific Fields</a:t>
          </a:r>
        </a:p>
      </dgm:t>
    </dgm:pt>
    <dgm:pt modelId="{9658EA57-6DA9-4C9D-A826-AFBAF9BDD095}" type="parTrans" cxnId="{6614D2AD-2097-40BA-A771-20D735A7B8F7}">
      <dgm:prSet/>
      <dgm:spPr/>
      <dgm:t>
        <a:bodyPr/>
        <a:lstStyle/>
        <a:p>
          <a:endParaRPr lang="en-US"/>
        </a:p>
      </dgm:t>
    </dgm:pt>
    <dgm:pt modelId="{F110A139-3EF6-4640-85BD-1656C024ABC5}" type="sibTrans" cxnId="{6614D2AD-2097-40BA-A771-20D735A7B8F7}">
      <dgm:prSet/>
      <dgm:spPr/>
      <dgm:t>
        <a:bodyPr/>
        <a:lstStyle/>
        <a:p>
          <a:endParaRPr lang="en-US"/>
        </a:p>
      </dgm:t>
    </dgm:pt>
    <dgm:pt modelId="{5F452C52-5116-421E-AEAE-69B79937FBF9}">
      <dgm:prSet phldrT="[Text]" custT="1"/>
      <dgm:spPr/>
      <dgm:t>
        <a:bodyPr/>
        <a:lstStyle/>
        <a:p>
          <a:r>
            <a:rPr lang="en-US" sz="1800" b="0" dirty="0">
              <a:latin typeface="Times New Roman" panose="02020603050405020304" pitchFamily="18" charset="0"/>
              <a:cs typeface="Times New Roman" panose="02020603050405020304" pitchFamily="18" charset="0"/>
            </a:rPr>
            <a:t>additive manufacturing</a:t>
          </a:r>
        </a:p>
      </dgm:t>
    </dgm:pt>
    <dgm:pt modelId="{C4CD64E7-CFE2-49E5-A7F9-18D653D160ED}" type="parTrans" cxnId="{12422546-8D3B-4F0E-ADCE-5F85E7774857}">
      <dgm:prSet/>
      <dgm:spPr/>
      <dgm:t>
        <a:bodyPr/>
        <a:lstStyle/>
        <a:p>
          <a:endParaRPr lang="en-US"/>
        </a:p>
      </dgm:t>
    </dgm:pt>
    <dgm:pt modelId="{0C3D445F-F4B7-42C5-9E61-5CDEFFBE525F}" type="sibTrans" cxnId="{12422546-8D3B-4F0E-ADCE-5F85E7774857}">
      <dgm:prSet/>
      <dgm:spPr/>
      <dgm:t>
        <a:bodyPr/>
        <a:lstStyle/>
        <a:p>
          <a:endParaRPr lang="en-US"/>
        </a:p>
      </dgm:t>
    </dgm:pt>
    <dgm:pt modelId="{DFEE95FF-FA7B-4248-98E8-2C5B59A24CF7}">
      <dgm:prSet phldrT="[Text]" custT="1"/>
      <dgm:spPr/>
      <dgm:t>
        <a:bodyPr/>
        <a:lstStyle/>
        <a:p>
          <a:pPr rtl="0"/>
          <a:r>
            <a:rPr lang="en-US" sz="1800" b="0" dirty="0">
              <a:latin typeface="Times New Roman" panose="02020603050405020304" pitchFamily="18" charset="0"/>
              <a:cs typeface="Times New Roman" panose="02020603050405020304" pitchFamily="18" charset="0"/>
            </a:rPr>
            <a:t>Pets</a:t>
          </a:r>
          <a:endParaRPr lang="en-US" sz="1200" b="0" dirty="0">
            <a:latin typeface="Times New Roman" panose="02020603050405020304" pitchFamily="18" charset="0"/>
            <a:cs typeface="Times New Roman" panose="02020603050405020304" pitchFamily="18" charset="0"/>
          </a:endParaRPr>
        </a:p>
      </dgm:t>
    </dgm:pt>
    <dgm:pt modelId="{6E722B85-96D5-45FE-BB3F-06E274AC3D7B}" type="parTrans" cxnId="{E54A5655-D424-4345-BB4A-ACBEC259AF87}">
      <dgm:prSet/>
      <dgm:spPr/>
      <dgm:t>
        <a:bodyPr/>
        <a:lstStyle/>
        <a:p>
          <a:endParaRPr lang="en-US"/>
        </a:p>
      </dgm:t>
    </dgm:pt>
    <dgm:pt modelId="{2201E551-6951-4793-A877-4457656758A3}" type="sibTrans" cxnId="{E54A5655-D424-4345-BB4A-ACBEC259AF87}">
      <dgm:prSet/>
      <dgm:spPr/>
      <dgm:t>
        <a:bodyPr/>
        <a:lstStyle/>
        <a:p>
          <a:endParaRPr lang="en-US"/>
        </a:p>
      </dgm:t>
    </dgm:pt>
    <dgm:pt modelId="{0AB2BC20-F261-462F-AE54-8159C7D47ABC}">
      <dgm:prSet phldrT="[Text]" custT="1"/>
      <dgm:spPr/>
      <dgm:t>
        <a:bodyPr/>
        <a:lstStyle/>
        <a:p>
          <a:pPr rtl="0"/>
          <a:endParaRPr lang="en-US" sz="1200" b="0" dirty="0">
            <a:latin typeface="Times New Roman" panose="02020603050405020304" pitchFamily="18" charset="0"/>
            <a:cs typeface="Times New Roman" panose="02020603050405020304" pitchFamily="18" charset="0"/>
          </a:endParaRPr>
        </a:p>
      </dgm:t>
    </dgm:pt>
    <dgm:pt modelId="{DD050831-C1B5-4D60-8F21-3A154D6F21F9}" type="parTrans" cxnId="{F9891771-5C3B-406E-8691-6595D5306587}">
      <dgm:prSet/>
      <dgm:spPr/>
      <dgm:t>
        <a:bodyPr/>
        <a:lstStyle/>
        <a:p>
          <a:pPr rtl="1"/>
          <a:endParaRPr lang="fa-IR"/>
        </a:p>
      </dgm:t>
    </dgm:pt>
    <dgm:pt modelId="{AD58BC0C-3198-4ECE-9DD0-D63EFE9344B7}" type="sibTrans" cxnId="{F9891771-5C3B-406E-8691-6595D5306587}">
      <dgm:prSet/>
      <dgm:spPr/>
      <dgm:t>
        <a:bodyPr/>
        <a:lstStyle/>
        <a:p>
          <a:pPr rtl="1"/>
          <a:endParaRPr lang="fa-IR"/>
        </a:p>
      </dgm:t>
    </dgm:pt>
    <dgm:pt modelId="{77626E14-27D6-4ACF-AED4-4C04EFF865F2}">
      <dgm:prSet phldrT="[Text]" custT="1"/>
      <dgm:spPr/>
      <dgm:t>
        <a:bodyPr/>
        <a:lstStyle/>
        <a:p>
          <a:pPr rtl="0"/>
          <a:r>
            <a:rPr lang="en-US" sz="1200" b="0" dirty="0">
              <a:latin typeface="Times New Roman" panose="02020603050405020304" pitchFamily="18" charset="0"/>
              <a:cs typeface="Times New Roman" panose="02020603050405020304" pitchFamily="18" charset="0"/>
            </a:rPr>
            <a:t>internet of things</a:t>
          </a:r>
        </a:p>
      </dgm:t>
    </dgm:pt>
    <dgm:pt modelId="{694F79BA-DE1D-45A1-B908-43142DC30E32}" type="parTrans" cxnId="{19825F8E-07A9-4609-98FB-8D9E4B608F32}">
      <dgm:prSet/>
      <dgm:spPr/>
      <dgm:t>
        <a:bodyPr/>
        <a:lstStyle/>
        <a:p>
          <a:pPr rtl="1"/>
          <a:endParaRPr lang="fa-IR"/>
        </a:p>
      </dgm:t>
    </dgm:pt>
    <dgm:pt modelId="{C38C97BA-BA4A-4CB2-9A9F-89AF255E0172}" type="sibTrans" cxnId="{19825F8E-07A9-4609-98FB-8D9E4B608F32}">
      <dgm:prSet/>
      <dgm:spPr/>
      <dgm:t>
        <a:bodyPr/>
        <a:lstStyle/>
        <a:p>
          <a:pPr rtl="1"/>
          <a:endParaRPr lang="fa-IR"/>
        </a:p>
      </dgm:t>
    </dgm:pt>
    <dgm:pt modelId="{B942A8A0-5705-46C0-B67E-D03718554FBC}">
      <dgm:prSet phldrT="[Text]" custT="1"/>
      <dgm:spPr/>
      <dgm:t>
        <a:bodyPr/>
        <a:lstStyle/>
        <a:p>
          <a:pPr rtl="0"/>
          <a:r>
            <a:rPr lang="en-US" sz="1200" b="0" dirty="0">
              <a:latin typeface="Times New Roman" panose="02020603050405020304" pitchFamily="18" charset="0"/>
              <a:cs typeface="Times New Roman" panose="02020603050405020304" pitchFamily="18" charset="0"/>
            </a:rPr>
            <a:t>drinking water treatment processes</a:t>
          </a:r>
        </a:p>
      </dgm:t>
    </dgm:pt>
    <dgm:pt modelId="{A579A406-C4E3-477A-9EDF-03796CE80763}" type="parTrans" cxnId="{EF262E6D-7340-4610-8F1B-2EC5756DB350}">
      <dgm:prSet/>
      <dgm:spPr/>
      <dgm:t>
        <a:bodyPr/>
        <a:lstStyle/>
        <a:p>
          <a:pPr rtl="1"/>
          <a:endParaRPr lang="fa-IR"/>
        </a:p>
      </dgm:t>
    </dgm:pt>
    <dgm:pt modelId="{0F4750C8-FB36-4D27-9172-1B83B91278A1}" type="sibTrans" cxnId="{EF262E6D-7340-4610-8F1B-2EC5756DB350}">
      <dgm:prSet/>
      <dgm:spPr/>
      <dgm:t>
        <a:bodyPr/>
        <a:lstStyle/>
        <a:p>
          <a:pPr rtl="1"/>
          <a:endParaRPr lang="fa-IR"/>
        </a:p>
      </dgm:t>
    </dgm:pt>
    <dgm:pt modelId="{FB896949-2FC5-4275-BAB6-62D5097E0E5D}" type="pres">
      <dgm:prSet presAssocID="{15BBAB83-EE87-4114-BC1A-0B12EDFC4D10}" presName="Name0" presStyleCnt="0">
        <dgm:presLayoutVars>
          <dgm:chMax val="1"/>
          <dgm:dir/>
          <dgm:animLvl val="ctr"/>
          <dgm:resizeHandles val="exact"/>
        </dgm:presLayoutVars>
      </dgm:prSet>
      <dgm:spPr/>
      <dgm:t>
        <a:bodyPr/>
        <a:lstStyle/>
        <a:p>
          <a:endParaRPr lang="en-US"/>
        </a:p>
      </dgm:t>
    </dgm:pt>
    <dgm:pt modelId="{8679C579-EA48-4F24-AA4B-7F18F28B9D66}" type="pres">
      <dgm:prSet presAssocID="{D5AA806F-65D2-4600-93EF-90392EC6C753}" presName="centerShape" presStyleLbl="node0" presStyleIdx="0" presStyleCnt="1"/>
      <dgm:spPr/>
      <dgm:t>
        <a:bodyPr/>
        <a:lstStyle/>
        <a:p>
          <a:endParaRPr lang="en-US"/>
        </a:p>
      </dgm:t>
    </dgm:pt>
    <dgm:pt modelId="{0F2EC142-B3F6-4F17-8C62-E33B11B21469}" type="pres">
      <dgm:prSet presAssocID="{5F452C52-5116-421E-AEAE-69B79937FBF9}" presName="node" presStyleLbl="node1" presStyleIdx="0" presStyleCnt="4" custScaleX="122081" custScaleY="113637">
        <dgm:presLayoutVars>
          <dgm:bulletEnabled val="1"/>
        </dgm:presLayoutVars>
      </dgm:prSet>
      <dgm:spPr/>
      <dgm:t>
        <a:bodyPr/>
        <a:lstStyle/>
        <a:p>
          <a:endParaRPr lang="en-US"/>
        </a:p>
      </dgm:t>
    </dgm:pt>
    <dgm:pt modelId="{0F1296E4-BA6A-4DC4-97EB-1B75B9100719}" type="pres">
      <dgm:prSet presAssocID="{5F452C52-5116-421E-AEAE-69B79937FBF9}" presName="dummy" presStyleCnt="0"/>
      <dgm:spPr/>
    </dgm:pt>
    <dgm:pt modelId="{8B5ACFFB-1DA2-4FC3-A995-A0C9E1359451}" type="pres">
      <dgm:prSet presAssocID="{0C3D445F-F4B7-42C5-9E61-5CDEFFBE525F}" presName="sibTrans" presStyleLbl="sibTrans2D1" presStyleIdx="0" presStyleCnt="4"/>
      <dgm:spPr/>
      <dgm:t>
        <a:bodyPr/>
        <a:lstStyle/>
        <a:p>
          <a:endParaRPr lang="en-US"/>
        </a:p>
      </dgm:t>
    </dgm:pt>
    <dgm:pt modelId="{9943018C-83F9-42B7-8D7C-C04D0E5FB002}" type="pres">
      <dgm:prSet presAssocID="{DFEE95FF-FA7B-4248-98E8-2C5B59A24CF7}" presName="node" presStyleLbl="node1" presStyleIdx="1" presStyleCnt="4" custScaleX="122081" custScaleY="113637">
        <dgm:presLayoutVars>
          <dgm:bulletEnabled val="1"/>
        </dgm:presLayoutVars>
      </dgm:prSet>
      <dgm:spPr/>
      <dgm:t>
        <a:bodyPr/>
        <a:lstStyle/>
        <a:p>
          <a:endParaRPr lang="en-US"/>
        </a:p>
      </dgm:t>
    </dgm:pt>
    <dgm:pt modelId="{D3230CEE-74B2-4E20-B958-5EE3E1EBB919}" type="pres">
      <dgm:prSet presAssocID="{DFEE95FF-FA7B-4248-98E8-2C5B59A24CF7}" presName="dummy" presStyleCnt="0"/>
      <dgm:spPr/>
    </dgm:pt>
    <dgm:pt modelId="{62204A06-D068-41D9-A4BB-16D7D335D5B8}" type="pres">
      <dgm:prSet presAssocID="{2201E551-6951-4793-A877-4457656758A3}" presName="sibTrans" presStyleLbl="sibTrans2D1" presStyleIdx="1" presStyleCnt="4"/>
      <dgm:spPr/>
      <dgm:t>
        <a:bodyPr/>
        <a:lstStyle/>
        <a:p>
          <a:endParaRPr lang="en-US"/>
        </a:p>
      </dgm:t>
    </dgm:pt>
    <dgm:pt modelId="{BBA385B4-3F5D-42E0-829E-F8D30F535223}" type="pres">
      <dgm:prSet presAssocID="{77626E14-27D6-4ACF-AED4-4C04EFF865F2}" presName="node" presStyleLbl="node1" presStyleIdx="2" presStyleCnt="4">
        <dgm:presLayoutVars>
          <dgm:bulletEnabled val="1"/>
        </dgm:presLayoutVars>
      </dgm:prSet>
      <dgm:spPr/>
      <dgm:t>
        <a:bodyPr/>
        <a:lstStyle/>
        <a:p>
          <a:endParaRPr lang="en-US"/>
        </a:p>
      </dgm:t>
    </dgm:pt>
    <dgm:pt modelId="{2C69C59D-001E-46F0-B03C-A4465F0DAA53}" type="pres">
      <dgm:prSet presAssocID="{77626E14-27D6-4ACF-AED4-4C04EFF865F2}" presName="dummy" presStyleCnt="0"/>
      <dgm:spPr/>
    </dgm:pt>
    <dgm:pt modelId="{E8A90C4A-E310-4785-812C-EC9F785897B4}" type="pres">
      <dgm:prSet presAssocID="{C38C97BA-BA4A-4CB2-9A9F-89AF255E0172}" presName="sibTrans" presStyleLbl="sibTrans2D1" presStyleIdx="2" presStyleCnt="4"/>
      <dgm:spPr/>
      <dgm:t>
        <a:bodyPr/>
        <a:lstStyle/>
        <a:p>
          <a:endParaRPr lang="en-US"/>
        </a:p>
      </dgm:t>
    </dgm:pt>
    <dgm:pt modelId="{AECA6569-1E4D-43B1-A861-2031BF7D52BF}" type="pres">
      <dgm:prSet presAssocID="{B942A8A0-5705-46C0-B67E-D03718554FBC}" presName="node" presStyleLbl="node1" presStyleIdx="3" presStyleCnt="4">
        <dgm:presLayoutVars>
          <dgm:bulletEnabled val="1"/>
        </dgm:presLayoutVars>
      </dgm:prSet>
      <dgm:spPr/>
      <dgm:t>
        <a:bodyPr/>
        <a:lstStyle/>
        <a:p>
          <a:endParaRPr lang="en-US"/>
        </a:p>
      </dgm:t>
    </dgm:pt>
    <dgm:pt modelId="{1540212A-3020-439F-8777-8F3ACB7D6A1C}" type="pres">
      <dgm:prSet presAssocID="{B942A8A0-5705-46C0-B67E-D03718554FBC}" presName="dummy" presStyleCnt="0"/>
      <dgm:spPr/>
    </dgm:pt>
    <dgm:pt modelId="{9D3A87D4-E512-4D02-8EE2-C47AAC3B257C}" type="pres">
      <dgm:prSet presAssocID="{0F4750C8-FB36-4D27-9172-1B83B91278A1}" presName="sibTrans" presStyleLbl="sibTrans2D1" presStyleIdx="3" presStyleCnt="4"/>
      <dgm:spPr/>
      <dgm:t>
        <a:bodyPr/>
        <a:lstStyle/>
        <a:p>
          <a:endParaRPr lang="en-US"/>
        </a:p>
      </dgm:t>
    </dgm:pt>
  </dgm:ptLst>
  <dgm:cxnLst>
    <dgm:cxn modelId="{6614D2AD-2097-40BA-A771-20D735A7B8F7}" srcId="{15BBAB83-EE87-4114-BC1A-0B12EDFC4D10}" destId="{D5AA806F-65D2-4600-93EF-90392EC6C753}" srcOrd="0" destOrd="0" parTransId="{9658EA57-6DA9-4C9D-A826-AFBAF9BDD095}" sibTransId="{F110A139-3EF6-4640-85BD-1656C024ABC5}"/>
    <dgm:cxn modelId="{E54A5655-D424-4345-BB4A-ACBEC259AF87}" srcId="{D5AA806F-65D2-4600-93EF-90392EC6C753}" destId="{DFEE95FF-FA7B-4248-98E8-2C5B59A24CF7}" srcOrd="1" destOrd="0" parTransId="{6E722B85-96D5-45FE-BB3F-06E274AC3D7B}" sibTransId="{2201E551-6951-4793-A877-4457656758A3}"/>
    <dgm:cxn modelId="{6797891B-575B-441E-83A0-2D926D6711DD}" type="presOf" srcId="{0C3D445F-F4B7-42C5-9E61-5CDEFFBE525F}" destId="{8B5ACFFB-1DA2-4FC3-A995-A0C9E1359451}" srcOrd="0" destOrd="0" presId="urn:microsoft.com/office/officeart/2005/8/layout/radial6"/>
    <dgm:cxn modelId="{12422546-8D3B-4F0E-ADCE-5F85E7774857}" srcId="{D5AA806F-65D2-4600-93EF-90392EC6C753}" destId="{5F452C52-5116-421E-AEAE-69B79937FBF9}" srcOrd="0" destOrd="0" parTransId="{C4CD64E7-CFE2-49E5-A7F9-18D653D160ED}" sibTransId="{0C3D445F-F4B7-42C5-9E61-5CDEFFBE525F}"/>
    <dgm:cxn modelId="{19825F8E-07A9-4609-98FB-8D9E4B608F32}" srcId="{D5AA806F-65D2-4600-93EF-90392EC6C753}" destId="{77626E14-27D6-4ACF-AED4-4C04EFF865F2}" srcOrd="2" destOrd="0" parTransId="{694F79BA-DE1D-45A1-B908-43142DC30E32}" sibTransId="{C38C97BA-BA4A-4CB2-9A9F-89AF255E0172}"/>
    <dgm:cxn modelId="{A68B0717-2C5C-4A66-9791-574BD9532B96}" type="presOf" srcId="{5F452C52-5116-421E-AEAE-69B79937FBF9}" destId="{0F2EC142-B3F6-4F17-8C62-E33B11B21469}" srcOrd="0" destOrd="0" presId="urn:microsoft.com/office/officeart/2005/8/layout/radial6"/>
    <dgm:cxn modelId="{F29AFE63-420B-4CE3-977B-38D7512CA234}" type="presOf" srcId="{77626E14-27D6-4ACF-AED4-4C04EFF865F2}" destId="{BBA385B4-3F5D-42E0-829E-F8D30F535223}" srcOrd="0" destOrd="0" presId="urn:microsoft.com/office/officeart/2005/8/layout/radial6"/>
    <dgm:cxn modelId="{25A8DC08-BE16-414C-AB97-449342C3CB53}" type="presOf" srcId="{B942A8A0-5705-46C0-B67E-D03718554FBC}" destId="{AECA6569-1E4D-43B1-A861-2031BF7D52BF}" srcOrd="0" destOrd="0" presId="urn:microsoft.com/office/officeart/2005/8/layout/radial6"/>
    <dgm:cxn modelId="{484B1EB7-0FCD-44E2-BD01-CBCC4DFF7CD6}" type="presOf" srcId="{D5AA806F-65D2-4600-93EF-90392EC6C753}" destId="{8679C579-EA48-4F24-AA4B-7F18F28B9D66}" srcOrd="0" destOrd="0" presId="urn:microsoft.com/office/officeart/2005/8/layout/radial6"/>
    <dgm:cxn modelId="{F9891771-5C3B-406E-8691-6595D5306587}" srcId="{15BBAB83-EE87-4114-BC1A-0B12EDFC4D10}" destId="{0AB2BC20-F261-462F-AE54-8159C7D47ABC}" srcOrd="1" destOrd="0" parTransId="{DD050831-C1B5-4D60-8F21-3A154D6F21F9}" sibTransId="{AD58BC0C-3198-4ECE-9DD0-D63EFE9344B7}"/>
    <dgm:cxn modelId="{2D74E0EA-8B10-4C7F-BE89-C73BCC975BD1}" type="presOf" srcId="{0F4750C8-FB36-4D27-9172-1B83B91278A1}" destId="{9D3A87D4-E512-4D02-8EE2-C47AAC3B257C}" srcOrd="0" destOrd="0" presId="urn:microsoft.com/office/officeart/2005/8/layout/radial6"/>
    <dgm:cxn modelId="{7BCCA3EB-F898-41F7-AAD0-F18FF8A99964}" type="presOf" srcId="{2201E551-6951-4793-A877-4457656758A3}" destId="{62204A06-D068-41D9-A4BB-16D7D335D5B8}" srcOrd="0" destOrd="0" presId="urn:microsoft.com/office/officeart/2005/8/layout/radial6"/>
    <dgm:cxn modelId="{F389BBF9-334B-4395-8B7C-0922D8252377}" type="presOf" srcId="{DFEE95FF-FA7B-4248-98E8-2C5B59A24CF7}" destId="{9943018C-83F9-42B7-8D7C-C04D0E5FB002}" srcOrd="0" destOrd="0" presId="urn:microsoft.com/office/officeart/2005/8/layout/radial6"/>
    <dgm:cxn modelId="{10C546FF-D6BC-451D-9631-BFC74686608E}" type="presOf" srcId="{15BBAB83-EE87-4114-BC1A-0B12EDFC4D10}" destId="{FB896949-2FC5-4275-BAB6-62D5097E0E5D}" srcOrd="0" destOrd="0" presId="urn:microsoft.com/office/officeart/2005/8/layout/radial6"/>
    <dgm:cxn modelId="{EF262E6D-7340-4610-8F1B-2EC5756DB350}" srcId="{D5AA806F-65D2-4600-93EF-90392EC6C753}" destId="{B942A8A0-5705-46C0-B67E-D03718554FBC}" srcOrd="3" destOrd="0" parTransId="{A579A406-C4E3-477A-9EDF-03796CE80763}" sibTransId="{0F4750C8-FB36-4D27-9172-1B83B91278A1}"/>
    <dgm:cxn modelId="{A12E2E33-FF25-45C2-9348-0456D4C8805D}" type="presOf" srcId="{C38C97BA-BA4A-4CB2-9A9F-89AF255E0172}" destId="{E8A90C4A-E310-4785-812C-EC9F785897B4}" srcOrd="0" destOrd="0" presId="urn:microsoft.com/office/officeart/2005/8/layout/radial6"/>
    <dgm:cxn modelId="{F77EFB86-0E24-46DD-941F-FFBA8C73F333}" type="presParOf" srcId="{FB896949-2FC5-4275-BAB6-62D5097E0E5D}" destId="{8679C579-EA48-4F24-AA4B-7F18F28B9D66}" srcOrd="0" destOrd="0" presId="urn:microsoft.com/office/officeart/2005/8/layout/radial6"/>
    <dgm:cxn modelId="{2090AF24-C091-4E1C-AA9E-D925DCBCBF92}" type="presParOf" srcId="{FB896949-2FC5-4275-BAB6-62D5097E0E5D}" destId="{0F2EC142-B3F6-4F17-8C62-E33B11B21469}" srcOrd="1" destOrd="0" presId="urn:microsoft.com/office/officeart/2005/8/layout/radial6"/>
    <dgm:cxn modelId="{3FAB92CF-970C-4BD5-B750-C93D0C8A040D}" type="presParOf" srcId="{FB896949-2FC5-4275-BAB6-62D5097E0E5D}" destId="{0F1296E4-BA6A-4DC4-97EB-1B75B9100719}" srcOrd="2" destOrd="0" presId="urn:microsoft.com/office/officeart/2005/8/layout/radial6"/>
    <dgm:cxn modelId="{D21A4684-8D63-4071-98F8-7D2BE9E09502}" type="presParOf" srcId="{FB896949-2FC5-4275-BAB6-62D5097E0E5D}" destId="{8B5ACFFB-1DA2-4FC3-A995-A0C9E1359451}" srcOrd="3" destOrd="0" presId="urn:microsoft.com/office/officeart/2005/8/layout/radial6"/>
    <dgm:cxn modelId="{6B9A8ABA-26B2-4810-99A9-A971402D6403}" type="presParOf" srcId="{FB896949-2FC5-4275-BAB6-62D5097E0E5D}" destId="{9943018C-83F9-42B7-8D7C-C04D0E5FB002}" srcOrd="4" destOrd="0" presId="urn:microsoft.com/office/officeart/2005/8/layout/radial6"/>
    <dgm:cxn modelId="{48CCB44C-A638-4CD5-966A-DBDC9275F80D}" type="presParOf" srcId="{FB896949-2FC5-4275-BAB6-62D5097E0E5D}" destId="{D3230CEE-74B2-4E20-B958-5EE3E1EBB919}" srcOrd="5" destOrd="0" presId="urn:microsoft.com/office/officeart/2005/8/layout/radial6"/>
    <dgm:cxn modelId="{9D76821D-F58C-4F46-88C7-5049906E5C68}" type="presParOf" srcId="{FB896949-2FC5-4275-BAB6-62D5097E0E5D}" destId="{62204A06-D068-41D9-A4BB-16D7D335D5B8}" srcOrd="6" destOrd="0" presId="urn:microsoft.com/office/officeart/2005/8/layout/radial6"/>
    <dgm:cxn modelId="{5A0EA8B5-B48A-4736-8886-790B18E31429}" type="presParOf" srcId="{FB896949-2FC5-4275-BAB6-62D5097E0E5D}" destId="{BBA385B4-3F5D-42E0-829E-F8D30F535223}" srcOrd="7" destOrd="0" presId="urn:microsoft.com/office/officeart/2005/8/layout/radial6"/>
    <dgm:cxn modelId="{7ECEA32F-2DCB-453F-9E3B-B6CAEB8CCBDB}" type="presParOf" srcId="{FB896949-2FC5-4275-BAB6-62D5097E0E5D}" destId="{2C69C59D-001E-46F0-B03C-A4465F0DAA53}" srcOrd="8" destOrd="0" presId="urn:microsoft.com/office/officeart/2005/8/layout/radial6"/>
    <dgm:cxn modelId="{842D9903-2F2B-4E74-B0B0-13B5D811C67A}" type="presParOf" srcId="{FB896949-2FC5-4275-BAB6-62D5097E0E5D}" destId="{E8A90C4A-E310-4785-812C-EC9F785897B4}" srcOrd="9" destOrd="0" presId="urn:microsoft.com/office/officeart/2005/8/layout/radial6"/>
    <dgm:cxn modelId="{D87138A8-7003-497D-AA1B-D5FC1C977C01}" type="presParOf" srcId="{FB896949-2FC5-4275-BAB6-62D5097E0E5D}" destId="{AECA6569-1E4D-43B1-A861-2031BF7D52BF}" srcOrd="10" destOrd="0" presId="urn:microsoft.com/office/officeart/2005/8/layout/radial6"/>
    <dgm:cxn modelId="{4C22CD59-9B0F-4389-B7F1-73CDE539B2B4}" type="presParOf" srcId="{FB896949-2FC5-4275-BAB6-62D5097E0E5D}" destId="{1540212A-3020-439F-8777-8F3ACB7D6A1C}" srcOrd="11" destOrd="0" presId="urn:microsoft.com/office/officeart/2005/8/layout/radial6"/>
    <dgm:cxn modelId="{A7B4BB11-CE54-409E-8FE1-244A805D8421}" type="presParOf" srcId="{FB896949-2FC5-4275-BAB6-62D5097E0E5D}" destId="{9D3A87D4-E512-4D02-8EE2-C47AAC3B257C}" srcOrd="12" destOrd="0" presId="urn:microsoft.com/office/officeart/2005/8/layout/radial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03AB0F23-1225-4923-91B9-151E84B73846}" type="doc">
      <dgm:prSet loTypeId="urn:microsoft.com/office/officeart/2005/8/layout/lProcess2" loCatId="list" qsTypeId="urn:microsoft.com/office/officeart/2005/8/quickstyle/3d2" qsCatId="3D" csTypeId="urn:microsoft.com/office/officeart/2005/8/colors/accent2_3" csCatId="accent2" phldr="1"/>
      <dgm:spPr/>
      <dgm:t>
        <a:bodyPr/>
        <a:lstStyle/>
        <a:p>
          <a:endParaRPr lang="en-US"/>
        </a:p>
      </dgm:t>
    </dgm:pt>
    <dgm:pt modelId="{BF54D65C-7C98-4F5C-AEE8-E3A112005355}">
      <dgm:prSet phldrT="[Text]" custT="1"/>
      <dgm:spPr/>
      <dgm:t>
        <a:bodyPr/>
        <a:lstStyle/>
        <a:p>
          <a:pPr rtl="1"/>
          <a:r>
            <a:rPr lang="fa-IR" sz="2800" b="1" dirty="0">
              <a:solidFill>
                <a:schemeClr val="accent3">
                  <a:lumMod val="75000"/>
                </a:schemeClr>
              </a:solidFill>
              <a:cs typeface="B Nazanin" panose="00000400000000000000" pitchFamily="2" charset="-78"/>
            </a:rPr>
            <a:t>اهداف پروژه</a:t>
          </a:r>
          <a:endParaRPr lang="en-US" sz="2800" b="1" dirty="0">
            <a:solidFill>
              <a:schemeClr val="accent3">
                <a:lumMod val="75000"/>
              </a:schemeClr>
            </a:solidFill>
            <a:cs typeface="B Nazanin" panose="00000400000000000000" pitchFamily="2" charset="-78"/>
          </a:endParaRPr>
        </a:p>
      </dgm:t>
    </dgm:pt>
    <dgm:pt modelId="{CA0CDE06-CB6E-4D3C-A6C9-CF4C846B23ED}" type="parTrans" cxnId="{8DFF190D-627D-4B3D-A113-69D65D02F213}">
      <dgm:prSet/>
      <dgm:spPr/>
      <dgm:t>
        <a:bodyPr/>
        <a:lstStyle/>
        <a:p>
          <a:endParaRPr lang="en-US"/>
        </a:p>
      </dgm:t>
    </dgm:pt>
    <dgm:pt modelId="{322D8798-3A04-4776-BA52-29DC27ED94D3}" type="sibTrans" cxnId="{8DFF190D-627D-4B3D-A113-69D65D02F213}">
      <dgm:prSet/>
      <dgm:spPr/>
      <dgm:t>
        <a:bodyPr/>
        <a:lstStyle/>
        <a:p>
          <a:endParaRPr lang="en-US"/>
        </a:p>
      </dgm:t>
    </dgm:pt>
    <dgm:pt modelId="{FAA000AD-B23B-42EC-A926-0C82EA8FDE42}">
      <dgm:prSet phldrT="[Text]" custT="1"/>
      <dgm:spPr/>
      <dgm:t>
        <a:bodyPr/>
        <a:lstStyle/>
        <a:p>
          <a:pPr rtl="1"/>
          <a:r>
            <a:rPr lang="fa-IR" sz="2400" b="1" dirty="0">
              <a:solidFill>
                <a:schemeClr val="tx1"/>
              </a:solidFill>
              <a:cs typeface="B Nazanin" panose="00000400000000000000" pitchFamily="2" charset="-78"/>
            </a:rPr>
            <a:t>توسعه</a:t>
          </a:r>
          <a:r>
            <a:rPr lang="fa-IR" sz="2400" b="1" dirty="0">
              <a:solidFill>
                <a:srgbClr val="FF0066"/>
              </a:solidFill>
              <a:cs typeface="B Nazanin" panose="00000400000000000000" pitchFamily="2" charset="-78"/>
            </a:rPr>
            <a:t> نانوژنراتورهای تریبوالکترونیک </a:t>
          </a:r>
          <a:r>
            <a:rPr lang="fa-IR" sz="2400" b="1" dirty="0">
              <a:solidFill>
                <a:schemeClr val="tx1"/>
              </a:solidFill>
              <a:cs typeface="B Nazanin" panose="00000400000000000000" pitchFamily="2" charset="-78"/>
            </a:rPr>
            <a:t>با بازدهی بالا</a:t>
          </a:r>
          <a:endParaRPr lang="en-US" sz="2400" b="1" dirty="0">
            <a:solidFill>
              <a:schemeClr val="tx1"/>
            </a:solidFill>
            <a:cs typeface="B Nazanin" panose="00000400000000000000" pitchFamily="2" charset="-78"/>
          </a:endParaRPr>
        </a:p>
      </dgm:t>
    </dgm:pt>
    <dgm:pt modelId="{867D2B43-0040-45CA-A205-275C76778E1C}" type="parTrans" cxnId="{54ACBE2B-888F-4B45-A3A5-C77CA670FF2A}">
      <dgm:prSet/>
      <dgm:spPr/>
      <dgm:t>
        <a:bodyPr/>
        <a:lstStyle/>
        <a:p>
          <a:endParaRPr lang="en-US"/>
        </a:p>
      </dgm:t>
    </dgm:pt>
    <dgm:pt modelId="{9D08F784-4E96-4912-99E3-98518AD48C43}" type="sibTrans" cxnId="{54ACBE2B-888F-4B45-A3A5-C77CA670FF2A}">
      <dgm:prSet/>
      <dgm:spPr/>
      <dgm:t>
        <a:bodyPr/>
        <a:lstStyle/>
        <a:p>
          <a:endParaRPr lang="en-US"/>
        </a:p>
      </dgm:t>
    </dgm:pt>
    <dgm:pt modelId="{675C566D-094F-4C35-AA35-6B8BD45BE881}">
      <dgm:prSet phldrT="[Text]" custT="1"/>
      <dgm:spPr/>
      <dgm:t>
        <a:bodyPr/>
        <a:lstStyle/>
        <a:p>
          <a:pPr rtl="1"/>
          <a:r>
            <a:rPr lang="fa-IR" sz="2000" b="1" dirty="0">
              <a:solidFill>
                <a:srgbClr val="FF0066"/>
              </a:solidFill>
              <a:cs typeface="B Nazanin" panose="00000400000000000000" pitchFamily="2" charset="-78"/>
            </a:rPr>
            <a:t>افزایش دانسیته </a:t>
          </a:r>
          <a:r>
            <a:rPr lang="fa-IR" sz="2000" b="1" dirty="0">
              <a:solidFill>
                <a:schemeClr val="tx1"/>
              </a:solidFill>
              <a:cs typeface="B Nazanin" panose="00000400000000000000" pitchFamily="2" charset="-78"/>
            </a:rPr>
            <a:t>انرژی ابرخازن از طریق الکترودهای متخلخل مکسین </a:t>
          </a:r>
          <a:r>
            <a:rPr lang="en-US" sz="2000" b="1" dirty="0">
              <a:solidFill>
                <a:schemeClr val="tx1"/>
              </a:solidFill>
              <a:latin typeface="Times New Roman" panose="02020603050405020304" pitchFamily="18" charset="0"/>
              <a:cs typeface="Times New Roman" panose="02020603050405020304" pitchFamily="18" charset="0"/>
            </a:rPr>
            <a:t>Ti3C2</a:t>
          </a:r>
        </a:p>
      </dgm:t>
    </dgm:pt>
    <dgm:pt modelId="{19D12BDE-F4A0-459D-9CAC-9F810F7EA7F6}" type="parTrans" cxnId="{EC48A8E1-2F1C-47B2-8F7F-0DFD20649BD3}">
      <dgm:prSet/>
      <dgm:spPr/>
      <dgm:t>
        <a:bodyPr/>
        <a:lstStyle/>
        <a:p>
          <a:endParaRPr lang="en-US"/>
        </a:p>
      </dgm:t>
    </dgm:pt>
    <dgm:pt modelId="{9682DCCD-67B4-4C47-A5D8-19A47D77B1B6}" type="sibTrans" cxnId="{EC48A8E1-2F1C-47B2-8F7F-0DFD20649BD3}">
      <dgm:prSet/>
      <dgm:spPr/>
      <dgm:t>
        <a:bodyPr/>
        <a:lstStyle/>
        <a:p>
          <a:endParaRPr lang="en-US"/>
        </a:p>
      </dgm:t>
    </dgm:pt>
    <dgm:pt modelId="{16D7D92E-13C6-4F03-94D5-05E47EC68113}">
      <dgm:prSet phldrT="[Text]" custT="1"/>
      <dgm:spPr/>
      <dgm:t>
        <a:bodyPr/>
        <a:lstStyle/>
        <a:p>
          <a:pPr rtl="1"/>
          <a:r>
            <a:rPr lang="fa-IR" sz="2400" b="1" dirty="0">
              <a:solidFill>
                <a:schemeClr val="tx1"/>
              </a:solidFill>
              <a:cs typeface="B Nazanin" panose="00000400000000000000" pitchFamily="2" charset="-78"/>
            </a:rPr>
            <a:t>راه حلی برای از بین بردن بطری‌های پلاستیکی </a:t>
          </a:r>
          <a:r>
            <a:rPr lang="en-US" sz="2000" b="1" dirty="0">
              <a:solidFill>
                <a:schemeClr val="tx1"/>
              </a:solidFill>
              <a:latin typeface="Times New Roman" panose="02020603050405020304" pitchFamily="18" charset="0"/>
              <a:cs typeface="Times New Roman" panose="02020603050405020304" pitchFamily="18" charset="0"/>
            </a:rPr>
            <a:t>PET</a:t>
          </a:r>
          <a:r>
            <a:rPr lang="fa-IR" sz="2800" b="1" dirty="0"/>
            <a:t> </a:t>
          </a:r>
          <a:endParaRPr lang="en-US" sz="2800" b="1" dirty="0">
            <a:solidFill>
              <a:schemeClr val="accent3">
                <a:lumMod val="75000"/>
              </a:schemeClr>
            </a:solidFill>
            <a:cs typeface="B Nazanin" panose="00000400000000000000" pitchFamily="2" charset="-78"/>
          </a:endParaRPr>
        </a:p>
      </dgm:t>
    </dgm:pt>
    <dgm:pt modelId="{CDE154FC-64FD-4B0F-9BE3-EFF157958FAB}" type="parTrans" cxnId="{1051AF61-2219-4A14-8A2A-AB7CCD7FF548}">
      <dgm:prSet/>
      <dgm:spPr/>
      <dgm:t>
        <a:bodyPr/>
        <a:lstStyle/>
        <a:p>
          <a:endParaRPr lang="en-US"/>
        </a:p>
      </dgm:t>
    </dgm:pt>
    <dgm:pt modelId="{C87AA880-504A-47BF-99BC-36BC0EFDE089}" type="sibTrans" cxnId="{1051AF61-2219-4A14-8A2A-AB7CCD7FF548}">
      <dgm:prSet/>
      <dgm:spPr/>
      <dgm:t>
        <a:bodyPr/>
        <a:lstStyle/>
        <a:p>
          <a:endParaRPr lang="en-US"/>
        </a:p>
      </dgm:t>
    </dgm:pt>
    <dgm:pt modelId="{AEF01B7D-6D34-4FC0-94EA-AD7DFCFE36B5}" type="pres">
      <dgm:prSet presAssocID="{03AB0F23-1225-4923-91B9-151E84B73846}" presName="theList" presStyleCnt="0">
        <dgm:presLayoutVars>
          <dgm:dir/>
          <dgm:animLvl val="lvl"/>
          <dgm:resizeHandles val="exact"/>
        </dgm:presLayoutVars>
      </dgm:prSet>
      <dgm:spPr/>
      <dgm:t>
        <a:bodyPr/>
        <a:lstStyle/>
        <a:p>
          <a:endParaRPr lang="en-US"/>
        </a:p>
      </dgm:t>
    </dgm:pt>
    <dgm:pt modelId="{6830A5B1-5EC5-4F75-BDE0-E3BCF144A44A}" type="pres">
      <dgm:prSet presAssocID="{BF54D65C-7C98-4F5C-AEE8-E3A112005355}" presName="compNode" presStyleCnt="0"/>
      <dgm:spPr/>
    </dgm:pt>
    <dgm:pt modelId="{6F311D35-BA67-4C44-9B9D-4E59637F4D75}" type="pres">
      <dgm:prSet presAssocID="{BF54D65C-7C98-4F5C-AEE8-E3A112005355}" presName="aNode" presStyleLbl="bgShp" presStyleIdx="0" presStyleCnt="1" custLinFactX="-8015" custLinFactNeighborX="-100000" custLinFactNeighborY="988"/>
      <dgm:spPr/>
      <dgm:t>
        <a:bodyPr/>
        <a:lstStyle/>
        <a:p>
          <a:endParaRPr lang="en-US"/>
        </a:p>
      </dgm:t>
    </dgm:pt>
    <dgm:pt modelId="{E8950CFC-0D13-4BCD-8702-11299E653C26}" type="pres">
      <dgm:prSet presAssocID="{BF54D65C-7C98-4F5C-AEE8-E3A112005355}" presName="textNode" presStyleLbl="bgShp" presStyleIdx="0" presStyleCnt="1"/>
      <dgm:spPr/>
      <dgm:t>
        <a:bodyPr/>
        <a:lstStyle/>
        <a:p>
          <a:endParaRPr lang="en-US"/>
        </a:p>
      </dgm:t>
    </dgm:pt>
    <dgm:pt modelId="{16D6FE31-155E-4EBC-9956-248FABDECD24}" type="pres">
      <dgm:prSet presAssocID="{BF54D65C-7C98-4F5C-AEE8-E3A112005355}" presName="compChildNode" presStyleCnt="0"/>
      <dgm:spPr/>
    </dgm:pt>
    <dgm:pt modelId="{8B1C9747-05D5-46AE-8A9E-4BDE77B2B6EA}" type="pres">
      <dgm:prSet presAssocID="{BF54D65C-7C98-4F5C-AEE8-E3A112005355}" presName="theInnerList" presStyleCnt="0"/>
      <dgm:spPr/>
    </dgm:pt>
    <dgm:pt modelId="{86BB8619-E999-4E88-8E10-DCF660DC91FF}" type="pres">
      <dgm:prSet presAssocID="{FAA000AD-B23B-42EC-A926-0C82EA8FDE42}" presName="childNode" presStyleLbl="node1" presStyleIdx="0" presStyleCnt="3" custScaleX="115841" custScaleY="2000000" custLinFactY="-350732" custLinFactNeighborY="-400000">
        <dgm:presLayoutVars>
          <dgm:bulletEnabled val="1"/>
        </dgm:presLayoutVars>
      </dgm:prSet>
      <dgm:spPr/>
      <dgm:t>
        <a:bodyPr/>
        <a:lstStyle/>
        <a:p>
          <a:endParaRPr lang="en-US"/>
        </a:p>
      </dgm:t>
    </dgm:pt>
    <dgm:pt modelId="{F9930BFD-5731-4B39-8970-9039B80FF177}" type="pres">
      <dgm:prSet presAssocID="{FAA000AD-B23B-42EC-A926-0C82EA8FDE42}" presName="aSpace2" presStyleCnt="0"/>
      <dgm:spPr/>
    </dgm:pt>
    <dgm:pt modelId="{BD43528B-8D9E-459D-BE7E-FCB65F234D66}" type="pres">
      <dgm:prSet presAssocID="{675C566D-094F-4C35-AA35-6B8BD45BE881}" presName="childNode" presStyleLbl="node1" presStyleIdx="1" presStyleCnt="3" custScaleX="115841" custScaleY="2000000" custLinFactY="-191508" custLinFactNeighborY="-200000">
        <dgm:presLayoutVars>
          <dgm:bulletEnabled val="1"/>
        </dgm:presLayoutVars>
      </dgm:prSet>
      <dgm:spPr/>
      <dgm:t>
        <a:bodyPr/>
        <a:lstStyle/>
        <a:p>
          <a:endParaRPr lang="en-US"/>
        </a:p>
      </dgm:t>
    </dgm:pt>
    <dgm:pt modelId="{E710B395-0882-495F-936A-FC648BA9DCF6}" type="pres">
      <dgm:prSet presAssocID="{675C566D-094F-4C35-AA35-6B8BD45BE881}" presName="aSpace2" presStyleCnt="0"/>
      <dgm:spPr/>
    </dgm:pt>
    <dgm:pt modelId="{7736A5F8-A486-4886-852A-F10BA4E1706B}" type="pres">
      <dgm:prSet presAssocID="{16D7D92E-13C6-4F03-94D5-05E47EC68113}" presName="childNode" presStyleLbl="node1" presStyleIdx="2" presStyleCnt="3" custScaleX="115841" custScaleY="2000000">
        <dgm:presLayoutVars>
          <dgm:bulletEnabled val="1"/>
        </dgm:presLayoutVars>
      </dgm:prSet>
      <dgm:spPr/>
      <dgm:t>
        <a:bodyPr/>
        <a:lstStyle/>
        <a:p>
          <a:endParaRPr lang="en-US"/>
        </a:p>
      </dgm:t>
    </dgm:pt>
  </dgm:ptLst>
  <dgm:cxnLst>
    <dgm:cxn modelId="{2F1AA9B8-42FC-4C78-9D9D-15FC0B5501FA}" type="presOf" srcId="{FAA000AD-B23B-42EC-A926-0C82EA8FDE42}" destId="{86BB8619-E999-4E88-8E10-DCF660DC91FF}" srcOrd="0" destOrd="0" presId="urn:microsoft.com/office/officeart/2005/8/layout/lProcess2"/>
    <dgm:cxn modelId="{4A82B6E2-042C-4103-9ED5-1866F6BFAC4B}" type="presOf" srcId="{BF54D65C-7C98-4F5C-AEE8-E3A112005355}" destId="{6F311D35-BA67-4C44-9B9D-4E59637F4D75}" srcOrd="0" destOrd="0" presId="urn:microsoft.com/office/officeart/2005/8/layout/lProcess2"/>
    <dgm:cxn modelId="{EC48A8E1-2F1C-47B2-8F7F-0DFD20649BD3}" srcId="{BF54D65C-7C98-4F5C-AEE8-E3A112005355}" destId="{675C566D-094F-4C35-AA35-6B8BD45BE881}" srcOrd="1" destOrd="0" parTransId="{19D12BDE-F4A0-459D-9CAC-9F810F7EA7F6}" sibTransId="{9682DCCD-67B4-4C47-A5D8-19A47D77B1B6}"/>
    <dgm:cxn modelId="{36473E9F-C2D7-4F44-8922-AF9D1C30B586}" type="presOf" srcId="{675C566D-094F-4C35-AA35-6B8BD45BE881}" destId="{BD43528B-8D9E-459D-BE7E-FCB65F234D66}" srcOrd="0" destOrd="0" presId="urn:microsoft.com/office/officeart/2005/8/layout/lProcess2"/>
    <dgm:cxn modelId="{F1F436B1-0B23-4BBD-A78F-3683309A4A8A}" type="presOf" srcId="{16D7D92E-13C6-4F03-94D5-05E47EC68113}" destId="{7736A5F8-A486-4886-852A-F10BA4E1706B}" srcOrd="0" destOrd="0" presId="urn:microsoft.com/office/officeart/2005/8/layout/lProcess2"/>
    <dgm:cxn modelId="{54ACBE2B-888F-4B45-A3A5-C77CA670FF2A}" srcId="{BF54D65C-7C98-4F5C-AEE8-E3A112005355}" destId="{FAA000AD-B23B-42EC-A926-0C82EA8FDE42}" srcOrd="0" destOrd="0" parTransId="{867D2B43-0040-45CA-A205-275C76778E1C}" sibTransId="{9D08F784-4E96-4912-99E3-98518AD48C43}"/>
    <dgm:cxn modelId="{8DFF190D-627D-4B3D-A113-69D65D02F213}" srcId="{03AB0F23-1225-4923-91B9-151E84B73846}" destId="{BF54D65C-7C98-4F5C-AEE8-E3A112005355}" srcOrd="0" destOrd="0" parTransId="{CA0CDE06-CB6E-4D3C-A6C9-CF4C846B23ED}" sibTransId="{322D8798-3A04-4776-BA52-29DC27ED94D3}"/>
    <dgm:cxn modelId="{1E2B12DA-FD78-4F6F-9026-5451A03F3419}" type="presOf" srcId="{BF54D65C-7C98-4F5C-AEE8-E3A112005355}" destId="{E8950CFC-0D13-4BCD-8702-11299E653C26}" srcOrd="1" destOrd="0" presId="urn:microsoft.com/office/officeart/2005/8/layout/lProcess2"/>
    <dgm:cxn modelId="{1051AF61-2219-4A14-8A2A-AB7CCD7FF548}" srcId="{BF54D65C-7C98-4F5C-AEE8-E3A112005355}" destId="{16D7D92E-13C6-4F03-94D5-05E47EC68113}" srcOrd="2" destOrd="0" parTransId="{CDE154FC-64FD-4B0F-9BE3-EFF157958FAB}" sibTransId="{C87AA880-504A-47BF-99BC-36BC0EFDE089}"/>
    <dgm:cxn modelId="{4C1D4E22-1B81-4058-9081-C0A587EFAD3F}" type="presOf" srcId="{03AB0F23-1225-4923-91B9-151E84B73846}" destId="{AEF01B7D-6D34-4FC0-94EA-AD7DFCFE36B5}" srcOrd="0" destOrd="0" presId="urn:microsoft.com/office/officeart/2005/8/layout/lProcess2"/>
    <dgm:cxn modelId="{0F9F4022-B701-45A0-8E6F-E05B5CF3A493}" type="presParOf" srcId="{AEF01B7D-6D34-4FC0-94EA-AD7DFCFE36B5}" destId="{6830A5B1-5EC5-4F75-BDE0-E3BCF144A44A}" srcOrd="0" destOrd="0" presId="urn:microsoft.com/office/officeart/2005/8/layout/lProcess2"/>
    <dgm:cxn modelId="{E53C0C93-FCE4-41CD-AF47-5198165C046B}" type="presParOf" srcId="{6830A5B1-5EC5-4F75-BDE0-E3BCF144A44A}" destId="{6F311D35-BA67-4C44-9B9D-4E59637F4D75}" srcOrd="0" destOrd="0" presId="urn:microsoft.com/office/officeart/2005/8/layout/lProcess2"/>
    <dgm:cxn modelId="{1C13863A-937A-4419-8B2A-B64D33AFFF24}" type="presParOf" srcId="{6830A5B1-5EC5-4F75-BDE0-E3BCF144A44A}" destId="{E8950CFC-0D13-4BCD-8702-11299E653C26}" srcOrd="1" destOrd="0" presId="urn:microsoft.com/office/officeart/2005/8/layout/lProcess2"/>
    <dgm:cxn modelId="{CD5F546C-FA21-4677-A3D2-E8509936219F}" type="presParOf" srcId="{6830A5B1-5EC5-4F75-BDE0-E3BCF144A44A}" destId="{16D6FE31-155E-4EBC-9956-248FABDECD24}" srcOrd="2" destOrd="0" presId="urn:microsoft.com/office/officeart/2005/8/layout/lProcess2"/>
    <dgm:cxn modelId="{DEF0D0B0-A6E1-4117-A8F0-55F435209C6A}" type="presParOf" srcId="{16D6FE31-155E-4EBC-9956-248FABDECD24}" destId="{8B1C9747-05D5-46AE-8A9E-4BDE77B2B6EA}" srcOrd="0" destOrd="0" presId="urn:microsoft.com/office/officeart/2005/8/layout/lProcess2"/>
    <dgm:cxn modelId="{59F162A8-0CCB-40BB-9680-E787BDC03752}" type="presParOf" srcId="{8B1C9747-05D5-46AE-8A9E-4BDE77B2B6EA}" destId="{86BB8619-E999-4E88-8E10-DCF660DC91FF}" srcOrd="0" destOrd="0" presId="urn:microsoft.com/office/officeart/2005/8/layout/lProcess2"/>
    <dgm:cxn modelId="{F2CA1D9E-03EA-4809-BE95-A2747912490F}" type="presParOf" srcId="{8B1C9747-05D5-46AE-8A9E-4BDE77B2B6EA}" destId="{F9930BFD-5731-4B39-8970-9039B80FF177}" srcOrd="1" destOrd="0" presId="urn:microsoft.com/office/officeart/2005/8/layout/lProcess2"/>
    <dgm:cxn modelId="{18E3A3CD-9DB9-4C4D-A06E-0A39289D9646}" type="presParOf" srcId="{8B1C9747-05D5-46AE-8A9E-4BDE77B2B6EA}" destId="{BD43528B-8D9E-459D-BE7E-FCB65F234D66}" srcOrd="2" destOrd="0" presId="urn:microsoft.com/office/officeart/2005/8/layout/lProcess2"/>
    <dgm:cxn modelId="{F2E9E443-C1ED-4B27-A507-B2A349A11B84}" type="presParOf" srcId="{8B1C9747-05D5-46AE-8A9E-4BDE77B2B6EA}" destId="{E710B395-0882-495F-936A-FC648BA9DCF6}" srcOrd="3" destOrd="0" presId="urn:microsoft.com/office/officeart/2005/8/layout/lProcess2"/>
    <dgm:cxn modelId="{62F7256A-D23C-4CAB-AAA4-6DAA525A2710}" type="presParOf" srcId="{8B1C9747-05D5-46AE-8A9E-4BDE77B2B6EA}" destId="{7736A5F8-A486-4886-852A-F10BA4E1706B}" srcOrd="4" destOrd="0" presId="urn:microsoft.com/office/officeart/2005/8/layout/lProcess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03AB0F23-1225-4923-91B9-151E84B73846}" type="doc">
      <dgm:prSet loTypeId="urn:microsoft.com/office/officeart/2005/8/layout/lProcess2" loCatId="list" qsTypeId="urn:microsoft.com/office/officeart/2005/8/quickstyle/3d2" qsCatId="3D" csTypeId="urn:microsoft.com/office/officeart/2005/8/colors/accent2_3" csCatId="accent2" phldr="1"/>
      <dgm:spPr/>
      <dgm:t>
        <a:bodyPr/>
        <a:lstStyle/>
        <a:p>
          <a:endParaRPr lang="en-US"/>
        </a:p>
      </dgm:t>
    </dgm:pt>
    <dgm:pt modelId="{BF54D65C-7C98-4F5C-AEE8-E3A112005355}">
      <dgm:prSet phldrT="[Text]" custT="1"/>
      <dgm:spPr/>
      <dgm:t>
        <a:bodyPr/>
        <a:lstStyle/>
        <a:p>
          <a:pPr rtl="1"/>
          <a:r>
            <a:rPr lang="fa-IR" sz="2800" b="1" dirty="0">
              <a:solidFill>
                <a:schemeClr val="accent3">
                  <a:lumMod val="75000"/>
                </a:schemeClr>
              </a:solidFill>
              <a:cs typeface="B Nazanin" panose="00000400000000000000" pitchFamily="2" charset="-78"/>
            </a:rPr>
            <a:t>اهداف پروژه</a:t>
          </a:r>
          <a:endParaRPr lang="en-US" sz="2800" b="1" dirty="0">
            <a:solidFill>
              <a:schemeClr val="accent3">
                <a:lumMod val="75000"/>
              </a:schemeClr>
            </a:solidFill>
            <a:cs typeface="B Nazanin" panose="00000400000000000000" pitchFamily="2" charset="-78"/>
          </a:endParaRPr>
        </a:p>
      </dgm:t>
    </dgm:pt>
    <dgm:pt modelId="{CA0CDE06-CB6E-4D3C-A6C9-CF4C846B23ED}" type="parTrans" cxnId="{8DFF190D-627D-4B3D-A113-69D65D02F213}">
      <dgm:prSet/>
      <dgm:spPr/>
      <dgm:t>
        <a:bodyPr/>
        <a:lstStyle/>
        <a:p>
          <a:endParaRPr lang="en-US"/>
        </a:p>
      </dgm:t>
    </dgm:pt>
    <dgm:pt modelId="{322D8798-3A04-4776-BA52-29DC27ED94D3}" type="sibTrans" cxnId="{8DFF190D-627D-4B3D-A113-69D65D02F213}">
      <dgm:prSet/>
      <dgm:spPr/>
      <dgm:t>
        <a:bodyPr/>
        <a:lstStyle/>
        <a:p>
          <a:endParaRPr lang="en-US"/>
        </a:p>
      </dgm:t>
    </dgm:pt>
    <dgm:pt modelId="{FAA000AD-B23B-42EC-A926-0C82EA8FDE42}">
      <dgm:prSet phldrT="[Text]" custT="1"/>
      <dgm:spPr/>
      <dgm:t>
        <a:bodyPr/>
        <a:lstStyle/>
        <a:p>
          <a:pPr rtl="1"/>
          <a:r>
            <a:rPr lang="fa-IR" sz="2000" b="1" dirty="0">
              <a:solidFill>
                <a:schemeClr val="tx1"/>
              </a:solidFill>
              <a:cs typeface="B Nazanin" panose="00000400000000000000" pitchFamily="2" charset="-78"/>
            </a:rPr>
            <a:t>تولید انواع نانوورقه‌های دیسپرس شده در مایع </a:t>
          </a:r>
          <a:r>
            <a:rPr lang="ar-SA" sz="2000" b="1" dirty="0">
              <a:solidFill>
                <a:schemeClr val="tx1"/>
              </a:solidFill>
              <a:cs typeface="B Nazanin" panose="00000400000000000000" pitchFamily="2" charset="-78"/>
            </a:rPr>
            <a:t>برای تولید </a:t>
          </a:r>
          <a:r>
            <a:rPr lang="ar-SA" sz="2000" b="1" dirty="0">
              <a:solidFill>
                <a:srgbClr val="FF0066"/>
              </a:solidFill>
              <a:cs typeface="B Nazanin" panose="00000400000000000000" pitchFamily="2" charset="-78"/>
            </a:rPr>
            <a:t>جوهرهای الکترونیکی</a:t>
          </a:r>
          <a:endParaRPr lang="en-US" sz="1800" b="1" dirty="0">
            <a:solidFill>
              <a:srgbClr val="FF0066"/>
            </a:solidFill>
            <a:cs typeface="B Nazanin" panose="00000400000000000000" pitchFamily="2" charset="-78"/>
          </a:endParaRPr>
        </a:p>
      </dgm:t>
    </dgm:pt>
    <dgm:pt modelId="{867D2B43-0040-45CA-A205-275C76778E1C}" type="parTrans" cxnId="{54ACBE2B-888F-4B45-A3A5-C77CA670FF2A}">
      <dgm:prSet/>
      <dgm:spPr/>
      <dgm:t>
        <a:bodyPr/>
        <a:lstStyle/>
        <a:p>
          <a:endParaRPr lang="en-US"/>
        </a:p>
      </dgm:t>
    </dgm:pt>
    <dgm:pt modelId="{9D08F784-4E96-4912-99E3-98518AD48C43}" type="sibTrans" cxnId="{54ACBE2B-888F-4B45-A3A5-C77CA670FF2A}">
      <dgm:prSet/>
      <dgm:spPr/>
      <dgm:t>
        <a:bodyPr/>
        <a:lstStyle/>
        <a:p>
          <a:endParaRPr lang="en-US"/>
        </a:p>
      </dgm:t>
    </dgm:pt>
    <dgm:pt modelId="{3DACC76D-CC41-4545-AFE0-F1668FDFF865}">
      <dgm:prSet phldrT="[Text]" custT="1"/>
      <dgm:spPr/>
      <dgm:t>
        <a:bodyPr/>
        <a:lstStyle/>
        <a:p>
          <a:pPr rtl="1"/>
          <a:r>
            <a:rPr lang="ar-SA" sz="1900" b="1" dirty="0">
              <a:solidFill>
                <a:schemeClr val="tx1"/>
              </a:solidFill>
              <a:cs typeface="B Nazanin" panose="00000400000000000000" pitchFamily="2" charset="-78"/>
            </a:rPr>
            <a:t>توسعه روش‌هایی برای تبدیل سوسپانسیون‌ها با حجم بالا به نانوورقه‌های پوسته پوسته شده برای </a:t>
          </a:r>
          <a:r>
            <a:rPr lang="ar-SA" sz="1900" b="1" dirty="0">
              <a:solidFill>
                <a:srgbClr val="FF0066"/>
              </a:solidFill>
              <a:cs typeface="B Nazanin" panose="00000400000000000000" pitchFamily="2" charset="-78"/>
            </a:rPr>
            <a:t>جوهرهای دوبعدی </a:t>
          </a:r>
          <a:r>
            <a:rPr lang="ar-SA" sz="1900" b="1" dirty="0">
              <a:solidFill>
                <a:schemeClr val="tx1"/>
              </a:solidFill>
              <a:cs typeface="B Nazanin" panose="00000400000000000000" pitchFamily="2" charset="-78"/>
            </a:rPr>
            <a:t>سفارشی با </a:t>
          </a:r>
          <a:r>
            <a:rPr lang="ar-SA" sz="1900" b="1" dirty="0">
              <a:solidFill>
                <a:srgbClr val="FF0066"/>
              </a:solidFill>
              <a:cs typeface="B Nazanin" panose="00000400000000000000" pitchFamily="2" charset="-78"/>
            </a:rPr>
            <a:t>خواص مهندسی شده</a:t>
          </a:r>
          <a:r>
            <a:rPr lang="ar-SA" sz="1900" b="1" dirty="0">
              <a:solidFill>
                <a:schemeClr val="tx1"/>
              </a:solidFill>
              <a:cs typeface="B Nazanin" panose="00000400000000000000" pitchFamily="2" charset="-78"/>
            </a:rPr>
            <a:t> برای کاربردهای دستگاه پرینتی </a:t>
          </a:r>
          <a:r>
            <a:rPr lang="fa-IR" sz="1900" b="1" dirty="0">
              <a:solidFill>
                <a:schemeClr val="tx1"/>
              </a:solidFill>
              <a:cs typeface="B Nazanin" panose="00000400000000000000" pitchFamily="2" charset="-78"/>
            </a:rPr>
            <a:t> </a:t>
          </a:r>
          <a:endParaRPr lang="en-US" sz="1900" b="1" dirty="0">
            <a:solidFill>
              <a:schemeClr val="tx1"/>
            </a:solidFill>
            <a:cs typeface="B Nazanin" panose="00000400000000000000" pitchFamily="2" charset="-78"/>
          </a:endParaRPr>
        </a:p>
      </dgm:t>
    </dgm:pt>
    <dgm:pt modelId="{3DD1A107-90EB-4102-9E56-81859FD7E5E8}" type="parTrans" cxnId="{F4DCD813-9054-44F0-B378-56F1630A47D2}">
      <dgm:prSet/>
      <dgm:spPr/>
      <dgm:t>
        <a:bodyPr/>
        <a:lstStyle/>
        <a:p>
          <a:endParaRPr lang="en-US"/>
        </a:p>
      </dgm:t>
    </dgm:pt>
    <dgm:pt modelId="{0D19E975-2CD0-40C4-9FD7-1211B17768C9}" type="sibTrans" cxnId="{F4DCD813-9054-44F0-B378-56F1630A47D2}">
      <dgm:prSet/>
      <dgm:spPr/>
      <dgm:t>
        <a:bodyPr/>
        <a:lstStyle/>
        <a:p>
          <a:endParaRPr lang="en-US"/>
        </a:p>
      </dgm:t>
    </dgm:pt>
    <dgm:pt modelId="{AEF01B7D-6D34-4FC0-94EA-AD7DFCFE36B5}" type="pres">
      <dgm:prSet presAssocID="{03AB0F23-1225-4923-91B9-151E84B73846}" presName="theList" presStyleCnt="0">
        <dgm:presLayoutVars>
          <dgm:dir/>
          <dgm:animLvl val="lvl"/>
          <dgm:resizeHandles val="exact"/>
        </dgm:presLayoutVars>
      </dgm:prSet>
      <dgm:spPr/>
      <dgm:t>
        <a:bodyPr/>
        <a:lstStyle/>
        <a:p>
          <a:endParaRPr lang="en-US"/>
        </a:p>
      </dgm:t>
    </dgm:pt>
    <dgm:pt modelId="{6830A5B1-5EC5-4F75-BDE0-E3BCF144A44A}" type="pres">
      <dgm:prSet presAssocID="{BF54D65C-7C98-4F5C-AEE8-E3A112005355}" presName="compNode" presStyleCnt="0"/>
      <dgm:spPr/>
    </dgm:pt>
    <dgm:pt modelId="{6F311D35-BA67-4C44-9B9D-4E59637F4D75}" type="pres">
      <dgm:prSet presAssocID="{BF54D65C-7C98-4F5C-AEE8-E3A112005355}" presName="aNode" presStyleLbl="bgShp" presStyleIdx="0" presStyleCnt="1" custLinFactX="-8015" custLinFactNeighborX="-100000" custLinFactNeighborY="988"/>
      <dgm:spPr/>
      <dgm:t>
        <a:bodyPr/>
        <a:lstStyle/>
        <a:p>
          <a:endParaRPr lang="en-US"/>
        </a:p>
      </dgm:t>
    </dgm:pt>
    <dgm:pt modelId="{E8950CFC-0D13-4BCD-8702-11299E653C26}" type="pres">
      <dgm:prSet presAssocID="{BF54D65C-7C98-4F5C-AEE8-E3A112005355}" presName="textNode" presStyleLbl="bgShp" presStyleIdx="0" presStyleCnt="1"/>
      <dgm:spPr/>
      <dgm:t>
        <a:bodyPr/>
        <a:lstStyle/>
        <a:p>
          <a:endParaRPr lang="en-US"/>
        </a:p>
      </dgm:t>
    </dgm:pt>
    <dgm:pt modelId="{16D6FE31-155E-4EBC-9956-248FABDECD24}" type="pres">
      <dgm:prSet presAssocID="{BF54D65C-7C98-4F5C-AEE8-E3A112005355}" presName="compChildNode" presStyleCnt="0"/>
      <dgm:spPr/>
    </dgm:pt>
    <dgm:pt modelId="{8B1C9747-05D5-46AE-8A9E-4BDE77B2B6EA}" type="pres">
      <dgm:prSet presAssocID="{BF54D65C-7C98-4F5C-AEE8-E3A112005355}" presName="theInnerList" presStyleCnt="0"/>
      <dgm:spPr/>
    </dgm:pt>
    <dgm:pt modelId="{86BB8619-E999-4E88-8E10-DCF660DC91FF}" type="pres">
      <dgm:prSet presAssocID="{FAA000AD-B23B-42EC-A926-0C82EA8FDE42}" presName="childNode" presStyleLbl="node1" presStyleIdx="0" presStyleCnt="2" custScaleX="115841" custScaleY="976245" custLinFactY="-225596" custLinFactNeighborY="-300000">
        <dgm:presLayoutVars>
          <dgm:bulletEnabled val="1"/>
        </dgm:presLayoutVars>
      </dgm:prSet>
      <dgm:spPr/>
      <dgm:t>
        <a:bodyPr/>
        <a:lstStyle/>
        <a:p>
          <a:endParaRPr lang="en-US"/>
        </a:p>
      </dgm:t>
    </dgm:pt>
    <dgm:pt modelId="{F9930BFD-5731-4B39-8970-9039B80FF177}" type="pres">
      <dgm:prSet presAssocID="{FAA000AD-B23B-42EC-A926-0C82EA8FDE42}" presName="aSpace2" presStyleCnt="0"/>
      <dgm:spPr/>
    </dgm:pt>
    <dgm:pt modelId="{AD60093E-D784-4BE5-8DCA-7F8F6BEF787D}" type="pres">
      <dgm:prSet presAssocID="{3DACC76D-CC41-4545-AFE0-F1668FDFF865}" presName="childNode" presStyleLbl="node1" presStyleIdx="1" presStyleCnt="2" custScaleX="111180" custScaleY="2000000" custLinFactY="-78867" custLinFactNeighborX="-648" custLinFactNeighborY="-100000">
        <dgm:presLayoutVars>
          <dgm:bulletEnabled val="1"/>
        </dgm:presLayoutVars>
      </dgm:prSet>
      <dgm:spPr/>
      <dgm:t>
        <a:bodyPr/>
        <a:lstStyle/>
        <a:p>
          <a:endParaRPr lang="en-US"/>
        </a:p>
      </dgm:t>
    </dgm:pt>
  </dgm:ptLst>
  <dgm:cxnLst>
    <dgm:cxn modelId="{2F1AA9B8-42FC-4C78-9D9D-15FC0B5501FA}" type="presOf" srcId="{FAA000AD-B23B-42EC-A926-0C82EA8FDE42}" destId="{86BB8619-E999-4E88-8E10-DCF660DC91FF}" srcOrd="0" destOrd="0" presId="urn:microsoft.com/office/officeart/2005/8/layout/lProcess2"/>
    <dgm:cxn modelId="{4A82B6E2-042C-4103-9ED5-1866F6BFAC4B}" type="presOf" srcId="{BF54D65C-7C98-4F5C-AEE8-E3A112005355}" destId="{6F311D35-BA67-4C44-9B9D-4E59637F4D75}" srcOrd="0" destOrd="0" presId="urn:microsoft.com/office/officeart/2005/8/layout/lProcess2"/>
    <dgm:cxn modelId="{F4DCD813-9054-44F0-B378-56F1630A47D2}" srcId="{BF54D65C-7C98-4F5C-AEE8-E3A112005355}" destId="{3DACC76D-CC41-4545-AFE0-F1668FDFF865}" srcOrd="1" destOrd="0" parTransId="{3DD1A107-90EB-4102-9E56-81859FD7E5E8}" sibTransId="{0D19E975-2CD0-40C4-9FD7-1211B17768C9}"/>
    <dgm:cxn modelId="{54ACBE2B-888F-4B45-A3A5-C77CA670FF2A}" srcId="{BF54D65C-7C98-4F5C-AEE8-E3A112005355}" destId="{FAA000AD-B23B-42EC-A926-0C82EA8FDE42}" srcOrd="0" destOrd="0" parTransId="{867D2B43-0040-45CA-A205-275C76778E1C}" sibTransId="{9D08F784-4E96-4912-99E3-98518AD48C43}"/>
    <dgm:cxn modelId="{9C854945-F0AB-48DE-8F26-C21238C177C9}" type="presOf" srcId="{3DACC76D-CC41-4545-AFE0-F1668FDFF865}" destId="{AD60093E-D784-4BE5-8DCA-7F8F6BEF787D}" srcOrd="0" destOrd="0" presId="urn:microsoft.com/office/officeart/2005/8/layout/lProcess2"/>
    <dgm:cxn modelId="{8DFF190D-627D-4B3D-A113-69D65D02F213}" srcId="{03AB0F23-1225-4923-91B9-151E84B73846}" destId="{BF54D65C-7C98-4F5C-AEE8-E3A112005355}" srcOrd="0" destOrd="0" parTransId="{CA0CDE06-CB6E-4D3C-A6C9-CF4C846B23ED}" sibTransId="{322D8798-3A04-4776-BA52-29DC27ED94D3}"/>
    <dgm:cxn modelId="{1E2B12DA-FD78-4F6F-9026-5451A03F3419}" type="presOf" srcId="{BF54D65C-7C98-4F5C-AEE8-E3A112005355}" destId="{E8950CFC-0D13-4BCD-8702-11299E653C26}" srcOrd="1" destOrd="0" presId="urn:microsoft.com/office/officeart/2005/8/layout/lProcess2"/>
    <dgm:cxn modelId="{4C1D4E22-1B81-4058-9081-C0A587EFAD3F}" type="presOf" srcId="{03AB0F23-1225-4923-91B9-151E84B73846}" destId="{AEF01B7D-6D34-4FC0-94EA-AD7DFCFE36B5}" srcOrd="0" destOrd="0" presId="urn:microsoft.com/office/officeart/2005/8/layout/lProcess2"/>
    <dgm:cxn modelId="{0F9F4022-B701-45A0-8E6F-E05B5CF3A493}" type="presParOf" srcId="{AEF01B7D-6D34-4FC0-94EA-AD7DFCFE36B5}" destId="{6830A5B1-5EC5-4F75-BDE0-E3BCF144A44A}" srcOrd="0" destOrd="0" presId="urn:microsoft.com/office/officeart/2005/8/layout/lProcess2"/>
    <dgm:cxn modelId="{E53C0C93-FCE4-41CD-AF47-5198165C046B}" type="presParOf" srcId="{6830A5B1-5EC5-4F75-BDE0-E3BCF144A44A}" destId="{6F311D35-BA67-4C44-9B9D-4E59637F4D75}" srcOrd="0" destOrd="0" presId="urn:microsoft.com/office/officeart/2005/8/layout/lProcess2"/>
    <dgm:cxn modelId="{1C13863A-937A-4419-8B2A-B64D33AFFF24}" type="presParOf" srcId="{6830A5B1-5EC5-4F75-BDE0-E3BCF144A44A}" destId="{E8950CFC-0D13-4BCD-8702-11299E653C26}" srcOrd="1" destOrd="0" presId="urn:microsoft.com/office/officeart/2005/8/layout/lProcess2"/>
    <dgm:cxn modelId="{CD5F546C-FA21-4677-A3D2-E8509936219F}" type="presParOf" srcId="{6830A5B1-5EC5-4F75-BDE0-E3BCF144A44A}" destId="{16D6FE31-155E-4EBC-9956-248FABDECD24}" srcOrd="2" destOrd="0" presId="urn:microsoft.com/office/officeart/2005/8/layout/lProcess2"/>
    <dgm:cxn modelId="{DEF0D0B0-A6E1-4117-A8F0-55F435209C6A}" type="presParOf" srcId="{16D6FE31-155E-4EBC-9956-248FABDECD24}" destId="{8B1C9747-05D5-46AE-8A9E-4BDE77B2B6EA}" srcOrd="0" destOrd="0" presId="urn:microsoft.com/office/officeart/2005/8/layout/lProcess2"/>
    <dgm:cxn modelId="{59F162A8-0CCB-40BB-9680-E787BDC03752}" type="presParOf" srcId="{8B1C9747-05D5-46AE-8A9E-4BDE77B2B6EA}" destId="{86BB8619-E999-4E88-8E10-DCF660DC91FF}" srcOrd="0" destOrd="0" presId="urn:microsoft.com/office/officeart/2005/8/layout/lProcess2"/>
    <dgm:cxn modelId="{FBCF2BC2-D763-4AC4-91A5-E52DE787AE85}" type="presParOf" srcId="{8B1C9747-05D5-46AE-8A9E-4BDE77B2B6EA}" destId="{F9930BFD-5731-4B39-8970-9039B80FF177}" srcOrd="1" destOrd="0" presId="urn:microsoft.com/office/officeart/2005/8/layout/lProcess2"/>
    <dgm:cxn modelId="{74E6EDE8-DB1C-4A39-8636-EB47A510C8ED}" type="presParOf" srcId="{8B1C9747-05D5-46AE-8A9E-4BDE77B2B6EA}" destId="{AD60093E-D784-4BE5-8DCA-7F8F6BEF787D}" srcOrd="2" destOrd="0" presId="urn:microsoft.com/office/officeart/2005/8/layout/l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4D66DC6D-DCB2-48B0-B323-DF5397E93923}" type="doc">
      <dgm:prSet loTypeId="urn:microsoft.com/office/officeart/2008/layout/VerticalCurvedList" loCatId="list" qsTypeId="urn:microsoft.com/office/officeart/2005/8/quickstyle/3d1" qsCatId="3D" csTypeId="urn:microsoft.com/office/officeart/2005/8/colors/accent3_5" csCatId="accent3" phldr="1"/>
      <dgm:spPr/>
      <dgm:t>
        <a:bodyPr/>
        <a:lstStyle/>
        <a:p>
          <a:endParaRPr lang="en-US"/>
        </a:p>
      </dgm:t>
    </dgm:pt>
    <dgm:pt modelId="{F484F85F-77B0-4489-BA49-5C96B8946EEA}">
      <dgm:prSet phldrT="[Text]"/>
      <dgm:spPr/>
      <dgm:t>
        <a:bodyPr/>
        <a:lstStyle/>
        <a:p>
          <a:pPr rtl="0"/>
          <a:r>
            <a:rPr lang="fa-IR" b="1" dirty="0">
              <a:solidFill>
                <a:schemeClr val="tx1"/>
              </a:solidFill>
              <a:latin typeface="Times New Roman" panose="02020603050405020304" pitchFamily="18" charset="0"/>
              <a:cs typeface="B Nazanin" panose="00000400000000000000" pitchFamily="2" charset="-78"/>
            </a:rPr>
            <a:t>تأمین مواد در مقیاس آزمایشگاهی و صنعتی</a:t>
          </a:r>
          <a:endParaRPr lang="en-US" b="1" dirty="0">
            <a:solidFill>
              <a:schemeClr val="tx1"/>
            </a:solidFill>
            <a:latin typeface="Times New Roman" panose="02020603050405020304" pitchFamily="18" charset="0"/>
            <a:cs typeface="B Nazanin" panose="00000400000000000000" pitchFamily="2" charset="-78"/>
          </a:endParaRPr>
        </a:p>
      </dgm:t>
    </dgm:pt>
    <dgm:pt modelId="{25E08E06-53CB-42C4-8723-6D92DAD8F385}" type="parTrans" cxnId="{1CA2E696-F1A8-4B26-87A3-B3DBE2B599B1}">
      <dgm:prSet/>
      <dgm:spPr/>
      <dgm:t>
        <a:bodyPr/>
        <a:lstStyle/>
        <a:p>
          <a:endParaRPr lang="en-US"/>
        </a:p>
      </dgm:t>
    </dgm:pt>
    <dgm:pt modelId="{1E2C3F58-232B-4497-9901-967877CD0820}" type="sibTrans" cxnId="{1CA2E696-F1A8-4B26-87A3-B3DBE2B599B1}">
      <dgm:prSet/>
      <dgm:spPr/>
      <dgm:t>
        <a:bodyPr/>
        <a:lstStyle/>
        <a:p>
          <a:endParaRPr lang="en-US"/>
        </a:p>
      </dgm:t>
    </dgm:pt>
    <dgm:pt modelId="{39BCA3C6-A1DE-4396-BB42-1A27B4E25E1C}">
      <dgm:prSet phldrT="[Text]"/>
      <dgm:spPr/>
      <dgm:t>
        <a:bodyPr/>
        <a:lstStyle/>
        <a:p>
          <a:pPr rtl="1"/>
          <a:r>
            <a:rPr lang="fa-IR" b="1" dirty="0">
              <a:solidFill>
                <a:schemeClr val="tx1"/>
              </a:solidFill>
              <a:latin typeface="Times New Roman" panose="02020603050405020304" pitchFamily="18" charset="0"/>
              <a:cs typeface="B Nazanin" panose="00000400000000000000" pitchFamily="2" charset="-78"/>
            </a:rPr>
            <a:t>تولید محدوده‌ی گسترده‌ای از نانومواد مهندسی شده، فرمولاسیون‌ها، ترکیبات نانویی و ...</a:t>
          </a:r>
          <a:endParaRPr lang="en-US" b="1" dirty="0">
            <a:solidFill>
              <a:schemeClr val="tx1"/>
            </a:solidFill>
            <a:latin typeface="Times New Roman" panose="02020603050405020304" pitchFamily="18" charset="0"/>
            <a:cs typeface="B Nazanin" panose="00000400000000000000" pitchFamily="2" charset="-78"/>
          </a:endParaRPr>
        </a:p>
      </dgm:t>
    </dgm:pt>
    <dgm:pt modelId="{1101CE41-194B-4BA5-8780-1C63BCBCE7F6}" type="parTrans" cxnId="{4959D384-62CB-47CC-8AC8-23C4488680BA}">
      <dgm:prSet/>
      <dgm:spPr/>
      <dgm:t>
        <a:bodyPr/>
        <a:lstStyle/>
        <a:p>
          <a:endParaRPr lang="en-US"/>
        </a:p>
      </dgm:t>
    </dgm:pt>
    <dgm:pt modelId="{8417A469-A33D-412C-A1A0-81A02D35C3FE}" type="sibTrans" cxnId="{4959D384-62CB-47CC-8AC8-23C4488680BA}">
      <dgm:prSet/>
      <dgm:spPr/>
      <dgm:t>
        <a:bodyPr/>
        <a:lstStyle/>
        <a:p>
          <a:endParaRPr lang="en-US"/>
        </a:p>
      </dgm:t>
    </dgm:pt>
    <dgm:pt modelId="{1D0CB60E-DC8A-4174-8F24-06B17D7EBD5D}" type="pres">
      <dgm:prSet presAssocID="{4D66DC6D-DCB2-48B0-B323-DF5397E93923}" presName="Name0" presStyleCnt="0">
        <dgm:presLayoutVars>
          <dgm:chMax val="7"/>
          <dgm:chPref val="7"/>
          <dgm:dir val="rev"/>
        </dgm:presLayoutVars>
      </dgm:prSet>
      <dgm:spPr/>
      <dgm:t>
        <a:bodyPr/>
        <a:lstStyle/>
        <a:p>
          <a:endParaRPr lang="en-US"/>
        </a:p>
      </dgm:t>
    </dgm:pt>
    <dgm:pt modelId="{4F9176D4-47A2-4300-B6CE-A1073AAEBB40}" type="pres">
      <dgm:prSet presAssocID="{4D66DC6D-DCB2-48B0-B323-DF5397E93923}" presName="Name1" presStyleCnt="0"/>
      <dgm:spPr/>
    </dgm:pt>
    <dgm:pt modelId="{06E8934D-2D48-4201-B74E-9612AFFC0368}" type="pres">
      <dgm:prSet presAssocID="{4D66DC6D-DCB2-48B0-B323-DF5397E93923}" presName="cycle" presStyleCnt="0"/>
      <dgm:spPr/>
    </dgm:pt>
    <dgm:pt modelId="{EC4E6BCE-E5BD-4AF2-8300-C1572FB01F68}" type="pres">
      <dgm:prSet presAssocID="{4D66DC6D-DCB2-48B0-B323-DF5397E93923}" presName="srcNode" presStyleLbl="node1" presStyleIdx="0" presStyleCnt="2"/>
      <dgm:spPr/>
    </dgm:pt>
    <dgm:pt modelId="{252A1FE1-00E8-4525-9B1B-8C3FE3CF5B37}" type="pres">
      <dgm:prSet presAssocID="{4D66DC6D-DCB2-48B0-B323-DF5397E93923}" presName="conn" presStyleLbl="parChTrans1D2" presStyleIdx="0" presStyleCnt="1"/>
      <dgm:spPr/>
      <dgm:t>
        <a:bodyPr/>
        <a:lstStyle/>
        <a:p>
          <a:endParaRPr lang="en-US"/>
        </a:p>
      </dgm:t>
    </dgm:pt>
    <dgm:pt modelId="{F5E6FFFF-0532-46C6-B66A-3352D4CD306E}" type="pres">
      <dgm:prSet presAssocID="{4D66DC6D-DCB2-48B0-B323-DF5397E93923}" presName="extraNode" presStyleLbl="node1" presStyleIdx="0" presStyleCnt="2"/>
      <dgm:spPr/>
    </dgm:pt>
    <dgm:pt modelId="{F1B728C9-37E4-4EC5-B859-3A288EED5FD3}" type="pres">
      <dgm:prSet presAssocID="{4D66DC6D-DCB2-48B0-B323-DF5397E93923}" presName="dstNode" presStyleLbl="node1" presStyleIdx="0" presStyleCnt="2"/>
      <dgm:spPr/>
    </dgm:pt>
    <dgm:pt modelId="{F61A50E0-A938-4FA0-AD36-87DBA00B7D73}" type="pres">
      <dgm:prSet presAssocID="{39BCA3C6-A1DE-4396-BB42-1A27B4E25E1C}" presName="text_1" presStyleLbl="node1" presStyleIdx="0" presStyleCnt="2">
        <dgm:presLayoutVars>
          <dgm:bulletEnabled val="1"/>
        </dgm:presLayoutVars>
      </dgm:prSet>
      <dgm:spPr/>
      <dgm:t>
        <a:bodyPr/>
        <a:lstStyle/>
        <a:p>
          <a:endParaRPr lang="en-US"/>
        </a:p>
      </dgm:t>
    </dgm:pt>
    <dgm:pt modelId="{14C9ECD1-DC22-43F8-BEC1-6929495823D5}" type="pres">
      <dgm:prSet presAssocID="{39BCA3C6-A1DE-4396-BB42-1A27B4E25E1C}" presName="accent_1" presStyleCnt="0"/>
      <dgm:spPr/>
    </dgm:pt>
    <dgm:pt modelId="{7AF2AD9E-F27E-4AC1-8DA1-93F7D341DE54}" type="pres">
      <dgm:prSet presAssocID="{39BCA3C6-A1DE-4396-BB42-1A27B4E25E1C}" presName="accentRepeatNode" presStyleLbl="solidFgAcc1" presStyleIdx="0" presStyleCnt="2"/>
      <dgm:spPr/>
    </dgm:pt>
    <dgm:pt modelId="{ED44FC86-B264-4E64-9C8A-3567D68D196F}" type="pres">
      <dgm:prSet presAssocID="{F484F85F-77B0-4489-BA49-5C96B8946EEA}" presName="text_2" presStyleLbl="node1" presStyleIdx="1" presStyleCnt="2">
        <dgm:presLayoutVars>
          <dgm:bulletEnabled val="1"/>
        </dgm:presLayoutVars>
      </dgm:prSet>
      <dgm:spPr/>
      <dgm:t>
        <a:bodyPr/>
        <a:lstStyle/>
        <a:p>
          <a:endParaRPr lang="en-US"/>
        </a:p>
      </dgm:t>
    </dgm:pt>
    <dgm:pt modelId="{340B4F4C-4FD5-460C-99DC-36E6732CA760}" type="pres">
      <dgm:prSet presAssocID="{F484F85F-77B0-4489-BA49-5C96B8946EEA}" presName="accent_2" presStyleCnt="0"/>
      <dgm:spPr/>
    </dgm:pt>
    <dgm:pt modelId="{E38B3B00-25F3-4013-B5F6-59E4BDD9556C}" type="pres">
      <dgm:prSet presAssocID="{F484F85F-77B0-4489-BA49-5C96B8946EEA}" presName="accentRepeatNode" presStyleLbl="solidFgAcc1" presStyleIdx="1" presStyleCnt="2"/>
      <dgm:spPr/>
    </dgm:pt>
  </dgm:ptLst>
  <dgm:cxnLst>
    <dgm:cxn modelId="{4959D384-62CB-47CC-8AC8-23C4488680BA}" srcId="{4D66DC6D-DCB2-48B0-B323-DF5397E93923}" destId="{39BCA3C6-A1DE-4396-BB42-1A27B4E25E1C}" srcOrd="0" destOrd="0" parTransId="{1101CE41-194B-4BA5-8780-1C63BCBCE7F6}" sibTransId="{8417A469-A33D-412C-A1A0-81A02D35C3FE}"/>
    <dgm:cxn modelId="{91F7258B-5130-49AD-9DD7-DB3407E8869F}" type="presOf" srcId="{F484F85F-77B0-4489-BA49-5C96B8946EEA}" destId="{ED44FC86-B264-4E64-9C8A-3567D68D196F}" srcOrd="0" destOrd="0" presId="urn:microsoft.com/office/officeart/2008/layout/VerticalCurvedList"/>
    <dgm:cxn modelId="{25F026BC-9045-47C9-8EB3-BC7ED407961E}" type="presOf" srcId="{4D66DC6D-DCB2-48B0-B323-DF5397E93923}" destId="{1D0CB60E-DC8A-4174-8F24-06B17D7EBD5D}" srcOrd="0" destOrd="0" presId="urn:microsoft.com/office/officeart/2008/layout/VerticalCurvedList"/>
    <dgm:cxn modelId="{1CA2E696-F1A8-4B26-87A3-B3DBE2B599B1}" srcId="{4D66DC6D-DCB2-48B0-B323-DF5397E93923}" destId="{F484F85F-77B0-4489-BA49-5C96B8946EEA}" srcOrd="1" destOrd="0" parTransId="{25E08E06-53CB-42C4-8723-6D92DAD8F385}" sibTransId="{1E2C3F58-232B-4497-9901-967877CD0820}"/>
    <dgm:cxn modelId="{DA9AF4D9-994D-4E2A-AC04-1B22CE3315BC}" type="presOf" srcId="{39BCA3C6-A1DE-4396-BB42-1A27B4E25E1C}" destId="{F61A50E0-A938-4FA0-AD36-87DBA00B7D73}" srcOrd="0" destOrd="0" presId="urn:microsoft.com/office/officeart/2008/layout/VerticalCurvedList"/>
    <dgm:cxn modelId="{D14F9F3C-66E3-44F7-A0AC-76872C63E9C5}" type="presOf" srcId="{8417A469-A33D-412C-A1A0-81A02D35C3FE}" destId="{252A1FE1-00E8-4525-9B1B-8C3FE3CF5B37}" srcOrd="0" destOrd="0" presId="urn:microsoft.com/office/officeart/2008/layout/VerticalCurvedList"/>
    <dgm:cxn modelId="{FA43707B-0308-4B03-9F11-0747E6DFB261}" type="presParOf" srcId="{1D0CB60E-DC8A-4174-8F24-06B17D7EBD5D}" destId="{4F9176D4-47A2-4300-B6CE-A1073AAEBB40}" srcOrd="0" destOrd="0" presId="urn:microsoft.com/office/officeart/2008/layout/VerticalCurvedList"/>
    <dgm:cxn modelId="{D2229DC7-7268-487E-8ED9-ADA3BBD7815D}" type="presParOf" srcId="{4F9176D4-47A2-4300-B6CE-A1073AAEBB40}" destId="{06E8934D-2D48-4201-B74E-9612AFFC0368}" srcOrd="0" destOrd="0" presId="urn:microsoft.com/office/officeart/2008/layout/VerticalCurvedList"/>
    <dgm:cxn modelId="{E05ADEA1-EDD6-4A09-915E-40A85EDACEBA}" type="presParOf" srcId="{06E8934D-2D48-4201-B74E-9612AFFC0368}" destId="{EC4E6BCE-E5BD-4AF2-8300-C1572FB01F68}" srcOrd="0" destOrd="0" presId="urn:microsoft.com/office/officeart/2008/layout/VerticalCurvedList"/>
    <dgm:cxn modelId="{AD2F19D0-F835-448B-BF22-B63B028D59BC}" type="presParOf" srcId="{06E8934D-2D48-4201-B74E-9612AFFC0368}" destId="{252A1FE1-00E8-4525-9B1B-8C3FE3CF5B37}" srcOrd="1" destOrd="0" presId="urn:microsoft.com/office/officeart/2008/layout/VerticalCurvedList"/>
    <dgm:cxn modelId="{EB813F1E-32C9-4347-910B-547C68E2A578}" type="presParOf" srcId="{06E8934D-2D48-4201-B74E-9612AFFC0368}" destId="{F5E6FFFF-0532-46C6-B66A-3352D4CD306E}" srcOrd="2" destOrd="0" presId="urn:microsoft.com/office/officeart/2008/layout/VerticalCurvedList"/>
    <dgm:cxn modelId="{D7E50D65-10C3-475F-839E-6C9F45C88ED3}" type="presParOf" srcId="{06E8934D-2D48-4201-B74E-9612AFFC0368}" destId="{F1B728C9-37E4-4EC5-B859-3A288EED5FD3}" srcOrd="3" destOrd="0" presId="urn:microsoft.com/office/officeart/2008/layout/VerticalCurvedList"/>
    <dgm:cxn modelId="{709A5A63-15F7-4296-BC9A-99591352087B}" type="presParOf" srcId="{4F9176D4-47A2-4300-B6CE-A1073AAEBB40}" destId="{F61A50E0-A938-4FA0-AD36-87DBA00B7D73}" srcOrd="1" destOrd="0" presId="urn:microsoft.com/office/officeart/2008/layout/VerticalCurvedList"/>
    <dgm:cxn modelId="{FEA4A90D-DC84-405F-B385-89BF98C8E321}" type="presParOf" srcId="{4F9176D4-47A2-4300-B6CE-A1073AAEBB40}" destId="{14C9ECD1-DC22-43F8-BEC1-6929495823D5}" srcOrd="2" destOrd="0" presId="urn:microsoft.com/office/officeart/2008/layout/VerticalCurvedList"/>
    <dgm:cxn modelId="{6B6EFBCF-404F-4C23-90DE-4C516B2D2FB0}" type="presParOf" srcId="{14C9ECD1-DC22-43F8-BEC1-6929495823D5}" destId="{7AF2AD9E-F27E-4AC1-8DA1-93F7D341DE54}" srcOrd="0" destOrd="0" presId="urn:microsoft.com/office/officeart/2008/layout/VerticalCurvedList"/>
    <dgm:cxn modelId="{FFDA7D74-3424-4C9A-BDD0-2E0C65B443F9}" type="presParOf" srcId="{4F9176D4-47A2-4300-B6CE-A1073AAEBB40}" destId="{ED44FC86-B264-4E64-9C8A-3567D68D196F}" srcOrd="3" destOrd="0" presId="urn:microsoft.com/office/officeart/2008/layout/VerticalCurvedList"/>
    <dgm:cxn modelId="{5DCD5EB6-8F60-454E-965A-0A03C27617A6}" type="presParOf" srcId="{4F9176D4-47A2-4300-B6CE-A1073AAEBB40}" destId="{340B4F4C-4FD5-460C-99DC-36E6732CA760}" srcOrd="4" destOrd="0" presId="urn:microsoft.com/office/officeart/2008/layout/VerticalCurvedList"/>
    <dgm:cxn modelId="{90439458-9B4D-4BA9-95C1-BD87127CC93A}" type="presParOf" srcId="{340B4F4C-4FD5-460C-99DC-36E6732CA760}" destId="{E38B3B00-25F3-4013-B5F6-59E4BDD9556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7197920-2263-4866-A081-9856EE143A66}" type="doc">
      <dgm:prSet loTypeId="urn:microsoft.com/office/officeart/2008/layout/HorizontalMultiLevelHierarchy" loCatId="hierarchy" qsTypeId="urn:microsoft.com/office/officeart/2005/8/quickstyle/simple1" qsCatId="simple" csTypeId="urn:microsoft.com/office/officeart/2005/8/colors/accent3_1" csCatId="accent3" phldr="1"/>
      <dgm:spPr/>
      <dgm:t>
        <a:bodyPr/>
        <a:lstStyle/>
        <a:p>
          <a:pPr rtl="1"/>
          <a:endParaRPr lang="fa-IR"/>
        </a:p>
      </dgm:t>
    </dgm:pt>
    <dgm:pt modelId="{5072A9AE-1179-41E7-9025-24C53D19F1A5}">
      <dgm:prSet phldrT="[Text]"/>
      <dgm:spPr/>
      <dgm:t>
        <a:bodyPr/>
        <a:lstStyle/>
        <a:p>
          <a:pPr rtl="1"/>
          <a:r>
            <a:rPr lang="fa-IR" b="1" dirty="0">
              <a:solidFill>
                <a:schemeClr val="accent1">
                  <a:lumMod val="75000"/>
                </a:schemeClr>
              </a:solidFill>
              <a:cs typeface="B Nazanin" panose="00000400000000000000" pitchFamily="2" charset="-78"/>
            </a:rPr>
            <a:t>مانند سرامیک‌ها</a:t>
          </a:r>
          <a:endParaRPr lang="en-US" b="1" dirty="0">
            <a:solidFill>
              <a:schemeClr val="accent1">
                <a:lumMod val="75000"/>
              </a:schemeClr>
            </a:solidFill>
            <a:cs typeface="B Nazanin" panose="00000400000000000000" pitchFamily="2" charset="-78"/>
          </a:endParaRPr>
        </a:p>
      </dgm:t>
    </dgm:pt>
    <dgm:pt modelId="{4343E46B-6081-4967-867A-F5BD4B6B8B15}" type="parTrans" cxnId="{BBDA58EA-303A-42F3-B0D6-725BC38255EC}">
      <dgm:prSet/>
      <dgm:spPr/>
      <dgm:t>
        <a:bodyPr/>
        <a:lstStyle/>
        <a:p>
          <a:pPr rtl="1"/>
          <a:endParaRPr lang="fa-IR"/>
        </a:p>
      </dgm:t>
    </dgm:pt>
    <dgm:pt modelId="{CA2B4A02-29DE-493F-9619-6EDD6D128B3C}" type="sibTrans" cxnId="{BBDA58EA-303A-42F3-B0D6-725BC38255EC}">
      <dgm:prSet/>
      <dgm:spPr/>
      <dgm:t>
        <a:bodyPr/>
        <a:lstStyle/>
        <a:p>
          <a:pPr rtl="1"/>
          <a:endParaRPr lang="fa-IR"/>
        </a:p>
      </dgm:t>
    </dgm:pt>
    <dgm:pt modelId="{E0351086-54D5-4E24-9324-78F6CEA81BB0}">
      <dgm:prSet phldrT="[Text]" custT="1"/>
      <dgm:spPr/>
      <dgm:t>
        <a:bodyPr/>
        <a:lstStyle/>
        <a:p>
          <a:pPr rtl="1"/>
          <a:r>
            <a:rPr lang="fa-IR" sz="2400" b="1" dirty="0">
              <a:cs typeface="B Nazanin" panose="00000400000000000000" pitchFamily="2" charset="-78"/>
            </a:rPr>
            <a:t>مدول الاستیسیته</a:t>
          </a:r>
          <a:endParaRPr lang="en-US" sz="2400" b="1" dirty="0"/>
        </a:p>
      </dgm:t>
    </dgm:pt>
    <dgm:pt modelId="{914A33AE-825A-4CD2-92E2-A462FDCC0012}" type="parTrans" cxnId="{0BDA7850-1BFE-4103-83E4-21BDCA585442}">
      <dgm:prSet/>
      <dgm:spPr/>
      <dgm:t>
        <a:bodyPr/>
        <a:lstStyle/>
        <a:p>
          <a:pPr rtl="1"/>
          <a:endParaRPr lang="fa-IR"/>
        </a:p>
      </dgm:t>
    </dgm:pt>
    <dgm:pt modelId="{6693822A-2429-469C-9821-8007527B7D11}" type="sibTrans" cxnId="{0BDA7850-1BFE-4103-83E4-21BDCA585442}">
      <dgm:prSet/>
      <dgm:spPr/>
      <dgm:t>
        <a:bodyPr/>
        <a:lstStyle/>
        <a:p>
          <a:pPr rtl="1"/>
          <a:endParaRPr lang="fa-IR"/>
        </a:p>
      </dgm:t>
    </dgm:pt>
    <dgm:pt modelId="{ECC123DA-981B-48AB-BF1C-DC5F19647B59}">
      <dgm:prSet phldrT="[Text]" custT="1"/>
      <dgm:spPr/>
      <dgm:t>
        <a:bodyPr/>
        <a:lstStyle/>
        <a:p>
          <a:pPr rtl="1"/>
          <a:r>
            <a:rPr lang="fa-IR" sz="2400" b="1" dirty="0">
              <a:cs typeface="B Nazanin" panose="00000400000000000000" pitchFamily="2" charset="-78"/>
            </a:rPr>
            <a:t>استحکام دمایی بالا</a:t>
          </a:r>
          <a:endParaRPr lang="en-US" sz="2400" b="1" dirty="0"/>
        </a:p>
      </dgm:t>
    </dgm:pt>
    <dgm:pt modelId="{5AE54046-DE8A-4224-8A6B-A2706347FB78}" type="parTrans" cxnId="{19AE7DF0-1E14-4034-9C0F-475A9DE3493E}">
      <dgm:prSet/>
      <dgm:spPr/>
      <dgm:t>
        <a:bodyPr/>
        <a:lstStyle/>
        <a:p>
          <a:pPr rtl="1"/>
          <a:endParaRPr lang="fa-IR"/>
        </a:p>
      </dgm:t>
    </dgm:pt>
    <dgm:pt modelId="{2744CA78-FC3B-43EC-987A-B6DEC1D10890}" type="sibTrans" cxnId="{19AE7DF0-1E14-4034-9C0F-475A9DE3493E}">
      <dgm:prSet/>
      <dgm:spPr/>
      <dgm:t>
        <a:bodyPr/>
        <a:lstStyle/>
        <a:p>
          <a:pPr rtl="1"/>
          <a:endParaRPr lang="fa-IR"/>
        </a:p>
      </dgm:t>
    </dgm:pt>
    <dgm:pt modelId="{65FB539C-BED0-4C23-8381-6D45A4E1418E}">
      <dgm:prSet phldrT="[Text]" custT="1"/>
      <dgm:spPr/>
      <dgm:t>
        <a:bodyPr/>
        <a:lstStyle/>
        <a:p>
          <a:pPr rtl="1"/>
          <a:r>
            <a:rPr lang="fa-IR" sz="2400" b="1" dirty="0">
              <a:cs typeface="B Nazanin" panose="00000400000000000000" pitchFamily="2" charset="-78"/>
            </a:rPr>
            <a:t>ترد</a:t>
          </a:r>
          <a:endParaRPr lang="en-US" sz="1900" b="1" dirty="0"/>
        </a:p>
      </dgm:t>
    </dgm:pt>
    <dgm:pt modelId="{74B00213-D172-4EEF-A1E6-74CB9F914C5C}" type="parTrans" cxnId="{C690B7BD-D624-46CB-949E-9BB4A72C6D3E}">
      <dgm:prSet/>
      <dgm:spPr/>
      <dgm:t>
        <a:bodyPr/>
        <a:lstStyle/>
        <a:p>
          <a:pPr rtl="1"/>
          <a:endParaRPr lang="fa-IR"/>
        </a:p>
      </dgm:t>
    </dgm:pt>
    <dgm:pt modelId="{4C6C042E-EEB2-4724-84D2-B1E573E7A596}" type="sibTrans" cxnId="{C690B7BD-D624-46CB-949E-9BB4A72C6D3E}">
      <dgm:prSet/>
      <dgm:spPr/>
      <dgm:t>
        <a:bodyPr/>
        <a:lstStyle/>
        <a:p>
          <a:pPr rtl="1"/>
          <a:endParaRPr lang="fa-IR"/>
        </a:p>
      </dgm:t>
    </dgm:pt>
    <dgm:pt modelId="{BC32DB50-56D1-44FB-889C-EE57892FD1CF}">
      <dgm:prSet phldrT="[Text]" custT="1"/>
      <dgm:spPr/>
      <dgm:t>
        <a:bodyPr/>
        <a:lstStyle/>
        <a:p>
          <a:pPr rtl="1"/>
          <a:r>
            <a:rPr lang="fa-IR" sz="2400" b="1" dirty="0">
              <a:cs typeface="B Nazanin" panose="00000400000000000000" pitchFamily="2" charset="-78"/>
            </a:rPr>
            <a:t>مقاومت به حرارت</a:t>
          </a:r>
          <a:endParaRPr lang="en-US" sz="2400" b="1" dirty="0"/>
        </a:p>
      </dgm:t>
    </dgm:pt>
    <dgm:pt modelId="{EE3EBDF9-7097-4E36-9132-636770EB433F}" type="parTrans" cxnId="{5E86E4DB-E3E6-4664-A60A-0E956B90B1E6}">
      <dgm:prSet/>
      <dgm:spPr/>
      <dgm:t>
        <a:bodyPr/>
        <a:lstStyle/>
        <a:p>
          <a:pPr rtl="1"/>
          <a:endParaRPr lang="fa-IR"/>
        </a:p>
      </dgm:t>
    </dgm:pt>
    <dgm:pt modelId="{EECBBF7E-D402-4491-ACE5-B21220A9D07B}" type="sibTrans" cxnId="{5E86E4DB-E3E6-4664-A60A-0E956B90B1E6}">
      <dgm:prSet/>
      <dgm:spPr/>
      <dgm:t>
        <a:bodyPr/>
        <a:lstStyle/>
        <a:p>
          <a:pPr rtl="1"/>
          <a:endParaRPr lang="fa-IR"/>
        </a:p>
      </dgm:t>
    </dgm:pt>
    <dgm:pt modelId="{1891CF57-CBE5-4E62-A8F7-F10F0082A7E1}">
      <dgm:prSet phldrT="[Text]" custT="1"/>
      <dgm:spPr/>
      <dgm:t>
        <a:bodyPr/>
        <a:lstStyle/>
        <a:p>
          <a:pPr rtl="1"/>
          <a:r>
            <a:rPr lang="fa-IR" sz="2400" b="1" dirty="0">
              <a:cs typeface="B Nazanin" panose="00000400000000000000" pitchFamily="2" charset="-78"/>
            </a:rPr>
            <a:t>مقاومت به حمله شیمیایی</a:t>
          </a:r>
          <a:endParaRPr lang="en-US" sz="2400" b="1" dirty="0"/>
        </a:p>
      </dgm:t>
    </dgm:pt>
    <dgm:pt modelId="{238FAE35-1C8F-4DD8-8996-250E3EFCCF9B}" type="parTrans" cxnId="{5DBE3EB9-2B0E-4E0E-84BA-9273E331DFFA}">
      <dgm:prSet/>
      <dgm:spPr/>
      <dgm:t>
        <a:bodyPr/>
        <a:lstStyle/>
        <a:p>
          <a:pPr rtl="1"/>
          <a:endParaRPr lang="fa-IR"/>
        </a:p>
      </dgm:t>
    </dgm:pt>
    <dgm:pt modelId="{95A36C7D-B191-4B4E-916D-1918CCF5172A}" type="sibTrans" cxnId="{5DBE3EB9-2B0E-4E0E-84BA-9273E331DFFA}">
      <dgm:prSet/>
      <dgm:spPr/>
      <dgm:t>
        <a:bodyPr/>
        <a:lstStyle/>
        <a:p>
          <a:pPr rtl="1"/>
          <a:endParaRPr lang="fa-IR"/>
        </a:p>
      </dgm:t>
    </dgm:pt>
    <dgm:pt modelId="{2C6E2E28-D5E2-4391-A1DD-CCC888CD862A}">
      <dgm:prSet phldrT="[Text]" custT="1"/>
      <dgm:spPr/>
      <dgm:t>
        <a:bodyPr/>
        <a:lstStyle/>
        <a:p>
          <a:pPr rtl="1"/>
          <a:r>
            <a:rPr lang="fa-IR" sz="2400" b="1" dirty="0">
              <a:cs typeface="B Nazanin" panose="00000400000000000000" pitchFamily="2" charset="-78"/>
            </a:rPr>
            <a:t> مقاومت به خستگی</a:t>
          </a:r>
          <a:endParaRPr lang="en-US" sz="2400" b="1" dirty="0"/>
        </a:p>
      </dgm:t>
    </dgm:pt>
    <dgm:pt modelId="{4EF69BFE-9AA0-4E65-9ED0-83A69BDB6471}" type="parTrans" cxnId="{8E95F7EB-4AFC-4FC6-AB96-9516D86BEB61}">
      <dgm:prSet/>
      <dgm:spPr/>
      <dgm:t>
        <a:bodyPr/>
        <a:lstStyle/>
        <a:p>
          <a:pPr rtl="1"/>
          <a:endParaRPr lang="fa-IR"/>
        </a:p>
      </dgm:t>
    </dgm:pt>
    <dgm:pt modelId="{0CD93354-C415-4416-B81A-066DA7B5725D}" type="sibTrans" cxnId="{8E95F7EB-4AFC-4FC6-AB96-9516D86BEB61}">
      <dgm:prSet/>
      <dgm:spPr/>
      <dgm:t>
        <a:bodyPr/>
        <a:lstStyle/>
        <a:p>
          <a:pPr rtl="1"/>
          <a:endParaRPr lang="fa-IR"/>
        </a:p>
      </dgm:t>
    </dgm:pt>
    <dgm:pt modelId="{D2DC2B37-3978-4929-A7D3-4CEC242D6281}">
      <dgm:prSet phldrT="[Text]" custT="1"/>
      <dgm:spPr/>
      <dgm:t>
        <a:bodyPr/>
        <a:lstStyle/>
        <a:p>
          <a:pPr rtl="1"/>
          <a:r>
            <a:rPr lang="fa-IR" sz="2400" b="1" dirty="0">
              <a:cs typeface="B Nazanin" panose="00000400000000000000" pitchFamily="2" charset="-78"/>
            </a:rPr>
            <a:t>مقاومت به خزش</a:t>
          </a:r>
          <a:endParaRPr lang="en-US" sz="2400" b="1" dirty="0"/>
        </a:p>
      </dgm:t>
    </dgm:pt>
    <dgm:pt modelId="{D390D250-5CCE-4033-976F-BA4E7A64E904}" type="parTrans" cxnId="{8E676B6B-E003-4D9D-8A46-9AF40392625E}">
      <dgm:prSet/>
      <dgm:spPr/>
      <dgm:t>
        <a:bodyPr/>
        <a:lstStyle/>
        <a:p>
          <a:pPr rtl="1"/>
          <a:endParaRPr lang="fa-IR"/>
        </a:p>
      </dgm:t>
    </dgm:pt>
    <dgm:pt modelId="{8517A3B1-4C22-4D64-89B1-B84302C8AD46}" type="sibTrans" cxnId="{8E676B6B-E003-4D9D-8A46-9AF40392625E}">
      <dgm:prSet/>
      <dgm:spPr/>
      <dgm:t>
        <a:bodyPr/>
        <a:lstStyle/>
        <a:p>
          <a:pPr rtl="1"/>
          <a:endParaRPr lang="fa-IR"/>
        </a:p>
      </dgm:t>
    </dgm:pt>
    <dgm:pt modelId="{45041014-BF7F-4ACD-A4B1-69E2F58B0248}">
      <dgm:prSet phldrT="[Text]" custT="1"/>
      <dgm:spPr/>
      <dgm:t>
        <a:bodyPr/>
        <a:lstStyle/>
        <a:p>
          <a:pPr rtl="1"/>
          <a:r>
            <a:rPr lang="fa-IR" sz="1800" b="1" dirty="0">
              <a:cs typeface="B Nazanin" panose="00000400000000000000" pitchFamily="2" charset="-78"/>
            </a:rPr>
            <a:t>مقاومت به اکسیداسیون و خوردگی</a:t>
          </a:r>
          <a:endParaRPr lang="en-US" sz="1800" b="1" dirty="0"/>
        </a:p>
      </dgm:t>
    </dgm:pt>
    <dgm:pt modelId="{396A5E3A-8FFA-4BAE-BB3D-BDD6A0EF12F7}" type="parTrans" cxnId="{2D7515BD-623F-4E12-87AC-4188219B3CAC}">
      <dgm:prSet/>
      <dgm:spPr/>
      <dgm:t>
        <a:bodyPr/>
        <a:lstStyle/>
        <a:p>
          <a:pPr rtl="1"/>
          <a:endParaRPr lang="fa-IR"/>
        </a:p>
      </dgm:t>
    </dgm:pt>
    <dgm:pt modelId="{3252A8FE-0C32-40DA-90FE-0F2BEF24CF55}" type="sibTrans" cxnId="{2D7515BD-623F-4E12-87AC-4188219B3CAC}">
      <dgm:prSet/>
      <dgm:spPr/>
      <dgm:t>
        <a:bodyPr/>
        <a:lstStyle/>
        <a:p>
          <a:pPr rtl="1"/>
          <a:endParaRPr lang="fa-IR"/>
        </a:p>
      </dgm:t>
    </dgm:pt>
    <dgm:pt modelId="{793C6BCF-E39A-4E43-B5FC-392207724FA8}" type="pres">
      <dgm:prSet presAssocID="{D7197920-2263-4866-A081-9856EE143A66}" presName="Name0" presStyleCnt="0">
        <dgm:presLayoutVars>
          <dgm:chPref val="1"/>
          <dgm:dir val="rev"/>
          <dgm:animOne val="branch"/>
          <dgm:animLvl val="lvl"/>
          <dgm:resizeHandles val="exact"/>
        </dgm:presLayoutVars>
      </dgm:prSet>
      <dgm:spPr/>
      <dgm:t>
        <a:bodyPr/>
        <a:lstStyle/>
        <a:p>
          <a:endParaRPr lang="en-US"/>
        </a:p>
      </dgm:t>
    </dgm:pt>
    <dgm:pt modelId="{D18C95E4-DB2B-4838-A601-94870F165E7A}" type="pres">
      <dgm:prSet presAssocID="{5072A9AE-1179-41E7-9025-24C53D19F1A5}" presName="root1" presStyleCnt="0"/>
      <dgm:spPr/>
    </dgm:pt>
    <dgm:pt modelId="{662C3250-3851-479D-8689-F995F285B6F0}" type="pres">
      <dgm:prSet presAssocID="{5072A9AE-1179-41E7-9025-24C53D19F1A5}" presName="LevelOneTextNode" presStyleLbl="node0" presStyleIdx="0" presStyleCnt="1">
        <dgm:presLayoutVars>
          <dgm:chPref val="3"/>
        </dgm:presLayoutVars>
      </dgm:prSet>
      <dgm:spPr/>
      <dgm:t>
        <a:bodyPr/>
        <a:lstStyle/>
        <a:p>
          <a:endParaRPr lang="en-US"/>
        </a:p>
      </dgm:t>
    </dgm:pt>
    <dgm:pt modelId="{70F31BD8-C06B-4CAE-B91B-357678122CA2}" type="pres">
      <dgm:prSet presAssocID="{5072A9AE-1179-41E7-9025-24C53D19F1A5}" presName="level2hierChild" presStyleCnt="0"/>
      <dgm:spPr/>
    </dgm:pt>
    <dgm:pt modelId="{D59D7DF5-EDC2-4705-A2B0-84DF9025E865}" type="pres">
      <dgm:prSet presAssocID="{914A33AE-825A-4CD2-92E2-A462FDCC0012}" presName="conn2-1" presStyleLbl="parChTrans1D2" presStyleIdx="0" presStyleCnt="8"/>
      <dgm:spPr/>
      <dgm:t>
        <a:bodyPr/>
        <a:lstStyle/>
        <a:p>
          <a:endParaRPr lang="en-US"/>
        </a:p>
      </dgm:t>
    </dgm:pt>
    <dgm:pt modelId="{11D40F7C-4FC5-4887-954E-EC92D6372618}" type="pres">
      <dgm:prSet presAssocID="{914A33AE-825A-4CD2-92E2-A462FDCC0012}" presName="connTx" presStyleLbl="parChTrans1D2" presStyleIdx="0" presStyleCnt="8"/>
      <dgm:spPr/>
      <dgm:t>
        <a:bodyPr/>
        <a:lstStyle/>
        <a:p>
          <a:endParaRPr lang="en-US"/>
        </a:p>
      </dgm:t>
    </dgm:pt>
    <dgm:pt modelId="{1A28219A-CCAB-4AF4-B098-FEA67D64053C}" type="pres">
      <dgm:prSet presAssocID="{E0351086-54D5-4E24-9324-78F6CEA81BB0}" presName="root2" presStyleCnt="0"/>
      <dgm:spPr/>
    </dgm:pt>
    <dgm:pt modelId="{295AAC23-4C2D-4FB1-9DEF-861276A75E67}" type="pres">
      <dgm:prSet presAssocID="{E0351086-54D5-4E24-9324-78F6CEA81BB0}" presName="LevelTwoTextNode" presStyleLbl="node2" presStyleIdx="0" presStyleCnt="8" custScaleX="150763">
        <dgm:presLayoutVars>
          <dgm:chPref val="3"/>
        </dgm:presLayoutVars>
      </dgm:prSet>
      <dgm:spPr/>
      <dgm:t>
        <a:bodyPr/>
        <a:lstStyle/>
        <a:p>
          <a:endParaRPr lang="en-US"/>
        </a:p>
      </dgm:t>
    </dgm:pt>
    <dgm:pt modelId="{1CFF3F80-9CCB-401D-BD18-FD03A163AF89}" type="pres">
      <dgm:prSet presAssocID="{E0351086-54D5-4E24-9324-78F6CEA81BB0}" presName="level3hierChild" presStyleCnt="0"/>
      <dgm:spPr/>
    </dgm:pt>
    <dgm:pt modelId="{5B9E6663-D8D3-46DB-B8B5-1DE02BAC7DA2}" type="pres">
      <dgm:prSet presAssocID="{5AE54046-DE8A-4224-8A6B-A2706347FB78}" presName="conn2-1" presStyleLbl="parChTrans1D2" presStyleIdx="1" presStyleCnt="8"/>
      <dgm:spPr/>
      <dgm:t>
        <a:bodyPr/>
        <a:lstStyle/>
        <a:p>
          <a:endParaRPr lang="en-US"/>
        </a:p>
      </dgm:t>
    </dgm:pt>
    <dgm:pt modelId="{DC080552-2F7F-4365-8999-1B27A1E0BC90}" type="pres">
      <dgm:prSet presAssocID="{5AE54046-DE8A-4224-8A6B-A2706347FB78}" presName="connTx" presStyleLbl="parChTrans1D2" presStyleIdx="1" presStyleCnt="8"/>
      <dgm:spPr/>
      <dgm:t>
        <a:bodyPr/>
        <a:lstStyle/>
        <a:p>
          <a:endParaRPr lang="en-US"/>
        </a:p>
      </dgm:t>
    </dgm:pt>
    <dgm:pt modelId="{AA2259C0-07E4-4F3C-963C-7ABDF21916AD}" type="pres">
      <dgm:prSet presAssocID="{ECC123DA-981B-48AB-BF1C-DC5F19647B59}" presName="root2" presStyleCnt="0"/>
      <dgm:spPr/>
    </dgm:pt>
    <dgm:pt modelId="{9636C4A7-8A34-4702-B4CC-22A15CF4B2DB}" type="pres">
      <dgm:prSet presAssocID="{ECC123DA-981B-48AB-BF1C-DC5F19647B59}" presName="LevelTwoTextNode" presStyleLbl="node2" presStyleIdx="1" presStyleCnt="8" custScaleX="150763">
        <dgm:presLayoutVars>
          <dgm:chPref val="3"/>
        </dgm:presLayoutVars>
      </dgm:prSet>
      <dgm:spPr/>
      <dgm:t>
        <a:bodyPr/>
        <a:lstStyle/>
        <a:p>
          <a:endParaRPr lang="en-US"/>
        </a:p>
      </dgm:t>
    </dgm:pt>
    <dgm:pt modelId="{207D922A-53E6-41D0-A337-3A299E5D202D}" type="pres">
      <dgm:prSet presAssocID="{ECC123DA-981B-48AB-BF1C-DC5F19647B59}" presName="level3hierChild" presStyleCnt="0"/>
      <dgm:spPr/>
    </dgm:pt>
    <dgm:pt modelId="{63FF47F7-E2C3-43FC-AF32-8BE659B86EE1}" type="pres">
      <dgm:prSet presAssocID="{74B00213-D172-4EEF-A1E6-74CB9F914C5C}" presName="conn2-1" presStyleLbl="parChTrans1D2" presStyleIdx="2" presStyleCnt="8"/>
      <dgm:spPr/>
      <dgm:t>
        <a:bodyPr/>
        <a:lstStyle/>
        <a:p>
          <a:endParaRPr lang="en-US"/>
        </a:p>
      </dgm:t>
    </dgm:pt>
    <dgm:pt modelId="{0C894D44-5E61-4576-91D0-7F47422E7491}" type="pres">
      <dgm:prSet presAssocID="{74B00213-D172-4EEF-A1E6-74CB9F914C5C}" presName="connTx" presStyleLbl="parChTrans1D2" presStyleIdx="2" presStyleCnt="8"/>
      <dgm:spPr/>
      <dgm:t>
        <a:bodyPr/>
        <a:lstStyle/>
        <a:p>
          <a:endParaRPr lang="en-US"/>
        </a:p>
      </dgm:t>
    </dgm:pt>
    <dgm:pt modelId="{745288F5-18DE-4ECB-AF2B-1669142FC1B1}" type="pres">
      <dgm:prSet presAssocID="{65FB539C-BED0-4C23-8381-6D45A4E1418E}" presName="root2" presStyleCnt="0"/>
      <dgm:spPr/>
    </dgm:pt>
    <dgm:pt modelId="{CDADF4A6-BDC2-4E01-95E1-592C8C87D550}" type="pres">
      <dgm:prSet presAssocID="{65FB539C-BED0-4C23-8381-6D45A4E1418E}" presName="LevelTwoTextNode" presStyleLbl="node2" presStyleIdx="2" presStyleCnt="8" custScaleX="150763">
        <dgm:presLayoutVars>
          <dgm:chPref val="3"/>
        </dgm:presLayoutVars>
      </dgm:prSet>
      <dgm:spPr/>
      <dgm:t>
        <a:bodyPr/>
        <a:lstStyle/>
        <a:p>
          <a:endParaRPr lang="en-US"/>
        </a:p>
      </dgm:t>
    </dgm:pt>
    <dgm:pt modelId="{4D3E2CA5-8935-4027-9C79-627DC0BF820E}" type="pres">
      <dgm:prSet presAssocID="{65FB539C-BED0-4C23-8381-6D45A4E1418E}" presName="level3hierChild" presStyleCnt="0"/>
      <dgm:spPr/>
    </dgm:pt>
    <dgm:pt modelId="{5D419ECC-EE80-4118-8E7F-D41FD0E1BA77}" type="pres">
      <dgm:prSet presAssocID="{EE3EBDF9-7097-4E36-9132-636770EB433F}" presName="conn2-1" presStyleLbl="parChTrans1D2" presStyleIdx="3" presStyleCnt="8"/>
      <dgm:spPr/>
      <dgm:t>
        <a:bodyPr/>
        <a:lstStyle/>
        <a:p>
          <a:endParaRPr lang="en-US"/>
        </a:p>
      </dgm:t>
    </dgm:pt>
    <dgm:pt modelId="{513119F5-BD0E-43C3-BAB7-E198EA424652}" type="pres">
      <dgm:prSet presAssocID="{EE3EBDF9-7097-4E36-9132-636770EB433F}" presName="connTx" presStyleLbl="parChTrans1D2" presStyleIdx="3" presStyleCnt="8"/>
      <dgm:spPr/>
      <dgm:t>
        <a:bodyPr/>
        <a:lstStyle/>
        <a:p>
          <a:endParaRPr lang="en-US"/>
        </a:p>
      </dgm:t>
    </dgm:pt>
    <dgm:pt modelId="{302447B2-7E99-4B18-B66B-148B64935624}" type="pres">
      <dgm:prSet presAssocID="{BC32DB50-56D1-44FB-889C-EE57892FD1CF}" presName="root2" presStyleCnt="0"/>
      <dgm:spPr/>
    </dgm:pt>
    <dgm:pt modelId="{CCFDFA03-1C56-42EF-B605-413EFBBAF42F}" type="pres">
      <dgm:prSet presAssocID="{BC32DB50-56D1-44FB-889C-EE57892FD1CF}" presName="LevelTwoTextNode" presStyleLbl="node2" presStyleIdx="3" presStyleCnt="8" custScaleX="150763">
        <dgm:presLayoutVars>
          <dgm:chPref val="3"/>
        </dgm:presLayoutVars>
      </dgm:prSet>
      <dgm:spPr/>
      <dgm:t>
        <a:bodyPr/>
        <a:lstStyle/>
        <a:p>
          <a:endParaRPr lang="en-US"/>
        </a:p>
      </dgm:t>
    </dgm:pt>
    <dgm:pt modelId="{5F117CF8-2764-4F68-9245-9FA6AB573962}" type="pres">
      <dgm:prSet presAssocID="{BC32DB50-56D1-44FB-889C-EE57892FD1CF}" presName="level3hierChild" presStyleCnt="0"/>
      <dgm:spPr/>
    </dgm:pt>
    <dgm:pt modelId="{40C503BD-FDE3-47F3-87CF-3B8D5FE9821B}" type="pres">
      <dgm:prSet presAssocID="{238FAE35-1C8F-4DD8-8996-250E3EFCCF9B}" presName="conn2-1" presStyleLbl="parChTrans1D2" presStyleIdx="4" presStyleCnt="8"/>
      <dgm:spPr/>
      <dgm:t>
        <a:bodyPr/>
        <a:lstStyle/>
        <a:p>
          <a:endParaRPr lang="en-US"/>
        </a:p>
      </dgm:t>
    </dgm:pt>
    <dgm:pt modelId="{74EC82E0-5CA3-4AD1-BB14-DEB5CB93C25C}" type="pres">
      <dgm:prSet presAssocID="{238FAE35-1C8F-4DD8-8996-250E3EFCCF9B}" presName="connTx" presStyleLbl="parChTrans1D2" presStyleIdx="4" presStyleCnt="8"/>
      <dgm:spPr/>
      <dgm:t>
        <a:bodyPr/>
        <a:lstStyle/>
        <a:p>
          <a:endParaRPr lang="en-US"/>
        </a:p>
      </dgm:t>
    </dgm:pt>
    <dgm:pt modelId="{359EB838-41FE-46DC-899D-2A2C250020D7}" type="pres">
      <dgm:prSet presAssocID="{1891CF57-CBE5-4E62-A8F7-F10F0082A7E1}" presName="root2" presStyleCnt="0"/>
      <dgm:spPr/>
    </dgm:pt>
    <dgm:pt modelId="{F74754C3-5F5C-4DAB-A49E-FD28C31157E7}" type="pres">
      <dgm:prSet presAssocID="{1891CF57-CBE5-4E62-A8F7-F10F0082A7E1}" presName="LevelTwoTextNode" presStyleLbl="node2" presStyleIdx="4" presStyleCnt="8" custScaleX="150763">
        <dgm:presLayoutVars>
          <dgm:chPref val="3"/>
        </dgm:presLayoutVars>
      </dgm:prSet>
      <dgm:spPr/>
      <dgm:t>
        <a:bodyPr/>
        <a:lstStyle/>
        <a:p>
          <a:endParaRPr lang="en-US"/>
        </a:p>
      </dgm:t>
    </dgm:pt>
    <dgm:pt modelId="{5777C482-93A6-4935-BDC7-52D2772C3F7A}" type="pres">
      <dgm:prSet presAssocID="{1891CF57-CBE5-4E62-A8F7-F10F0082A7E1}" presName="level3hierChild" presStyleCnt="0"/>
      <dgm:spPr/>
    </dgm:pt>
    <dgm:pt modelId="{025136B2-2DFC-42D9-A24C-456029F6FCBB}" type="pres">
      <dgm:prSet presAssocID="{4EF69BFE-9AA0-4E65-9ED0-83A69BDB6471}" presName="conn2-1" presStyleLbl="parChTrans1D2" presStyleIdx="5" presStyleCnt="8"/>
      <dgm:spPr/>
      <dgm:t>
        <a:bodyPr/>
        <a:lstStyle/>
        <a:p>
          <a:endParaRPr lang="en-US"/>
        </a:p>
      </dgm:t>
    </dgm:pt>
    <dgm:pt modelId="{ABC27B44-FD37-4398-9E77-B0FB8B1A7505}" type="pres">
      <dgm:prSet presAssocID="{4EF69BFE-9AA0-4E65-9ED0-83A69BDB6471}" presName="connTx" presStyleLbl="parChTrans1D2" presStyleIdx="5" presStyleCnt="8"/>
      <dgm:spPr/>
      <dgm:t>
        <a:bodyPr/>
        <a:lstStyle/>
        <a:p>
          <a:endParaRPr lang="en-US"/>
        </a:p>
      </dgm:t>
    </dgm:pt>
    <dgm:pt modelId="{19A1D91D-29F0-437D-993E-509C79FA6E33}" type="pres">
      <dgm:prSet presAssocID="{2C6E2E28-D5E2-4391-A1DD-CCC888CD862A}" presName="root2" presStyleCnt="0"/>
      <dgm:spPr/>
    </dgm:pt>
    <dgm:pt modelId="{44D71875-6C48-4DD8-A737-804AD0D129C8}" type="pres">
      <dgm:prSet presAssocID="{2C6E2E28-D5E2-4391-A1DD-CCC888CD862A}" presName="LevelTwoTextNode" presStyleLbl="node2" presStyleIdx="5" presStyleCnt="8" custScaleX="150763">
        <dgm:presLayoutVars>
          <dgm:chPref val="3"/>
        </dgm:presLayoutVars>
      </dgm:prSet>
      <dgm:spPr/>
      <dgm:t>
        <a:bodyPr/>
        <a:lstStyle/>
        <a:p>
          <a:endParaRPr lang="en-US"/>
        </a:p>
      </dgm:t>
    </dgm:pt>
    <dgm:pt modelId="{6E8113EF-59E9-4428-88DF-E3D7F5E09D0E}" type="pres">
      <dgm:prSet presAssocID="{2C6E2E28-D5E2-4391-A1DD-CCC888CD862A}" presName="level3hierChild" presStyleCnt="0"/>
      <dgm:spPr/>
    </dgm:pt>
    <dgm:pt modelId="{6A3BEB5C-A893-4C6A-9B14-BF08D5CD6BBB}" type="pres">
      <dgm:prSet presAssocID="{D390D250-5CCE-4033-976F-BA4E7A64E904}" presName="conn2-1" presStyleLbl="parChTrans1D2" presStyleIdx="6" presStyleCnt="8"/>
      <dgm:spPr/>
      <dgm:t>
        <a:bodyPr/>
        <a:lstStyle/>
        <a:p>
          <a:endParaRPr lang="en-US"/>
        </a:p>
      </dgm:t>
    </dgm:pt>
    <dgm:pt modelId="{0EAA9895-1D13-421D-B344-8516383C55F6}" type="pres">
      <dgm:prSet presAssocID="{D390D250-5CCE-4033-976F-BA4E7A64E904}" presName="connTx" presStyleLbl="parChTrans1D2" presStyleIdx="6" presStyleCnt="8"/>
      <dgm:spPr/>
      <dgm:t>
        <a:bodyPr/>
        <a:lstStyle/>
        <a:p>
          <a:endParaRPr lang="en-US"/>
        </a:p>
      </dgm:t>
    </dgm:pt>
    <dgm:pt modelId="{370E2288-9594-4B75-B5A7-A186A45EDFFA}" type="pres">
      <dgm:prSet presAssocID="{D2DC2B37-3978-4929-A7D3-4CEC242D6281}" presName="root2" presStyleCnt="0"/>
      <dgm:spPr/>
    </dgm:pt>
    <dgm:pt modelId="{48F27F78-7242-4309-B3A1-87B083872CBF}" type="pres">
      <dgm:prSet presAssocID="{D2DC2B37-3978-4929-A7D3-4CEC242D6281}" presName="LevelTwoTextNode" presStyleLbl="node2" presStyleIdx="6" presStyleCnt="8" custScaleX="150763">
        <dgm:presLayoutVars>
          <dgm:chPref val="3"/>
        </dgm:presLayoutVars>
      </dgm:prSet>
      <dgm:spPr/>
      <dgm:t>
        <a:bodyPr/>
        <a:lstStyle/>
        <a:p>
          <a:endParaRPr lang="en-US"/>
        </a:p>
      </dgm:t>
    </dgm:pt>
    <dgm:pt modelId="{4587163F-F3B1-4D81-8100-6C43854B42F1}" type="pres">
      <dgm:prSet presAssocID="{D2DC2B37-3978-4929-A7D3-4CEC242D6281}" presName="level3hierChild" presStyleCnt="0"/>
      <dgm:spPr/>
    </dgm:pt>
    <dgm:pt modelId="{FBE1F26C-ABF6-4B97-8AAB-AB976CB86E18}" type="pres">
      <dgm:prSet presAssocID="{396A5E3A-8FFA-4BAE-BB3D-BDD6A0EF12F7}" presName="conn2-1" presStyleLbl="parChTrans1D2" presStyleIdx="7" presStyleCnt="8"/>
      <dgm:spPr/>
      <dgm:t>
        <a:bodyPr/>
        <a:lstStyle/>
        <a:p>
          <a:endParaRPr lang="en-US"/>
        </a:p>
      </dgm:t>
    </dgm:pt>
    <dgm:pt modelId="{59D8A338-7545-425D-B708-EDBAD9A5EE2E}" type="pres">
      <dgm:prSet presAssocID="{396A5E3A-8FFA-4BAE-BB3D-BDD6A0EF12F7}" presName="connTx" presStyleLbl="parChTrans1D2" presStyleIdx="7" presStyleCnt="8"/>
      <dgm:spPr/>
      <dgm:t>
        <a:bodyPr/>
        <a:lstStyle/>
        <a:p>
          <a:endParaRPr lang="en-US"/>
        </a:p>
      </dgm:t>
    </dgm:pt>
    <dgm:pt modelId="{7E30BADA-3867-471E-B38E-C34ACC801F2A}" type="pres">
      <dgm:prSet presAssocID="{45041014-BF7F-4ACD-A4B1-69E2F58B0248}" presName="root2" presStyleCnt="0"/>
      <dgm:spPr/>
    </dgm:pt>
    <dgm:pt modelId="{8786865B-A3C8-45D1-B507-62B63BE2B5FE}" type="pres">
      <dgm:prSet presAssocID="{45041014-BF7F-4ACD-A4B1-69E2F58B0248}" presName="LevelTwoTextNode" presStyleLbl="node2" presStyleIdx="7" presStyleCnt="8" custScaleX="150763">
        <dgm:presLayoutVars>
          <dgm:chPref val="3"/>
        </dgm:presLayoutVars>
      </dgm:prSet>
      <dgm:spPr/>
      <dgm:t>
        <a:bodyPr/>
        <a:lstStyle/>
        <a:p>
          <a:endParaRPr lang="en-US"/>
        </a:p>
      </dgm:t>
    </dgm:pt>
    <dgm:pt modelId="{6F75B79D-AC40-42E6-BE21-09DD0D3C9CE1}" type="pres">
      <dgm:prSet presAssocID="{45041014-BF7F-4ACD-A4B1-69E2F58B0248}" presName="level3hierChild" presStyleCnt="0"/>
      <dgm:spPr/>
    </dgm:pt>
  </dgm:ptLst>
  <dgm:cxnLst>
    <dgm:cxn modelId="{C690B7BD-D624-46CB-949E-9BB4A72C6D3E}" srcId="{5072A9AE-1179-41E7-9025-24C53D19F1A5}" destId="{65FB539C-BED0-4C23-8381-6D45A4E1418E}" srcOrd="2" destOrd="0" parTransId="{74B00213-D172-4EEF-A1E6-74CB9F914C5C}" sibTransId="{4C6C042E-EEB2-4724-84D2-B1E573E7A596}"/>
    <dgm:cxn modelId="{DFF7B80C-D233-477B-940B-BC8B5129D799}" type="presOf" srcId="{5072A9AE-1179-41E7-9025-24C53D19F1A5}" destId="{662C3250-3851-479D-8689-F995F285B6F0}" srcOrd="0" destOrd="0" presId="urn:microsoft.com/office/officeart/2008/layout/HorizontalMultiLevelHierarchy"/>
    <dgm:cxn modelId="{AF8A5E11-3CD3-40F5-ABDA-8BDA6988BC40}" type="presOf" srcId="{D7197920-2263-4866-A081-9856EE143A66}" destId="{793C6BCF-E39A-4E43-B5FC-392207724FA8}" srcOrd="0" destOrd="0" presId="urn:microsoft.com/office/officeart/2008/layout/HorizontalMultiLevelHierarchy"/>
    <dgm:cxn modelId="{F865A6C8-7A95-44B4-8CD1-7B2CE1107287}" type="presOf" srcId="{5AE54046-DE8A-4224-8A6B-A2706347FB78}" destId="{5B9E6663-D8D3-46DB-B8B5-1DE02BAC7DA2}" srcOrd="0" destOrd="0" presId="urn:microsoft.com/office/officeart/2008/layout/HorizontalMultiLevelHierarchy"/>
    <dgm:cxn modelId="{19AE7DF0-1E14-4034-9C0F-475A9DE3493E}" srcId="{5072A9AE-1179-41E7-9025-24C53D19F1A5}" destId="{ECC123DA-981B-48AB-BF1C-DC5F19647B59}" srcOrd="1" destOrd="0" parTransId="{5AE54046-DE8A-4224-8A6B-A2706347FB78}" sibTransId="{2744CA78-FC3B-43EC-987A-B6DEC1D10890}"/>
    <dgm:cxn modelId="{F1C2EB3A-A3FF-48A8-B8EF-131A710BE8E5}" type="presOf" srcId="{74B00213-D172-4EEF-A1E6-74CB9F914C5C}" destId="{0C894D44-5E61-4576-91D0-7F47422E7491}" srcOrd="1" destOrd="0" presId="urn:microsoft.com/office/officeart/2008/layout/HorizontalMultiLevelHierarchy"/>
    <dgm:cxn modelId="{3503BD4E-2796-4539-9A06-0AA223D09E93}" type="presOf" srcId="{D2DC2B37-3978-4929-A7D3-4CEC242D6281}" destId="{48F27F78-7242-4309-B3A1-87B083872CBF}" srcOrd="0" destOrd="0" presId="urn:microsoft.com/office/officeart/2008/layout/HorizontalMultiLevelHierarchy"/>
    <dgm:cxn modelId="{4061F53D-2413-4AB3-B6F1-EE01525F2E8D}" type="presOf" srcId="{EE3EBDF9-7097-4E36-9132-636770EB433F}" destId="{513119F5-BD0E-43C3-BAB7-E198EA424652}" srcOrd="1" destOrd="0" presId="urn:microsoft.com/office/officeart/2008/layout/HorizontalMultiLevelHierarchy"/>
    <dgm:cxn modelId="{F014F255-D3E0-4CA0-A22B-EEAF59DC8B2E}" type="presOf" srcId="{EE3EBDF9-7097-4E36-9132-636770EB433F}" destId="{5D419ECC-EE80-4118-8E7F-D41FD0E1BA77}" srcOrd="0" destOrd="0" presId="urn:microsoft.com/office/officeart/2008/layout/HorizontalMultiLevelHierarchy"/>
    <dgm:cxn modelId="{A0574CF9-3B68-4097-8ECD-075B94E1C7AF}" type="presOf" srcId="{914A33AE-825A-4CD2-92E2-A462FDCC0012}" destId="{11D40F7C-4FC5-4887-954E-EC92D6372618}" srcOrd="1" destOrd="0" presId="urn:microsoft.com/office/officeart/2008/layout/HorizontalMultiLevelHierarchy"/>
    <dgm:cxn modelId="{953DD1F8-DD87-438D-95E9-106705D42DA4}" type="presOf" srcId="{D390D250-5CCE-4033-976F-BA4E7A64E904}" destId="{0EAA9895-1D13-421D-B344-8516383C55F6}" srcOrd="1" destOrd="0" presId="urn:microsoft.com/office/officeart/2008/layout/HorizontalMultiLevelHierarchy"/>
    <dgm:cxn modelId="{0BDA7850-1BFE-4103-83E4-21BDCA585442}" srcId="{5072A9AE-1179-41E7-9025-24C53D19F1A5}" destId="{E0351086-54D5-4E24-9324-78F6CEA81BB0}" srcOrd="0" destOrd="0" parTransId="{914A33AE-825A-4CD2-92E2-A462FDCC0012}" sibTransId="{6693822A-2429-469C-9821-8007527B7D11}"/>
    <dgm:cxn modelId="{5E86E4DB-E3E6-4664-A60A-0E956B90B1E6}" srcId="{5072A9AE-1179-41E7-9025-24C53D19F1A5}" destId="{BC32DB50-56D1-44FB-889C-EE57892FD1CF}" srcOrd="3" destOrd="0" parTransId="{EE3EBDF9-7097-4E36-9132-636770EB433F}" sibTransId="{EECBBF7E-D402-4491-ACE5-B21220A9D07B}"/>
    <dgm:cxn modelId="{CEB374E2-1D9E-4DF9-9276-2FAA5DA523EB}" type="presOf" srcId="{ECC123DA-981B-48AB-BF1C-DC5F19647B59}" destId="{9636C4A7-8A34-4702-B4CC-22A15CF4B2DB}" srcOrd="0" destOrd="0" presId="urn:microsoft.com/office/officeart/2008/layout/HorizontalMultiLevelHierarchy"/>
    <dgm:cxn modelId="{2D7515BD-623F-4E12-87AC-4188219B3CAC}" srcId="{5072A9AE-1179-41E7-9025-24C53D19F1A5}" destId="{45041014-BF7F-4ACD-A4B1-69E2F58B0248}" srcOrd="7" destOrd="0" parTransId="{396A5E3A-8FFA-4BAE-BB3D-BDD6A0EF12F7}" sibTransId="{3252A8FE-0C32-40DA-90FE-0F2BEF24CF55}"/>
    <dgm:cxn modelId="{7DF088D1-6754-4BBF-8346-539D7CFC337E}" type="presOf" srcId="{2C6E2E28-D5E2-4391-A1DD-CCC888CD862A}" destId="{44D71875-6C48-4DD8-A737-804AD0D129C8}" srcOrd="0" destOrd="0" presId="urn:microsoft.com/office/officeart/2008/layout/HorizontalMultiLevelHierarchy"/>
    <dgm:cxn modelId="{82E98464-42A5-4990-A72A-2602D7699C10}" type="presOf" srcId="{1891CF57-CBE5-4E62-A8F7-F10F0082A7E1}" destId="{F74754C3-5F5C-4DAB-A49E-FD28C31157E7}" srcOrd="0" destOrd="0" presId="urn:microsoft.com/office/officeart/2008/layout/HorizontalMultiLevelHierarchy"/>
    <dgm:cxn modelId="{8E676B6B-E003-4D9D-8A46-9AF40392625E}" srcId="{5072A9AE-1179-41E7-9025-24C53D19F1A5}" destId="{D2DC2B37-3978-4929-A7D3-4CEC242D6281}" srcOrd="6" destOrd="0" parTransId="{D390D250-5CCE-4033-976F-BA4E7A64E904}" sibTransId="{8517A3B1-4C22-4D64-89B1-B84302C8AD46}"/>
    <dgm:cxn modelId="{A3850CE2-D01B-42C8-9D77-BE057092F1DC}" type="presOf" srcId="{74B00213-D172-4EEF-A1E6-74CB9F914C5C}" destId="{63FF47F7-E2C3-43FC-AF32-8BE659B86EE1}" srcOrd="0" destOrd="0" presId="urn:microsoft.com/office/officeart/2008/layout/HorizontalMultiLevelHierarchy"/>
    <dgm:cxn modelId="{F5B26C5C-F390-407D-9853-2A1E5DC2E2D8}" type="presOf" srcId="{396A5E3A-8FFA-4BAE-BB3D-BDD6A0EF12F7}" destId="{59D8A338-7545-425D-B708-EDBAD9A5EE2E}" srcOrd="1" destOrd="0" presId="urn:microsoft.com/office/officeart/2008/layout/HorizontalMultiLevelHierarchy"/>
    <dgm:cxn modelId="{8448B3D4-EE0F-4A05-B4B6-789C84B32C1A}" type="presOf" srcId="{E0351086-54D5-4E24-9324-78F6CEA81BB0}" destId="{295AAC23-4C2D-4FB1-9DEF-861276A75E67}" srcOrd="0" destOrd="0" presId="urn:microsoft.com/office/officeart/2008/layout/HorizontalMultiLevelHierarchy"/>
    <dgm:cxn modelId="{B794905A-704E-4720-A174-74470ADB63F3}" type="presOf" srcId="{45041014-BF7F-4ACD-A4B1-69E2F58B0248}" destId="{8786865B-A3C8-45D1-B507-62B63BE2B5FE}" srcOrd="0" destOrd="0" presId="urn:microsoft.com/office/officeart/2008/layout/HorizontalMultiLevelHierarchy"/>
    <dgm:cxn modelId="{F9615470-2176-481E-993F-B4CEEF7F6155}" type="presOf" srcId="{D390D250-5CCE-4033-976F-BA4E7A64E904}" destId="{6A3BEB5C-A893-4C6A-9B14-BF08D5CD6BBB}" srcOrd="0" destOrd="0" presId="urn:microsoft.com/office/officeart/2008/layout/HorizontalMultiLevelHierarchy"/>
    <dgm:cxn modelId="{BBDA58EA-303A-42F3-B0D6-725BC38255EC}" srcId="{D7197920-2263-4866-A081-9856EE143A66}" destId="{5072A9AE-1179-41E7-9025-24C53D19F1A5}" srcOrd="0" destOrd="0" parTransId="{4343E46B-6081-4967-867A-F5BD4B6B8B15}" sibTransId="{CA2B4A02-29DE-493F-9619-6EDD6D128B3C}"/>
    <dgm:cxn modelId="{02F54183-F8BF-4A64-AA59-B7D58C25529E}" type="presOf" srcId="{4EF69BFE-9AA0-4E65-9ED0-83A69BDB6471}" destId="{ABC27B44-FD37-4398-9E77-B0FB8B1A7505}" srcOrd="1" destOrd="0" presId="urn:microsoft.com/office/officeart/2008/layout/HorizontalMultiLevelHierarchy"/>
    <dgm:cxn modelId="{5DBE3EB9-2B0E-4E0E-84BA-9273E331DFFA}" srcId="{5072A9AE-1179-41E7-9025-24C53D19F1A5}" destId="{1891CF57-CBE5-4E62-A8F7-F10F0082A7E1}" srcOrd="4" destOrd="0" parTransId="{238FAE35-1C8F-4DD8-8996-250E3EFCCF9B}" sibTransId="{95A36C7D-B191-4B4E-916D-1918CCF5172A}"/>
    <dgm:cxn modelId="{3956EC58-D064-4216-A081-C3C6AB5757F1}" type="presOf" srcId="{4EF69BFE-9AA0-4E65-9ED0-83A69BDB6471}" destId="{025136B2-2DFC-42D9-A24C-456029F6FCBB}" srcOrd="0" destOrd="0" presId="urn:microsoft.com/office/officeart/2008/layout/HorizontalMultiLevelHierarchy"/>
    <dgm:cxn modelId="{B39C8070-A086-4393-8AC2-50AD5200E525}" type="presOf" srcId="{BC32DB50-56D1-44FB-889C-EE57892FD1CF}" destId="{CCFDFA03-1C56-42EF-B605-413EFBBAF42F}" srcOrd="0" destOrd="0" presId="urn:microsoft.com/office/officeart/2008/layout/HorizontalMultiLevelHierarchy"/>
    <dgm:cxn modelId="{ECD26495-A039-410C-82FB-FC57BFB3D963}" type="presOf" srcId="{5AE54046-DE8A-4224-8A6B-A2706347FB78}" destId="{DC080552-2F7F-4365-8999-1B27A1E0BC90}" srcOrd="1" destOrd="0" presId="urn:microsoft.com/office/officeart/2008/layout/HorizontalMultiLevelHierarchy"/>
    <dgm:cxn modelId="{BC9F43C8-16AA-48BA-8103-DD77EAE65584}" type="presOf" srcId="{396A5E3A-8FFA-4BAE-BB3D-BDD6A0EF12F7}" destId="{FBE1F26C-ABF6-4B97-8AAB-AB976CB86E18}" srcOrd="0" destOrd="0" presId="urn:microsoft.com/office/officeart/2008/layout/HorizontalMultiLevelHierarchy"/>
    <dgm:cxn modelId="{9BB7FDC0-B970-44A6-B595-E81D413CFF66}" type="presOf" srcId="{238FAE35-1C8F-4DD8-8996-250E3EFCCF9B}" destId="{74EC82E0-5CA3-4AD1-BB14-DEB5CB93C25C}" srcOrd="1" destOrd="0" presId="urn:microsoft.com/office/officeart/2008/layout/HorizontalMultiLevelHierarchy"/>
    <dgm:cxn modelId="{E55A4DB3-1E8F-43FE-9419-172102E3F5C8}" type="presOf" srcId="{914A33AE-825A-4CD2-92E2-A462FDCC0012}" destId="{D59D7DF5-EDC2-4705-A2B0-84DF9025E865}" srcOrd="0" destOrd="0" presId="urn:microsoft.com/office/officeart/2008/layout/HorizontalMultiLevelHierarchy"/>
    <dgm:cxn modelId="{EDE7F135-E39D-43F4-829D-5B675FE10A51}" type="presOf" srcId="{238FAE35-1C8F-4DD8-8996-250E3EFCCF9B}" destId="{40C503BD-FDE3-47F3-87CF-3B8D5FE9821B}" srcOrd="0" destOrd="0" presId="urn:microsoft.com/office/officeart/2008/layout/HorizontalMultiLevelHierarchy"/>
    <dgm:cxn modelId="{70F40449-568A-47A5-B387-57FC9B1CB1DA}" type="presOf" srcId="{65FB539C-BED0-4C23-8381-6D45A4E1418E}" destId="{CDADF4A6-BDC2-4E01-95E1-592C8C87D550}" srcOrd="0" destOrd="0" presId="urn:microsoft.com/office/officeart/2008/layout/HorizontalMultiLevelHierarchy"/>
    <dgm:cxn modelId="{8E95F7EB-4AFC-4FC6-AB96-9516D86BEB61}" srcId="{5072A9AE-1179-41E7-9025-24C53D19F1A5}" destId="{2C6E2E28-D5E2-4391-A1DD-CCC888CD862A}" srcOrd="5" destOrd="0" parTransId="{4EF69BFE-9AA0-4E65-9ED0-83A69BDB6471}" sibTransId="{0CD93354-C415-4416-B81A-066DA7B5725D}"/>
    <dgm:cxn modelId="{2733B6B5-8DE6-4C05-BB31-35C3359358AD}" type="presParOf" srcId="{793C6BCF-E39A-4E43-B5FC-392207724FA8}" destId="{D18C95E4-DB2B-4838-A601-94870F165E7A}" srcOrd="0" destOrd="0" presId="urn:microsoft.com/office/officeart/2008/layout/HorizontalMultiLevelHierarchy"/>
    <dgm:cxn modelId="{311DEC81-1C36-4342-B9DA-E317607F6733}" type="presParOf" srcId="{D18C95E4-DB2B-4838-A601-94870F165E7A}" destId="{662C3250-3851-479D-8689-F995F285B6F0}" srcOrd="0" destOrd="0" presId="urn:microsoft.com/office/officeart/2008/layout/HorizontalMultiLevelHierarchy"/>
    <dgm:cxn modelId="{45EE0CEF-87D2-4655-8A26-97808B29CA18}" type="presParOf" srcId="{D18C95E4-DB2B-4838-A601-94870F165E7A}" destId="{70F31BD8-C06B-4CAE-B91B-357678122CA2}" srcOrd="1" destOrd="0" presId="urn:microsoft.com/office/officeart/2008/layout/HorizontalMultiLevelHierarchy"/>
    <dgm:cxn modelId="{FD863C30-3694-4AA3-9530-5809BB044A37}" type="presParOf" srcId="{70F31BD8-C06B-4CAE-B91B-357678122CA2}" destId="{D59D7DF5-EDC2-4705-A2B0-84DF9025E865}" srcOrd="0" destOrd="0" presId="urn:microsoft.com/office/officeart/2008/layout/HorizontalMultiLevelHierarchy"/>
    <dgm:cxn modelId="{425C1DEA-EE2D-4448-894E-199A00C2C9DE}" type="presParOf" srcId="{D59D7DF5-EDC2-4705-A2B0-84DF9025E865}" destId="{11D40F7C-4FC5-4887-954E-EC92D6372618}" srcOrd="0" destOrd="0" presId="urn:microsoft.com/office/officeart/2008/layout/HorizontalMultiLevelHierarchy"/>
    <dgm:cxn modelId="{A3A64056-67DE-41F3-BCAD-DCF717426B72}" type="presParOf" srcId="{70F31BD8-C06B-4CAE-B91B-357678122CA2}" destId="{1A28219A-CCAB-4AF4-B098-FEA67D64053C}" srcOrd="1" destOrd="0" presId="urn:microsoft.com/office/officeart/2008/layout/HorizontalMultiLevelHierarchy"/>
    <dgm:cxn modelId="{39EC251B-CF15-44F1-908B-D4C81946B15D}" type="presParOf" srcId="{1A28219A-CCAB-4AF4-B098-FEA67D64053C}" destId="{295AAC23-4C2D-4FB1-9DEF-861276A75E67}" srcOrd="0" destOrd="0" presId="urn:microsoft.com/office/officeart/2008/layout/HorizontalMultiLevelHierarchy"/>
    <dgm:cxn modelId="{A878E2E0-83B7-49B2-9E10-2B32BC5CC633}" type="presParOf" srcId="{1A28219A-CCAB-4AF4-B098-FEA67D64053C}" destId="{1CFF3F80-9CCB-401D-BD18-FD03A163AF89}" srcOrd="1" destOrd="0" presId="urn:microsoft.com/office/officeart/2008/layout/HorizontalMultiLevelHierarchy"/>
    <dgm:cxn modelId="{FEE44F42-F645-45DE-A729-694D463604C9}" type="presParOf" srcId="{70F31BD8-C06B-4CAE-B91B-357678122CA2}" destId="{5B9E6663-D8D3-46DB-B8B5-1DE02BAC7DA2}" srcOrd="2" destOrd="0" presId="urn:microsoft.com/office/officeart/2008/layout/HorizontalMultiLevelHierarchy"/>
    <dgm:cxn modelId="{FB8F0111-32DC-4669-97D0-E3478EF99024}" type="presParOf" srcId="{5B9E6663-D8D3-46DB-B8B5-1DE02BAC7DA2}" destId="{DC080552-2F7F-4365-8999-1B27A1E0BC90}" srcOrd="0" destOrd="0" presId="urn:microsoft.com/office/officeart/2008/layout/HorizontalMultiLevelHierarchy"/>
    <dgm:cxn modelId="{C3CC7781-E3EA-49BF-82BF-98D89D14151F}" type="presParOf" srcId="{70F31BD8-C06B-4CAE-B91B-357678122CA2}" destId="{AA2259C0-07E4-4F3C-963C-7ABDF21916AD}" srcOrd="3" destOrd="0" presId="urn:microsoft.com/office/officeart/2008/layout/HorizontalMultiLevelHierarchy"/>
    <dgm:cxn modelId="{E480430B-5588-4228-8522-8DE7E0ACE3A0}" type="presParOf" srcId="{AA2259C0-07E4-4F3C-963C-7ABDF21916AD}" destId="{9636C4A7-8A34-4702-B4CC-22A15CF4B2DB}" srcOrd="0" destOrd="0" presId="urn:microsoft.com/office/officeart/2008/layout/HorizontalMultiLevelHierarchy"/>
    <dgm:cxn modelId="{98E58D21-E245-42CF-8487-38AC22F7C403}" type="presParOf" srcId="{AA2259C0-07E4-4F3C-963C-7ABDF21916AD}" destId="{207D922A-53E6-41D0-A337-3A299E5D202D}" srcOrd="1" destOrd="0" presId="urn:microsoft.com/office/officeart/2008/layout/HorizontalMultiLevelHierarchy"/>
    <dgm:cxn modelId="{DCD2B9D2-A249-44B5-888E-37F0B54A99EA}" type="presParOf" srcId="{70F31BD8-C06B-4CAE-B91B-357678122CA2}" destId="{63FF47F7-E2C3-43FC-AF32-8BE659B86EE1}" srcOrd="4" destOrd="0" presId="urn:microsoft.com/office/officeart/2008/layout/HorizontalMultiLevelHierarchy"/>
    <dgm:cxn modelId="{190CBA30-3518-42F4-AA95-3BCEDE7875C3}" type="presParOf" srcId="{63FF47F7-E2C3-43FC-AF32-8BE659B86EE1}" destId="{0C894D44-5E61-4576-91D0-7F47422E7491}" srcOrd="0" destOrd="0" presId="urn:microsoft.com/office/officeart/2008/layout/HorizontalMultiLevelHierarchy"/>
    <dgm:cxn modelId="{5AF34BCE-04DE-4BC0-97B6-FECA5AC62696}" type="presParOf" srcId="{70F31BD8-C06B-4CAE-B91B-357678122CA2}" destId="{745288F5-18DE-4ECB-AF2B-1669142FC1B1}" srcOrd="5" destOrd="0" presId="urn:microsoft.com/office/officeart/2008/layout/HorizontalMultiLevelHierarchy"/>
    <dgm:cxn modelId="{891851B4-A54B-41B7-9AC4-13574A3D19B3}" type="presParOf" srcId="{745288F5-18DE-4ECB-AF2B-1669142FC1B1}" destId="{CDADF4A6-BDC2-4E01-95E1-592C8C87D550}" srcOrd="0" destOrd="0" presId="urn:microsoft.com/office/officeart/2008/layout/HorizontalMultiLevelHierarchy"/>
    <dgm:cxn modelId="{7ECEEF1A-AC16-4DCF-8613-9EACCDE00EE7}" type="presParOf" srcId="{745288F5-18DE-4ECB-AF2B-1669142FC1B1}" destId="{4D3E2CA5-8935-4027-9C79-627DC0BF820E}" srcOrd="1" destOrd="0" presId="urn:microsoft.com/office/officeart/2008/layout/HorizontalMultiLevelHierarchy"/>
    <dgm:cxn modelId="{282DBAB9-219D-4CF0-8783-4C3DF9C21CEA}" type="presParOf" srcId="{70F31BD8-C06B-4CAE-B91B-357678122CA2}" destId="{5D419ECC-EE80-4118-8E7F-D41FD0E1BA77}" srcOrd="6" destOrd="0" presId="urn:microsoft.com/office/officeart/2008/layout/HorizontalMultiLevelHierarchy"/>
    <dgm:cxn modelId="{23132E15-6666-43D9-8A95-57B00BE3357A}" type="presParOf" srcId="{5D419ECC-EE80-4118-8E7F-D41FD0E1BA77}" destId="{513119F5-BD0E-43C3-BAB7-E198EA424652}" srcOrd="0" destOrd="0" presId="urn:microsoft.com/office/officeart/2008/layout/HorizontalMultiLevelHierarchy"/>
    <dgm:cxn modelId="{93C9378B-FA65-4CFA-9776-365E2E608AEC}" type="presParOf" srcId="{70F31BD8-C06B-4CAE-B91B-357678122CA2}" destId="{302447B2-7E99-4B18-B66B-148B64935624}" srcOrd="7" destOrd="0" presId="urn:microsoft.com/office/officeart/2008/layout/HorizontalMultiLevelHierarchy"/>
    <dgm:cxn modelId="{B3C6874E-0CC0-4087-AAAC-D2CCB17F3ECF}" type="presParOf" srcId="{302447B2-7E99-4B18-B66B-148B64935624}" destId="{CCFDFA03-1C56-42EF-B605-413EFBBAF42F}" srcOrd="0" destOrd="0" presId="urn:microsoft.com/office/officeart/2008/layout/HorizontalMultiLevelHierarchy"/>
    <dgm:cxn modelId="{20BE4364-B762-4A9A-B62D-1C5B196A7257}" type="presParOf" srcId="{302447B2-7E99-4B18-B66B-148B64935624}" destId="{5F117CF8-2764-4F68-9245-9FA6AB573962}" srcOrd="1" destOrd="0" presId="urn:microsoft.com/office/officeart/2008/layout/HorizontalMultiLevelHierarchy"/>
    <dgm:cxn modelId="{2594A935-E8AF-478A-9649-3048270B874D}" type="presParOf" srcId="{70F31BD8-C06B-4CAE-B91B-357678122CA2}" destId="{40C503BD-FDE3-47F3-87CF-3B8D5FE9821B}" srcOrd="8" destOrd="0" presId="urn:microsoft.com/office/officeart/2008/layout/HorizontalMultiLevelHierarchy"/>
    <dgm:cxn modelId="{1FCD8D0F-13D2-44BD-8115-56F2A5740494}" type="presParOf" srcId="{40C503BD-FDE3-47F3-87CF-3B8D5FE9821B}" destId="{74EC82E0-5CA3-4AD1-BB14-DEB5CB93C25C}" srcOrd="0" destOrd="0" presId="urn:microsoft.com/office/officeart/2008/layout/HorizontalMultiLevelHierarchy"/>
    <dgm:cxn modelId="{92068D5D-70ED-42CA-B909-B5C369BA2630}" type="presParOf" srcId="{70F31BD8-C06B-4CAE-B91B-357678122CA2}" destId="{359EB838-41FE-46DC-899D-2A2C250020D7}" srcOrd="9" destOrd="0" presId="urn:microsoft.com/office/officeart/2008/layout/HorizontalMultiLevelHierarchy"/>
    <dgm:cxn modelId="{6EF0B107-EEA0-4881-A5E0-BA500E9E7971}" type="presParOf" srcId="{359EB838-41FE-46DC-899D-2A2C250020D7}" destId="{F74754C3-5F5C-4DAB-A49E-FD28C31157E7}" srcOrd="0" destOrd="0" presId="urn:microsoft.com/office/officeart/2008/layout/HorizontalMultiLevelHierarchy"/>
    <dgm:cxn modelId="{2D586EB1-A0B7-4B28-8015-C8D25BBC66DB}" type="presParOf" srcId="{359EB838-41FE-46DC-899D-2A2C250020D7}" destId="{5777C482-93A6-4935-BDC7-52D2772C3F7A}" srcOrd="1" destOrd="0" presId="urn:microsoft.com/office/officeart/2008/layout/HorizontalMultiLevelHierarchy"/>
    <dgm:cxn modelId="{B6FF3099-7C68-4206-B2C6-648A33DB14FB}" type="presParOf" srcId="{70F31BD8-C06B-4CAE-B91B-357678122CA2}" destId="{025136B2-2DFC-42D9-A24C-456029F6FCBB}" srcOrd="10" destOrd="0" presId="urn:microsoft.com/office/officeart/2008/layout/HorizontalMultiLevelHierarchy"/>
    <dgm:cxn modelId="{4348FB85-7417-4875-A0D3-3C95B51256BB}" type="presParOf" srcId="{025136B2-2DFC-42D9-A24C-456029F6FCBB}" destId="{ABC27B44-FD37-4398-9E77-B0FB8B1A7505}" srcOrd="0" destOrd="0" presId="urn:microsoft.com/office/officeart/2008/layout/HorizontalMultiLevelHierarchy"/>
    <dgm:cxn modelId="{01125BB8-9553-4987-BF95-A08869AA9E42}" type="presParOf" srcId="{70F31BD8-C06B-4CAE-B91B-357678122CA2}" destId="{19A1D91D-29F0-437D-993E-509C79FA6E33}" srcOrd="11" destOrd="0" presId="urn:microsoft.com/office/officeart/2008/layout/HorizontalMultiLevelHierarchy"/>
    <dgm:cxn modelId="{E8EFF539-303C-4165-8839-42A298969C36}" type="presParOf" srcId="{19A1D91D-29F0-437D-993E-509C79FA6E33}" destId="{44D71875-6C48-4DD8-A737-804AD0D129C8}" srcOrd="0" destOrd="0" presId="urn:microsoft.com/office/officeart/2008/layout/HorizontalMultiLevelHierarchy"/>
    <dgm:cxn modelId="{FE85805B-BFB0-4050-A1DF-DCB35D729F1C}" type="presParOf" srcId="{19A1D91D-29F0-437D-993E-509C79FA6E33}" destId="{6E8113EF-59E9-4428-88DF-E3D7F5E09D0E}" srcOrd="1" destOrd="0" presId="urn:microsoft.com/office/officeart/2008/layout/HorizontalMultiLevelHierarchy"/>
    <dgm:cxn modelId="{E2ED2A34-0FF7-4C63-8B10-F98BA1A962E7}" type="presParOf" srcId="{70F31BD8-C06B-4CAE-B91B-357678122CA2}" destId="{6A3BEB5C-A893-4C6A-9B14-BF08D5CD6BBB}" srcOrd="12" destOrd="0" presId="urn:microsoft.com/office/officeart/2008/layout/HorizontalMultiLevelHierarchy"/>
    <dgm:cxn modelId="{84E0F0FB-2F4A-427A-996E-FAC4F3F04164}" type="presParOf" srcId="{6A3BEB5C-A893-4C6A-9B14-BF08D5CD6BBB}" destId="{0EAA9895-1D13-421D-B344-8516383C55F6}" srcOrd="0" destOrd="0" presId="urn:microsoft.com/office/officeart/2008/layout/HorizontalMultiLevelHierarchy"/>
    <dgm:cxn modelId="{AA5DA83A-6F5B-433F-A6A2-681288E9C157}" type="presParOf" srcId="{70F31BD8-C06B-4CAE-B91B-357678122CA2}" destId="{370E2288-9594-4B75-B5A7-A186A45EDFFA}" srcOrd="13" destOrd="0" presId="urn:microsoft.com/office/officeart/2008/layout/HorizontalMultiLevelHierarchy"/>
    <dgm:cxn modelId="{A106EFC8-A263-4CA0-B69E-B795DBF2F801}" type="presParOf" srcId="{370E2288-9594-4B75-B5A7-A186A45EDFFA}" destId="{48F27F78-7242-4309-B3A1-87B083872CBF}" srcOrd="0" destOrd="0" presId="urn:microsoft.com/office/officeart/2008/layout/HorizontalMultiLevelHierarchy"/>
    <dgm:cxn modelId="{647467D9-A059-4342-87F4-B2532ECF7E0D}" type="presParOf" srcId="{370E2288-9594-4B75-B5A7-A186A45EDFFA}" destId="{4587163F-F3B1-4D81-8100-6C43854B42F1}" srcOrd="1" destOrd="0" presId="urn:microsoft.com/office/officeart/2008/layout/HorizontalMultiLevelHierarchy"/>
    <dgm:cxn modelId="{048F7171-5664-4BB9-AB96-F1D1DAFB1FA1}" type="presParOf" srcId="{70F31BD8-C06B-4CAE-B91B-357678122CA2}" destId="{FBE1F26C-ABF6-4B97-8AAB-AB976CB86E18}" srcOrd="14" destOrd="0" presId="urn:microsoft.com/office/officeart/2008/layout/HorizontalMultiLevelHierarchy"/>
    <dgm:cxn modelId="{119021AD-D549-4729-A79F-53C13766484A}" type="presParOf" srcId="{FBE1F26C-ABF6-4B97-8AAB-AB976CB86E18}" destId="{59D8A338-7545-425D-B708-EDBAD9A5EE2E}" srcOrd="0" destOrd="0" presId="urn:microsoft.com/office/officeart/2008/layout/HorizontalMultiLevelHierarchy"/>
    <dgm:cxn modelId="{61804DA3-B373-4F28-B1A9-49A39292BFF2}" type="presParOf" srcId="{70F31BD8-C06B-4CAE-B91B-357678122CA2}" destId="{7E30BADA-3867-471E-B38E-C34ACC801F2A}" srcOrd="15" destOrd="0" presId="urn:microsoft.com/office/officeart/2008/layout/HorizontalMultiLevelHierarchy"/>
    <dgm:cxn modelId="{7C66CA94-3CE6-4056-BE28-130D3CD5C655}" type="presParOf" srcId="{7E30BADA-3867-471E-B38E-C34ACC801F2A}" destId="{8786865B-A3C8-45D1-B507-62B63BE2B5FE}" srcOrd="0" destOrd="0" presId="urn:microsoft.com/office/officeart/2008/layout/HorizontalMultiLevelHierarchy"/>
    <dgm:cxn modelId="{F70C01A3-DAEB-41A9-832C-2DA365E99FF1}" type="presParOf" srcId="{7E30BADA-3867-471E-B38E-C34ACC801F2A}" destId="{6F75B79D-AC40-42E6-BE21-09DD0D3C9CE1}" srcOrd="1" destOrd="0" presId="urn:microsoft.com/office/officeart/2008/layout/HorizontalMultiLevelHierarchy"/>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3CABDF36-DD0D-434E-82AE-E9F2E8957014}" type="doc">
      <dgm:prSet loTypeId="urn:microsoft.com/office/officeart/2005/8/layout/vList2" loCatId="list" qsTypeId="urn:microsoft.com/office/officeart/2005/8/quickstyle/3d1" qsCatId="3D" csTypeId="urn:microsoft.com/office/officeart/2005/8/colors/colorful3" csCatId="colorful" phldr="1"/>
      <dgm:spPr/>
      <dgm:t>
        <a:bodyPr/>
        <a:lstStyle/>
        <a:p>
          <a:endParaRPr lang="en-US"/>
        </a:p>
      </dgm:t>
    </dgm:pt>
    <dgm:pt modelId="{DCF4DAAC-0FBE-4476-B2DE-EAF6CBBECEFB}">
      <dgm:prSet phldrT="[Text]" custT="1"/>
      <dgm:spPr/>
      <dgm:t>
        <a:bodyPr/>
        <a:lstStyle/>
        <a:p>
          <a:r>
            <a:rPr lang="en-US" sz="2000" b="1" dirty="0">
              <a:solidFill>
                <a:schemeClr val="tx1"/>
              </a:solidFill>
              <a:latin typeface="Times New Roman" panose="02020603050405020304" pitchFamily="18" charset="0"/>
              <a:cs typeface="Times New Roman" panose="02020603050405020304" pitchFamily="18" charset="0"/>
            </a:rPr>
            <a:t>(1) two-dimensional </a:t>
          </a:r>
          <a:r>
            <a:rPr lang="en-US" sz="2000" b="1" dirty="0" err="1">
              <a:solidFill>
                <a:schemeClr val="tx1"/>
              </a:solidFill>
              <a:latin typeface="Times New Roman" panose="02020603050405020304" pitchFamily="18" charset="0"/>
              <a:cs typeface="Times New Roman" panose="02020603050405020304" pitchFamily="18" charset="0"/>
            </a:rPr>
            <a:t>carbonitride</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MXenes</a:t>
          </a:r>
          <a:r>
            <a:rPr lang="en-US" sz="2000" b="1" dirty="0">
              <a:solidFill>
                <a:schemeClr val="tx1"/>
              </a:solidFill>
              <a:latin typeface="Times New Roman" panose="02020603050405020304" pitchFamily="18" charset="0"/>
              <a:cs typeface="Times New Roman" panose="02020603050405020304" pitchFamily="18" charset="0"/>
            </a:rPr>
            <a:t> and MAX materials;</a:t>
          </a:r>
          <a:br>
            <a:rPr lang="en-US" sz="2000" b="1" dirty="0">
              <a:solidFill>
                <a:schemeClr val="tx1"/>
              </a:solidFill>
              <a:latin typeface="Times New Roman" panose="02020603050405020304" pitchFamily="18" charset="0"/>
              <a:cs typeface="Times New Roman" panose="02020603050405020304" pitchFamily="18" charset="0"/>
            </a:rPr>
          </a:br>
          <a:endParaRPr lang="en-US" sz="2000" b="1" dirty="0">
            <a:solidFill>
              <a:schemeClr val="tx1"/>
            </a:solidFill>
            <a:latin typeface="Times New Roman" panose="02020603050405020304" pitchFamily="18" charset="0"/>
            <a:cs typeface="Times New Roman" panose="02020603050405020304" pitchFamily="18" charset="0"/>
          </a:endParaRPr>
        </a:p>
      </dgm:t>
    </dgm:pt>
    <dgm:pt modelId="{FEEC37DB-0163-4FD1-8180-49DF5D27C4B3}" type="parTrans" cxnId="{9DC174D7-08B0-4B0B-8544-675E13086790}">
      <dgm:prSet/>
      <dgm:spPr/>
      <dgm:t>
        <a:bodyPr/>
        <a:lstStyle/>
        <a:p>
          <a:endParaRPr lang="en-US"/>
        </a:p>
      </dgm:t>
    </dgm:pt>
    <dgm:pt modelId="{9E28B518-B22A-47D3-A859-1D6F0C9E3E60}" type="sibTrans" cxnId="{9DC174D7-08B0-4B0B-8544-675E13086790}">
      <dgm:prSet/>
      <dgm:spPr/>
      <dgm:t>
        <a:bodyPr/>
        <a:lstStyle/>
        <a:p>
          <a:endParaRPr lang="en-US"/>
        </a:p>
      </dgm:t>
    </dgm:pt>
    <dgm:pt modelId="{F61184EF-8D54-4584-A857-1A2A87DE399D}">
      <dgm:prSet phldrT="[Text]" custT="1"/>
      <dgm:spPr/>
      <dgm:t>
        <a:bodyPr/>
        <a:lstStyle/>
        <a:p>
          <a:r>
            <a:rPr lang="en-US" sz="2000" b="1" dirty="0">
              <a:solidFill>
                <a:schemeClr val="tx1"/>
              </a:solidFill>
              <a:latin typeface="Times New Roman" panose="02020603050405020304" pitchFamily="18" charset="0"/>
              <a:cs typeface="Times New Roman" panose="02020603050405020304" pitchFamily="18" charset="0"/>
            </a:rPr>
            <a:t>(2) metal organic framework compounds MOFs and metal organic complex COFs materials;</a:t>
          </a:r>
          <a:br>
            <a:rPr lang="en-US" sz="2000" b="1" dirty="0">
              <a:solidFill>
                <a:schemeClr val="tx1"/>
              </a:solidFill>
              <a:latin typeface="Times New Roman" panose="02020603050405020304" pitchFamily="18" charset="0"/>
              <a:cs typeface="Times New Roman" panose="02020603050405020304" pitchFamily="18" charset="0"/>
            </a:rPr>
          </a:br>
          <a:endParaRPr lang="en-US" sz="2000" b="1" dirty="0">
            <a:solidFill>
              <a:schemeClr val="tx1"/>
            </a:solidFill>
            <a:latin typeface="Times New Roman" panose="02020603050405020304" pitchFamily="18" charset="0"/>
            <a:cs typeface="Times New Roman" panose="02020603050405020304" pitchFamily="18" charset="0"/>
          </a:endParaRPr>
        </a:p>
      </dgm:t>
    </dgm:pt>
    <dgm:pt modelId="{21E519F0-80CF-4A44-AC13-F18FDDBCC1E5}" type="parTrans" cxnId="{7A5F8E2F-96E7-46C1-ACAE-879615FEBD9E}">
      <dgm:prSet/>
      <dgm:spPr/>
      <dgm:t>
        <a:bodyPr/>
        <a:lstStyle/>
        <a:p>
          <a:endParaRPr lang="en-US"/>
        </a:p>
      </dgm:t>
    </dgm:pt>
    <dgm:pt modelId="{B2119C9B-E723-40F8-9BB7-EFE0E962C31A}" type="sibTrans" cxnId="{7A5F8E2F-96E7-46C1-ACAE-879615FEBD9E}">
      <dgm:prSet/>
      <dgm:spPr/>
      <dgm:t>
        <a:bodyPr/>
        <a:lstStyle/>
        <a:p>
          <a:endParaRPr lang="en-US"/>
        </a:p>
      </dgm:t>
    </dgm:pt>
    <dgm:pt modelId="{6935E2CF-9227-4247-A611-41A75AF61828}">
      <dgm:prSet phldrT="[Text]" custT="1"/>
      <dgm:spPr/>
      <dgm:t>
        <a:bodyPr/>
        <a:lstStyle/>
        <a:p>
          <a:r>
            <a:rPr lang="en-US" sz="2000" b="1" dirty="0">
              <a:solidFill>
                <a:schemeClr val="tx1"/>
              </a:solidFill>
              <a:latin typeface="Times New Roman" panose="02020603050405020304" pitchFamily="18" charset="0"/>
              <a:cs typeface="Times New Roman" panose="02020603050405020304" pitchFamily="18" charset="0"/>
            </a:rPr>
            <a:t>(3) black phosphorus, graphene, and perovskite materials;</a:t>
          </a:r>
          <a:br>
            <a:rPr lang="en-US" sz="2000" b="1" dirty="0">
              <a:solidFill>
                <a:schemeClr val="tx1"/>
              </a:solidFill>
              <a:latin typeface="Times New Roman" panose="02020603050405020304" pitchFamily="18" charset="0"/>
              <a:cs typeface="Times New Roman" panose="02020603050405020304" pitchFamily="18" charset="0"/>
            </a:rPr>
          </a:br>
          <a:endParaRPr lang="en-US" sz="2000" b="1" dirty="0">
            <a:solidFill>
              <a:schemeClr val="tx1"/>
            </a:solidFill>
            <a:latin typeface="Times New Roman" panose="02020603050405020304" pitchFamily="18" charset="0"/>
            <a:cs typeface="Times New Roman" panose="02020603050405020304" pitchFamily="18" charset="0"/>
          </a:endParaRPr>
        </a:p>
      </dgm:t>
    </dgm:pt>
    <dgm:pt modelId="{BF0B6B03-E8A3-43FD-BF05-D1BA52A4283E}" type="parTrans" cxnId="{F33E6729-2698-45D6-9A96-099E93EA9250}">
      <dgm:prSet/>
      <dgm:spPr/>
      <dgm:t>
        <a:bodyPr/>
        <a:lstStyle/>
        <a:p>
          <a:endParaRPr lang="en-US"/>
        </a:p>
      </dgm:t>
    </dgm:pt>
    <dgm:pt modelId="{F705DAE8-115B-491C-B870-779A7594CA91}" type="sibTrans" cxnId="{F33E6729-2698-45D6-9A96-099E93EA9250}">
      <dgm:prSet/>
      <dgm:spPr/>
      <dgm:t>
        <a:bodyPr/>
        <a:lstStyle/>
        <a:p>
          <a:endParaRPr lang="en-US"/>
        </a:p>
      </dgm:t>
    </dgm:pt>
    <dgm:pt modelId="{C2E71B7A-F624-433F-B9DC-03F7541AD32E}">
      <dgm:prSet phldrT="[Text]" custT="1"/>
      <dgm:spPr/>
      <dgm:t>
        <a:bodyPr/>
        <a:lstStyle/>
        <a:p>
          <a:r>
            <a:rPr lang="en-US" sz="2000" b="1" dirty="0">
              <a:solidFill>
                <a:schemeClr val="tx1"/>
              </a:solidFill>
              <a:latin typeface="Times New Roman" panose="02020603050405020304" pitchFamily="18" charset="0"/>
              <a:cs typeface="Times New Roman" panose="02020603050405020304" pitchFamily="18" charset="0"/>
            </a:rPr>
            <a:t>(4) quantum dot solution, ionic liquid;</a:t>
          </a:r>
          <a:br>
            <a:rPr lang="en-US" sz="2000" b="1" dirty="0">
              <a:solidFill>
                <a:schemeClr val="tx1"/>
              </a:solidFill>
              <a:latin typeface="Times New Roman" panose="02020603050405020304" pitchFamily="18" charset="0"/>
              <a:cs typeface="Times New Roman" panose="02020603050405020304" pitchFamily="18" charset="0"/>
            </a:rPr>
          </a:br>
          <a:endParaRPr lang="en-US" sz="2000" b="1" dirty="0">
            <a:solidFill>
              <a:schemeClr val="tx1"/>
            </a:solidFill>
            <a:latin typeface="Times New Roman" panose="02020603050405020304" pitchFamily="18" charset="0"/>
            <a:cs typeface="Times New Roman" panose="02020603050405020304" pitchFamily="18" charset="0"/>
          </a:endParaRPr>
        </a:p>
      </dgm:t>
    </dgm:pt>
    <dgm:pt modelId="{284E9A8B-A8E9-40EA-B755-56409F9EB6D9}" type="parTrans" cxnId="{180C5776-7DB9-4997-A5B4-5B6CD2EBB517}">
      <dgm:prSet/>
      <dgm:spPr/>
      <dgm:t>
        <a:bodyPr/>
        <a:lstStyle/>
        <a:p>
          <a:endParaRPr lang="en-US"/>
        </a:p>
      </dgm:t>
    </dgm:pt>
    <dgm:pt modelId="{7438F0FA-C8F7-43B7-B7D6-44AF801D1E77}" type="sibTrans" cxnId="{180C5776-7DB9-4997-A5B4-5B6CD2EBB517}">
      <dgm:prSet/>
      <dgm:spPr/>
      <dgm:t>
        <a:bodyPr/>
        <a:lstStyle/>
        <a:p>
          <a:endParaRPr lang="en-US"/>
        </a:p>
      </dgm:t>
    </dgm:pt>
    <dgm:pt modelId="{BB0E6BB9-D757-4ACB-9513-87DC67356D0A}">
      <dgm:prSet phldrT="[Text]" custT="1"/>
      <dgm:spPr/>
      <dgm:t>
        <a:bodyPr/>
        <a:lstStyle/>
        <a:p>
          <a:r>
            <a:rPr lang="en-US" sz="2000" b="1" dirty="0">
              <a:solidFill>
                <a:schemeClr val="tx1"/>
              </a:solidFill>
              <a:latin typeface="Times New Roman" panose="02020603050405020304" pitchFamily="18" charset="0"/>
              <a:cs typeface="Times New Roman" panose="02020603050405020304" pitchFamily="18" charset="0"/>
            </a:rPr>
            <a:t>(6) preparing a two-dimensional material film or a heterojunction material by CVD;</a:t>
          </a:r>
          <a:br>
            <a:rPr lang="en-US" sz="2000" b="1" dirty="0">
              <a:solidFill>
                <a:schemeClr val="tx1"/>
              </a:solidFill>
              <a:latin typeface="Times New Roman" panose="02020603050405020304" pitchFamily="18" charset="0"/>
              <a:cs typeface="Times New Roman" panose="02020603050405020304" pitchFamily="18" charset="0"/>
            </a:rPr>
          </a:br>
          <a:endParaRPr lang="en-US" sz="2000" b="1" dirty="0">
            <a:solidFill>
              <a:schemeClr val="tx1"/>
            </a:solidFill>
            <a:latin typeface="Times New Roman" panose="02020603050405020304" pitchFamily="18" charset="0"/>
            <a:cs typeface="Times New Roman" panose="02020603050405020304" pitchFamily="18" charset="0"/>
          </a:endParaRPr>
        </a:p>
      </dgm:t>
    </dgm:pt>
    <dgm:pt modelId="{B77147C8-6FF2-42EE-B81E-35C698206C01}" type="parTrans" cxnId="{9DBBAD1F-3C18-4441-A495-A3A68A51807B}">
      <dgm:prSet/>
      <dgm:spPr/>
      <dgm:t>
        <a:bodyPr/>
        <a:lstStyle/>
        <a:p>
          <a:endParaRPr lang="en-US"/>
        </a:p>
      </dgm:t>
    </dgm:pt>
    <dgm:pt modelId="{0EC6334F-07AB-47BB-9989-EB9C2096F94C}" type="sibTrans" cxnId="{9DBBAD1F-3C18-4441-A495-A3A68A51807B}">
      <dgm:prSet/>
      <dgm:spPr/>
      <dgm:t>
        <a:bodyPr/>
        <a:lstStyle/>
        <a:p>
          <a:endParaRPr lang="en-US"/>
        </a:p>
      </dgm:t>
    </dgm:pt>
    <dgm:pt modelId="{39F8F131-18CB-431D-9618-F7DD5191A169}">
      <dgm:prSet phldrT="[Text]" custT="1"/>
      <dgm:spPr/>
      <dgm:t>
        <a:bodyPr/>
        <a:lstStyle/>
        <a:p>
          <a:r>
            <a:rPr lang="en-US" sz="2000" b="1" dirty="0">
              <a:solidFill>
                <a:schemeClr val="tx1"/>
              </a:solidFill>
              <a:latin typeface="Times New Roman" panose="02020603050405020304" pitchFamily="18" charset="0"/>
              <a:cs typeface="Times New Roman" panose="02020603050405020304" pitchFamily="18" charset="0"/>
            </a:rPr>
            <a:t>(6) AAO template materials, etc.</a:t>
          </a:r>
          <a:br>
            <a:rPr lang="en-US" sz="2000" b="1" dirty="0">
              <a:solidFill>
                <a:schemeClr val="tx1"/>
              </a:solidFill>
              <a:latin typeface="Times New Roman" panose="02020603050405020304" pitchFamily="18" charset="0"/>
              <a:cs typeface="Times New Roman" panose="02020603050405020304" pitchFamily="18" charset="0"/>
            </a:rPr>
          </a:br>
          <a:endParaRPr lang="en-US" sz="2000" b="1" dirty="0">
            <a:solidFill>
              <a:schemeClr val="tx1"/>
            </a:solidFill>
            <a:latin typeface="Times New Roman" panose="02020603050405020304" pitchFamily="18" charset="0"/>
            <a:cs typeface="Times New Roman" panose="02020603050405020304" pitchFamily="18" charset="0"/>
          </a:endParaRPr>
        </a:p>
      </dgm:t>
    </dgm:pt>
    <dgm:pt modelId="{71F9D988-4796-4F23-B00B-DE1F57CC7C73}" type="parTrans" cxnId="{0B824994-EBC3-4A74-8471-94DBB3E8C783}">
      <dgm:prSet/>
      <dgm:spPr/>
      <dgm:t>
        <a:bodyPr/>
        <a:lstStyle/>
        <a:p>
          <a:endParaRPr lang="en-US"/>
        </a:p>
      </dgm:t>
    </dgm:pt>
    <dgm:pt modelId="{20FAE704-5794-46F1-95A0-390D329EBA80}" type="sibTrans" cxnId="{0B824994-EBC3-4A74-8471-94DBB3E8C783}">
      <dgm:prSet/>
      <dgm:spPr/>
      <dgm:t>
        <a:bodyPr/>
        <a:lstStyle/>
        <a:p>
          <a:endParaRPr lang="en-US"/>
        </a:p>
      </dgm:t>
    </dgm:pt>
    <dgm:pt modelId="{F29E7482-2FE3-49C9-8CFC-A7DA784499AC}">
      <dgm:prSet phldrT="[Text]" custT="1"/>
      <dgm:spPr/>
      <dgm:t>
        <a:bodyPr/>
        <a:lstStyle/>
        <a:p>
          <a:r>
            <a:rPr lang="en-US" sz="2000" b="1" dirty="0">
              <a:solidFill>
                <a:schemeClr val="tx1"/>
              </a:solidFill>
              <a:latin typeface="Times New Roman" panose="02020603050405020304" pitchFamily="18" charset="0"/>
              <a:cs typeface="Times New Roman" panose="02020603050405020304" pitchFamily="18" charset="0"/>
            </a:rPr>
            <a:t>(5) graphene/graphene oxide/graphene-like carbon material;</a:t>
          </a:r>
          <a:br>
            <a:rPr lang="en-US" sz="2000" b="1" dirty="0">
              <a:solidFill>
                <a:schemeClr val="tx1"/>
              </a:solidFill>
              <a:latin typeface="Times New Roman" panose="02020603050405020304" pitchFamily="18" charset="0"/>
              <a:cs typeface="Times New Roman" panose="02020603050405020304" pitchFamily="18" charset="0"/>
            </a:rPr>
          </a:br>
          <a:endParaRPr lang="en-US" sz="2000" b="1" dirty="0">
            <a:solidFill>
              <a:schemeClr val="tx1"/>
            </a:solidFill>
            <a:latin typeface="Times New Roman" panose="02020603050405020304" pitchFamily="18" charset="0"/>
            <a:cs typeface="Times New Roman" panose="02020603050405020304" pitchFamily="18" charset="0"/>
          </a:endParaRPr>
        </a:p>
      </dgm:t>
    </dgm:pt>
    <dgm:pt modelId="{908B2F27-E2B5-4D2B-80DD-A73DBE60FFEB}" type="parTrans" cxnId="{FFBA2E7B-133C-4A9F-A370-8B351A1D89EC}">
      <dgm:prSet/>
      <dgm:spPr/>
      <dgm:t>
        <a:bodyPr/>
        <a:lstStyle/>
        <a:p>
          <a:endParaRPr lang="en-US"/>
        </a:p>
      </dgm:t>
    </dgm:pt>
    <dgm:pt modelId="{3EAB4512-8BFC-4035-9F47-3894EE05EA4E}" type="sibTrans" cxnId="{FFBA2E7B-133C-4A9F-A370-8B351A1D89EC}">
      <dgm:prSet/>
      <dgm:spPr/>
      <dgm:t>
        <a:bodyPr/>
        <a:lstStyle/>
        <a:p>
          <a:endParaRPr lang="en-US"/>
        </a:p>
      </dgm:t>
    </dgm:pt>
    <dgm:pt modelId="{54B767CA-3E73-4EE3-B484-DF72CE6745C3}" type="pres">
      <dgm:prSet presAssocID="{3CABDF36-DD0D-434E-82AE-E9F2E8957014}" presName="linear" presStyleCnt="0">
        <dgm:presLayoutVars>
          <dgm:animLvl val="lvl"/>
          <dgm:resizeHandles val="exact"/>
        </dgm:presLayoutVars>
      </dgm:prSet>
      <dgm:spPr/>
      <dgm:t>
        <a:bodyPr/>
        <a:lstStyle/>
        <a:p>
          <a:endParaRPr lang="en-US"/>
        </a:p>
      </dgm:t>
    </dgm:pt>
    <dgm:pt modelId="{C522F489-87EB-4577-867C-3DCAD5D98FEF}" type="pres">
      <dgm:prSet presAssocID="{DCF4DAAC-0FBE-4476-B2DE-EAF6CBBECEFB}" presName="parentText" presStyleLbl="node1" presStyleIdx="0" presStyleCnt="7">
        <dgm:presLayoutVars>
          <dgm:chMax val="0"/>
          <dgm:bulletEnabled val="1"/>
        </dgm:presLayoutVars>
      </dgm:prSet>
      <dgm:spPr/>
      <dgm:t>
        <a:bodyPr/>
        <a:lstStyle/>
        <a:p>
          <a:endParaRPr lang="en-US"/>
        </a:p>
      </dgm:t>
    </dgm:pt>
    <dgm:pt modelId="{D5999445-1A64-4A1D-898A-506D123B901D}" type="pres">
      <dgm:prSet presAssocID="{9E28B518-B22A-47D3-A859-1D6F0C9E3E60}" presName="spacer" presStyleCnt="0"/>
      <dgm:spPr/>
    </dgm:pt>
    <dgm:pt modelId="{6B4097B1-F386-4685-A08E-C1A0A916F691}" type="pres">
      <dgm:prSet presAssocID="{F61184EF-8D54-4584-A857-1A2A87DE399D}" presName="parentText" presStyleLbl="node1" presStyleIdx="1" presStyleCnt="7">
        <dgm:presLayoutVars>
          <dgm:chMax val="0"/>
          <dgm:bulletEnabled val="1"/>
        </dgm:presLayoutVars>
      </dgm:prSet>
      <dgm:spPr/>
      <dgm:t>
        <a:bodyPr/>
        <a:lstStyle/>
        <a:p>
          <a:endParaRPr lang="en-US"/>
        </a:p>
      </dgm:t>
    </dgm:pt>
    <dgm:pt modelId="{0CFA70B2-33B6-4E7B-80EA-8409F3F5B3E5}" type="pres">
      <dgm:prSet presAssocID="{B2119C9B-E723-40F8-9BB7-EFE0E962C31A}" presName="spacer" presStyleCnt="0"/>
      <dgm:spPr/>
    </dgm:pt>
    <dgm:pt modelId="{F1F78F26-8C3F-4C50-9F7F-1FF832768824}" type="pres">
      <dgm:prSet presAssocID="{6935E2CF-9227-4247-A611-41A75AF61828}" presName="parentText" presStyleLbl="node1" presStyleIdx="2" presStyleCnt="7">
        <dgm:presLayoutVars>
          <dgm:chMax val="0"/>
          <dgm:bulletEnabled val="1"/>
        </dgm:presLayoutVars>
      </dgm:prSet>
      <dgm:spPr/>
      <dgm:t>
        <a:bodyPr/>
        <a:lstStyle/>
        <a:p>
          <a:endParaRPr lang="en-US"/>
        </a:p>
      </dgm:t>
    </dgm:pt>
    <dgm:pt modelId="{1F26B8A9-E6F1-407F-893F-15EABD2D0DED}" type="pres">
      <dgm:prSet presAssocID="{F705DAE8-115B-491C-B870-779A7594CA91}" presName="spacer" presStyleCnt="0"/>
      <dgm:spPr/>
    </dgm:pt>
    <dgm:pt modelId="{C1EC38B6-3A10-41AB-A735-0DE31F356982}" type="pres">
      <dgm:prSet presAssocID="{C2E71B7A-F624-433F-B9DC-03F7541AD32E}" presName="parentText" presStyleLbl="node1" presStyleIdx="3" presStyleCnt="7">
        <dgm:presLayoutVars>
          <dgm:chMax val="0"/>
          <dgm:bulletEnabled val="1"/>
        </dgm:presLayoutVars>
      </dgm:prSet>
      <dgm:spPr/>
      <dgm:t>
        <a:bodyPr/>
        <a:lstStyle/>
        <a:p>
          <a:endParaRPr lang="en-US"/>
        </a:p>
      </dgm:t>
    </dgm:pt>
    <dgm:pt modelId="{69B15149-9BAE-4609-BF59-CF21ECF5A5C3}" type="pres">
      <dgm:prSet presAssocID="{7438F0FA-C8F7-43B7-B7D6-44AF801D1E77}" presName="spacer" presStyleCnt="0"/>
      <dgm:spPr/>
    </dgm:pt>
    <dgm:pt modelId="{E6935D1F-048C-4701-88F5-FFCE5AA82759}" type="pres">
      <dgm:prSet presAssocID="{F29E7482-2FE3-49C9-8CFC-A7DA784499AC}" presName="parentText" presStyleLbl="node1" presStyleIdx="4" presStyleCnt="7">
        <dgm:presLayoutVars>
          <dgm:chMax val="0"/>
          <dgm:bulletEnabled val="1"/>
        </dgm:presLayoutVars>
      </dgm:prSet>
      <dgm:spPr/>
      <dgm:t>
        <a:bodyPr/>
        <a:lstStyle/>
        <a:p>
          <a:endParaRPr lang="en-US"/>
        </a:p>
      </dgm:t>
    </dgm:pt>
    <dgm:pt modelId="{DA46B753-3EA8-4CAA-B2C8-65187F95442F}" type="pres">
      <dgm:prSet presAssocID="{3EAB4512-8BFC-4035-9F47-3894EE05EA4E}" presName="spacer" presStyleCnt="0"/>
      <dgm:spPr/>
    </dgm:pt>
    <dgm:pt modelId="{A883E23A-1EE2-4912-A530-139628ED1C99}" type="pres">
      <dgm:prSet presAssocID="{BB0E6BB9-D757-4ACB-9513-87DC67356D0A}" presName="parentText" presStyleLbl="node1" presStyleIdx="5" presStyleCnt="7">
        <dgm:presLayoutVars>
          <dgm:chMax val="0"/>
          <dgm:bulletEnabled val="1"/>
        </dgm:presLayoutVars>
      </dgm:prSet>
      <dgm:spPr/>
      <dgm:t>
        <a:bodyPr/>
        <a:lstStyle/>
        <a:p>
          <a:endParaRPr lang="en-US"/>
        </a:p>
      </dgm:t>
    </dgm:pt>
    <dgm:pt modelId="{2B9FE20C-0E4E-49E2-9AF6-5C79C2A3D1D2}" type="pres">
      <dgm:prSet presAssocID="{0EC6334F-07AB-47BB-9989-EB9C2096F94C}" presName="spacer" presStyleCnt="0"/>
      <dgm:spPr/>
    </dgm:pt>
    <dgm:pt modelId="{73E91242-BD4A-42AA-A399-3AAE5A35E393}" type="pres">
      <dgm:prSet presAssocID="{39F8F131-18CB-431D-9618-F7DD5191A169}" presName="parentText" presStyleLbl="node1" presStyleIdx="6" presStyleCnt="7">
        <dgm:presLayoutVars>
          <dgm:chMax val="0"/>
          <dgm:bulletEnabled val="1"/>
        </dgm:presLayoutVars>
      </dgm:prSet>
      <dgm:spPr/>
      <dgm:t>
        <a:bodyPr/>
        <a:lstStyle/>
        <a:p>
          <a:endParaRPr lang="en-US"/>
        </a:p>
      </dgm:t>
    </dgm:pt>
  </dgm:ptLst>
  <dgm:cxnLst>
    <dgm:cxn modelId="{9D8F114B-1E8F-48F8-9428-4E90DAE81ECB}" type="presOf" srcId="{39F8F131-18CB-431D-9618-F7DD5191A169}" destId="{73E91242-BD4A-42AA-A399-3AAE5A35E393}" srcOrd="0" destOrd="0" presId="urn:microsoft.com/office/officeart/2005/8/layout/vList2"/>
    <dgm:cxn modelId="{0B824994-EBC3-4A74-8471-94DBB3E8C783}" srcId="{3CABDF36-DD0D-434E-82AE-E9F2E8957014}" destId="{39F8F131-18CB-431D-9618-F7DD5191A169}" srcOrd="6" destOrd="0" parTransId="{71F9D988-4796-4F23-B00B-DE1F57CC7C73}" sibTransId="{20FAE704-5794-46F1-95A0-390D329EBA80}"/>
    <dgm:cxn modelId="{624E323C-C00B-4640-B9F8-749ADDE2AF13}" type="presOf" srcId="{BB0E6BB9-D757-4ACB-9513-87DC67356D0A}" destId="{A883E23A-1EE2-4912-A530-139628ED1C99}" srcOrd="0" destOrd="0" presId="urn:microsoft.com/office/officeart/2005/8/layout/vList2"/>
    <dgm:cxn modelId="{33D74880-E537-47CD-8A05-7BD3811E5892}" type="presOf" srcId="{F29E7482-2FE3-49C9-8CFC-A7DA784499AC}" destId="{E6935D1F-048C-4701-88F5-FFCE5AA82759}" srcOrd="0" destOrd="0" presId="urn:microsoft.com/office/officeart/2005/8/layout/vList2"/>
    <dgm:cxn modelId="{DB4758BE-A75B-4995-824C-652C31090EF1}" type="presOf" srcId="{DCF4DAAC-0FBE-4476-B2DE-EAF6CBBECEFB}" destId="{C522F489-87EB-4577-867C-3DCAD5D98FEF}" srcOrd="0" destOrd="0" presId="urn:microsoft.com/office/officeart/2005/8/layout/vList2"/>
    <dgm:cxn modelId="{2FCD74BB-E995-4074-AD83-6BC0C7B044D1}" type="presOf" srcId="{3CABDF36-DD0D-434E-82AE-E9F2E8957014}" destId="{54B767CA-3E73-4EE3-B484-DF72CE6745C3}" srcOrd="0" destOrd="0" presId="urn:microsoft.com/office/officeart/2005/8/layout/vList2"/>
    <dgm:cxn modelId="{9DC174D7-08B0-4B0B-8544-675E13086790}" srcId="{3CABDF36-DD0D-434E-82AE-E9F2E8957014}" destId="{DCF4DAAC-0FBE-4476-B2DE-EAF6CBBECEFB}" srcOrd="0" destOrd="0" parTransId="{FEEC37DB-0163-4FD1-8180-49DF5D27C4B3}" sibTransId="{9E28B518-B22A-47D3-A859-1D6F0C9E3E60}"/>
    <dgm:cxn modelId="{180C5776-7DB9-4997-A5B4-5B6CD2EBB517}" srcId="{3CABDF36-DD0D-434E-82AE-E9F2E8957014}" destId="{C2E71B7A-F624-433F-B9DC-03F7541AD32E}" srcOrd="3" destOrd="0" parTransId="{284E9A8B-A8E9-40EA-B755-56409F9EB6D9}" sibTransId="{7438F0FA-C8F7-43B7-B7D6-44AF801D1E77}"/>
    <dgm:cxn modelId="{3EAFC5FD-0DAC-4228-9EE7-76555A2FCAD5}" type="presOf" srcId="{C2E71B7A-F624-433F-B9DC-03F7541AD32E}" destId="{C1EC38B6-3A10-41AB-A735-0DE31F356982}" srcOrd="0" destOrd="0" presId="urn:microsoft.com/office/officeart/2005/8/layout/vList2"/>
    <dgm:cxn modelId="{FFBA2E7B-133C-4A9F-A370-8B351A1D89EC}" srcId="{3CABDF36-DD0D-434E-82AE-E9F2E8957014}" destId="{F29E7482-2FE3-49C9-8CFC-A7DA784499AC}" srcOrd="4" destOrd="0" parTransId="{908B2F27-E2B5-4D2B-80DD-A73DBE60FFEB}" sibTransId="{3EAB4512-8BFC-4035-9F47-3894EE05EA4E}"/>
    <dgm:cxn modelId="{7A5F8E2F-96E7-46C1-ACAE-879615FEBD9E}" srcId="{3CABDF36-DD0D-434E-82AE-E9F2E8957014}" destId="{F61184EF-8D54-4584-A857-1A2A87DE399D}" srcOrd="1" destOrd="0" parTransId="{21E519F0-80CF-4A44-AC13-F18FDDBCC1E5}" sibTransId="{B2119C9B-E723-40F8-9BB7-EFE0E962C31A}"/>
    <dgm:cxn modelId="{AB1FDED2-A1A5-4B35-B6C2-B5C5EEF0DD0B}" type="presOf" srcId="{6935E2CF-9227-4247-A611-41A75AF61828}" destId="{F1F78F26-8C3F-4C50-9F7F-1FF832768824}" srcOrd="0" destOrd="0" presId="urn:microsoft.com/office/officeart/2005/8/layout/vList2"/>
    <dgm:cxn modelId="{F33E6729-2698-45D6-9A96-099E93EA9250}" srcId="{3CABDF36-DD0D-434E-82AE-E9F2E8957014}" destId="{6935E2CF-9227-4247-A611-41A75AF61828}" srcOrd="2" destOrd="0" parTransId="{BF0B6B03-E8A3-43FD-BF05-D1BA52A4283E}" sibTransId="{F705DAE8-115B-491C-B870-779A7594CA91}"/>
    <dgm:cxn modelId="{9DBBAD1F-3C18-4441-A495-A3A68A51807B}" srcId="{3CABDF36-DD0D-434E-82AE-E9F2E8957014}" destId="{BB0E6BB9-D757-4ACB-9513-87DC67356D0A}" srcOrd="5" destOrd="0" parTransId="{B77147C8-6FF2-42EE-B81E-35C698206C01}" sibTransId="{0EC6334F-07AB-47BB-9989-EB9C2096F94C}"/>
    <dgm:cxn modelId="{201F297F-87CE-454E-9150-F913C7580272}" type="presOf" srcId="{F61184EF-8D54-4584-A857-1A2A87DE399D}" destId="{6B4097B1-F386-4685-A08E-C1A0A916F691}" srcOrd="0" destOrd="0" presId="urn:microsoft.com/office/officeart/2005/8/layout/vList2"/>
    <dgm:cxn modelId="{86E131A0-D6A1-4F3B-BA86-8A8D5719329F}" type="presParOf" srcId="{54B767CA-3E73-4EE3-B484-DF72CE6745C3}" destId="{C522F489-87EB-4577-867C-3DCAD5D98FEF}" srcOrd="0" destOrd="0" presId="urn:microsoft.com/office/officeart/2005/8/layout/vList2"/>
    <dgm:cxn modelId="{9680ECC2-0AFE-4F2B-A26B-1F85DF7EBDEF}" type="presParOf" srcId="{54B767CA-3E73-4EE3-B484-DF72CE6745C3}" destId="{D5999445-1A64-4A1D-898A-506D123B901D}" srcOrd="1" destOrd="0" presId="urn:microsoft.com/office/officeart/2005/8/layout/vList2"/>
    <dgm:cxn modelId="{1E435397-45B2-4FA0-AF90-DFD470C02C56}" type="presParOf" srcId="{54B767CA-3E73-4EE3-B484-DF72CE6745C3}" destId="{6B4097B1-F386-4685-A08E-C1A0A916F691}" srcOrd="2" destOrd="0" presId="urn:microsoft.com/office/officeart/2005/8/layout/vList2"/>
    <dgm:cxn modelId="{D4798280-209C-4456-A439-E9661AD5C659}" type="presParOf" srcId="{54B767CA-3E73-4EE3-B484-DF72CE6745C3}" destId="{0CFA70B2-33B6-4E7B-80EA-8409F3F5B3E5}" srcOrd="3" destOrd="0" presId="urn:microsoft.com/office/officeart/2005/8/layout/vList2"/>
    <dgm:cxn modelId="{217582BD-4C15-423D-B5B6-E2C9506F5B46}" type="presParOf" srcId="{54B767CA-3E73-4EE3-B484-DF72CE6745C3}" destId="{F1F78F26-8C3F-4C50-9F7F-1FF832768824}" srcOrd="4" destOrd="0" presId="urn:microsoft.com/office/officeart/2005/8/layout/vList2"/>
    <dgm:cxn modelId="{5E034859-A2DD-44F4-94CD-4818DA19C5FE}" type="presParOf" srcId="{54B767CA-3E73-4EE3-B484-DF72CE6745C3}" destId="{1F26B8A9-E6F1-407F-893F-15EABD2D0DED}" srcOrd="5" destOrd="0" presId="urn:microsoft.com/office/officeart/2005/8/layout/vList2"/>
    <dgm:cxn modelId="{4DCDB97F-59B6-4443-89FC-D26FE6202248}" type="presParOf" srcId="{54B767CA-3E73-4EE3-B484-DF72CE6745C3}" destId="{C1EC38B6-3A10-41AB-A735-0DE31F356982}" srcOrd="6" destOrd="0" presId="urn:microsoft.com/office/officeart/2005/8/layout/vList2"/>
    <dgm:cxn modelId="{ECF15AB1-B662-428D-8BB6-138D504ACC49}" type="presParOf" srcId="{54B767CA-3E73-4EE3-B484-DF72CE6745C3}" destId="{69B15149-9BAE-4609-BF59-CF21ECF5A5C3}" srcOrd="7" destOrd="0" presId="urn:microsoft.com/office/officeart/2005/8/layout/vList2"/>
    <dgm:cxn modelId="{6D4F9CC2-AC01-4894-A8C7-ED67744E58F4}" type="presParOf" srcId="{54B767CA-3E73-4EE3-B484-DF72CE6745C3}" destId="{E6935D1F-048C-4701-88F5-FFCE5AA82759}" srcOrd="8" destOrd="0" presId="urn:microsoft.com/office/officeart/2005/8/layout/vList2"/>
    <dgm:cxn modelId="{37292D27-390D-4A16-96F7-3F2741326B2B}" type="presParOf" srcId="{54B767CA-3E73-4EE3-B484-DF72CE6745C3}" destId="{DA46B753-3EA8-4CAA-B2C8-65187F95442F}" srcOrd="9" destOrd="0" presId="urn:microsoft.com/office/officeart/2005/8/layout/vList2"/>
    <dgm:cxn modelId="{BCE701B1-91EA-49F1-B517-E9B8D5B97DFD}" type="presParOf" srcId="{54B767CA-3E73-4EE3-B484-DF72CE6745C3}" destId="{A883E23A-1EE2-4912-A530-139628ED1C99}" srcOrd="10" destOrd="0" presId="urn:microsoft.com/office/officeart/2005/8/layout/vList2"/>
    <dgm:cxn modelId="{5D8628E6-D9D5-4277-825B-0B2DB0A44EBF}" type="presParOf" srcId="{54B767CA-3E73-4EE3-B484-DF72CE6745C3}" destId="{2B9FE20C-0E4E-49E2-9AF6-5C79C2A3D1D2}" srcOrd="11" destOrd="0" presId="urn:microsoft.com/office/officeart/2005/8/layout/vList2"/>
    <dgm:cxn modelId="{6C1FD746-E3A3-40D5-A3B3-775CC0ECFBC4}" type="presParOf" srcId="{54B767CA-3E73-4EE3-B484-DF72CE6745C3}" destId="{73E91242-BD4A-42AA-A399-3AAE5A35E393}" srcOrd="1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C9236AEF-EBB3-469F-8993-1516E810E3BB}" type="doc">
      <dgm:prSet loTypeId="urn:microsoft.com/office/officeart/2005/8/layout/default" loCatId="list" qsTypeId="urn:microsoft.com/office/officeart/2005/8/quickstyle/simple1" qsCatId="simple" csTypeId="urn:microsoft.com/office/officeart/2005/8/colors/accent3_1" csCatId="accent3" phldr="1"/>
      <dgm:spPr/>
      <dgm:t>
        <a:bodyPr/>
        <a:lstStyle/>
        <a:p>
          <a:endParaRPr lang="en-US"/>
        </a:p>
      </dgm:t>
    </dgm:pt>
    <dgm:pt modelId="{FD267448-017A-43EC-BD9C-6AA0822E8923}">
      <dgm:prSet phldrT="[Text]"/>
      <dgm:spPr/>
      <dgm:t>
        <a:bodyPr/>
        <a:lstStyle/>
        <a:p>
          <a:r>
            <a:rPr lang="en-US" dirty="0"/>
            <a:t>Suzhou Nanotechnology National University Science Park H408</a:t>
          </a:r>
        </a:p>
      </dgm:t>
    </dgm:pt>
    <dgm:pt modelId="{EF51085E-8765-4E21-BC5A-D15CAE17A93B}" type="parTrans" cxnId="{5E5A4A12-060A-40D7-859C-A7B6C20FD927}">
      <dgm:prSet/>
      <dgm:spPr/>
      <dgm:t>
        <a:bodyPr/>
        <a:lstStyle/>
        <a:p>
          <a:endParaRPr lang="en-US"/>
        </a:p>
      </dgm:t>
    </dgm:pt>
    <dgm:pt modelId="{37596921-9436-4DF3-9989-EC1EC5209973}" type="sibTrans" cxnId="{5E5A4A12-060A-40D7-859C-A7B6C20FD927}">
      <dgm:prSet/>
      <dgm:spPr/>
      <dgm:t>
        <a:bodyPr/>
        <a:lstStyle/>
        <a:p>
          <a:endParaRPr lang="en-US"/>
        </a:p>
      </dgm:t>
    </dgm:pt>
    <dgm:pt modelId="{EBE2C6EC-15FD-4D90-8626-0E078159908C}">
      <dgm:prSet/>
      <dgm:spPr/>
      <dgm:t>
        <a:bodyPr/>
        <a:lstStyle/>
        <a:p>
          <a:r>
            <a:rPr lang="fa-IR"/>
            <a:t>مستقر در چین</a:t>
          </a:r>
          <a:endParaRPr lang="fa-IR" dirty="0"/>
        </a:p>
      </dgm:t>
    </dgm:pt>
    <dgm:pt modelId="{0A47EEA0-7E8B-4A7E-A0ED-ECB50879F545}" type="parTrans" cxnId="{22ABFFDD-2912-4652-B942-5E227DA77240}">
      <dgm:prSet/>
      <dgm:spPr/>
      <dgm:t>
        <a:bodyPr/>
        <a:lstStyle/>
        <a:p>
          <a:endParaRPr lang="en-US"/>
        </a:p>
      </dgm:t>
    </dgm:pt>
    <dgm:pt modelId="{437AA2B3-538F-41DA-B7F2-77ACD454C692}" type="sibTrans" cxnId="{22ABFFDD-2912-4652-B942-5E227DA77240}">
      <dgm:prSet/>
      <dgm:spPr/>
      <dgm:t>
        <a:bodyPr/>
        <a:lstStyle/>
        <a:p>
          <a:endParaRPr lang="en-US"/>
        </a:p>
      </dgm:t>
    </dgm:pt>
    <dgm:pt modelId="{B85D6FF7-4015-4A20-8BC8-03A28810F1EA}">
      <dgm:prSet/>
      <dgm:spPr/>
      <dgm:t>
        <a:bodyPr/>
        <a:lstStyle/>
        <a:p>
          <a:r>
            <a:rPr lang="fa-IR"/>
            <a:t>تولید انواع مکسین‌ها و مکس‌فازها </a:t>
          </a:r>
          <a:endParaRPr lang="fa-IR" dirty="0"/>
        </a:p>
      </dgm:t>
    </dgm:pt>
    <dgm:pt modelId="{ED37D9E3-5368-43AF-AF28-887FF865F9A2}" type="parTrans" cxnId="{D12EDC29-2132-4CB2-B547-7FC4678F2481}">
      <dgm:prSet/>
      <dgm:spPr/>
      <dgm:t>
        <a:bodyPr/>
        <a:lstStyle/>
        <a:p>
          <a:endParaRPr lang="en-US"/>
        </a:p>
      </dgm:t>
    </dgm:pt>
    <dgm:pt modelId="{3CB28950-874F-4253-9B10-283097A1D623}" type="sibTrans" cxnId="{D12EDC29-2132-4CB2-B547-7FC4678F2481}">
      <dgm:prSet/>
      <dgm:spPr/>
      <dgm:t>
        <a:bodyPr/>
        <a:lstStyle/>
        <a:p>
          <a:endParaRPr lang="en-US"/>
        </a:p>
      </dgm:t>
    </dgm:pt>
    <dgm:pt modelId="{33CE5FAC-9872-47D9-8DC8-617124ABEEEC}">
      <dgm:prSet/>
      <dgm:spPr/>
      <dgm:t>
        <a:bodyPr/>
        <a:lstStyle/>
        <a:p>
          <a:r>
            <a:rPr lang="fa-IR"/>
            <a:t>هر ماده کدگذاری شده و دارای کاتالوگ به همراه نتایج آنالیزهاست.</a:t>
          </a:r>
          <a:endParaRPr lang="en-US" dirty="0"/>
        </a:p>
      </dgm:t>
    </dgm:pt>
    <dgm:pt modelId="{B458C924-A6CB-4A04-8879-FA75354A6492}" type="parTrans" cxnId="{603A6C7A-9091-4934-B783-23EA7C5AF5E1}">
      <dgm:prSet/>
      <dgm:spPr/>
      <dgm:t>
        <a:bodyPr/>
        <a:lstStyle/>
        <a:p>
          <a:endParaRPr lang="en-US"/>
        </a:p>
      </dgm:t>
    </dgm:pt>
    <dgm:pt modelId="{73F27012-E3E9-4E09-8BB5-D05A689D1127}" type="sibTrans" cxnId="{603A6C7A-9091-4934-B783-23EA7C5AF5E1}">
      <dgm:prSet/>
      <dgm:spPr/>
      <dgm:t>
        <a:bodyPr/>
        <a:lstStyle/>
        <a:p>
          <a:endParaRPr lang="en-US"/>
        </a:p>
      </dgm:t>
    </dgm:pt>
    <dgm:pt modelId="{1F25E6E2-DBFE-4ADE-9FB3-C976831B45BC}" type="pres">
      <dgm:prSet presAssocID="{C9236AEF-EBB3-469F-8993-1516E810E3BB}" presName="diagram" presStyleCnt="0">
        <dgm:presLayoutVars>
          <dgm:dir/>
          <dgm:resizeHandles val="exact"/>
        </dgm:presLayoutVars>
      </dgm:prSet>
      <dgm:spPr/>
      <dgm:t>
        <a:bodyPr/>
        <a:lstStyle/>
        <a:p>
          <a:endParaRPr lang="en-US"/>
        </a:p>
      </dgm:t>
    </dgm:pt>
    <dgm:pt modelId="{5FE07952-E63B-477E-B7C0-F1A2826BF909}" type="pres">
      <dgm:prSet presAssocID="{FD267448-017A-43EC-BD9C-6AA0822E8923}" presName="node" presStyleLbl="node1" presStyleIdx="0" presStyleCnt="4">
        <dgm:presLayoutVars>
          <dgm:bulletEnabled val="1"/>
        </dgm:presLayoutVars>
      </dgm:prSet>
      <dgm:spPr/>
      <dgm:t>
        <a:bodyPr/>
        <a:lstStyle/>
        <a:p>
          <a:endParaRPr lang="en-US"/>
        </a:p>
      </dgm:t>
    </dgm:pt>
    <dgm:pt modelId="{1E7C197D-E98B-4D84-A3CF-9A10886455ED}" type="pres">
      <dgm:prSet presAssocID="{37596921-9436-4DF3-9989-EC1EC5209973}" presName="sibTrans" presStyleCnt="0"/>
      <dgm:spPr/>
    </dgm:pt>
    <dgm:pt modelId="{383B95CD-D34B-42D2-AF93-2CE01CD6CB5A}" type="pres">
      <dgm:prSet presAssocID="{EBE2C6EC-15FD-4D90-8626-0E078159908C}" presName="node" presStyleLbl="node1" presStyleIdx="1" presStyleCnt="4">
        <dgm:presLayoutVars>
          <dgm:bulletEnabled val="1"/>
        </dgm:presLayoutVars>
      </dgm:prSet>
      <dgm:spPr/>
      <dgm:t>
        <a:bodyPr/>
        <a:lstStyle/>
        <a:p>
          <a:endParaRPr lang="en-US"/>
        </a:p>
      </dgm:t>
    </dgm:pt>
    <dgm:pt modelId="{66B7727F-0B0B-4EF9-86BA-E5C631EB871A}" type="pres">
      <dgm:prSet presAssocID="{437AA2B3-538F-41DA-B7F2-77ACD454C692}" presName="sibTrans" presStyleCnt="0"/>
      <dgm:spPr/>
    </dgm:pt>
    <dgm:pt modelId="{37795425-200F-4DFC-8AB0-16DFA12B7E46}" type="pres">
      <dgm:prSet presAssocID="{B85D6FF7-4015-4A20-8BC8-03A28810F1EA}" presName="node" presStyleLbl="node1" presStyleIdx="2" presStyleCnt="4">
        <dgm:presLayoutVars>
          <dgm:bulletEnabled val="1"/>
        </dgm:presLayoutVars>
      </dgm:prSet>
      <dgm:spPr/>
      <dgm:t>
        <a:bodyPr/>
        <a:lstStyle/>
        <a:p>
          <a:endParaRPr lang="en-US"/>
        </a:p>
      </dgm:t>
    </dgm:pt>
    <dgm:pt modelId="{7F677B71-5A8C-4820-9250-4CF2DCA3A01D}" type="pres">
      <dgm:prSet presAssocID="{3CB28950-874F-4253-9B10-283097A1D623}" presName="sibTrans" presStyleCnt="0"/>
      <dgm:spPr/>
    </dgm:pt>
    <dgm:pt modelId="{D84BD395-0E69-46B7-9BA9-5D6D48F39679}" type="pres">
      <dgm:prSet presAssocID="{33CE5FAC-9872-47D9-8DC8-617124ABEEEC}" presName="node" presStyleLbl="node1" presStyleIdx="3" presStyleCnt="4">
        <dgm:presLayoutVars>
          <dgm:bulletEnabled val="1"/>
        </dgm:presLayoutVars>
      </dgm:prSet>
      <dgm:spPr/>
      <dgm:t>
        <a:bodyPr/>
        <a:lstStyle/>
        <a:p>
          <a:endParaRPr lang="en-US"/>
        </a:p>
      </dgm:t>
    </dgm:pt>
  </dgm:ptLst>
  <dgm:cxnLst>
    <dgm:cxn modelId="{BC462D8E-3C7F-49F0-AFF2-D3A10D5E1BC2}" type="presOf" srcId="{B85D6FF7-4015-4A20-8BC8-03A28810F1EA}" destId="{37795425-200F-4DFC-8AB0-16DFA12B7E46}" srcOrd="0" destOrd="0" presId="urn:microsoft.com/office/officeart/2005/8/layout/default"/>
    <dgm:cxn modelId="{5E5A4A12-060A-40D7-859C-A7B6C20FD927}" srcId="{C9236AEF-EBB3-469F-8993-1516E810E3BB}" destId="{FD267448-017A-43EC-BD9C-6AA0822E8923}" srcOrd="0" destOrd="0" parTransId="{EF51085E-8765-4E21-BC5A-D15CAE17A93B}" sibTransId="{37596921-9436-4DF3-9989-EC1EC5209973}"/>
    <dgm:cxn modelId="{4630C398-50B3-457E-98EC-B24EAD2B6771}" type="presOf" srcId="{C9236AEF-EBB3-469F-8993-1516E810E3BB}" destId="{1F25E6E2-DBFE-4ADE-9FB3-C976831B45BC}" srcOrd="0" destOrd="0" presId="urn:microsoft.com/office/officeart/2005/8/layout/default"/>
    <dgm:cxn modelId="{D12EDC29-2132-4CB2-B547-7FC4678F2481}" srcId="{C9236AEF-EBB3-469F-8993-1516E810E3BB}" destId="{B85D6FF7-4015-4A20-8BC8-03A28810F1EA}" srcOrd="2" destOrd="0" parTransId="{ED37D9E3-5368-43AF-AF28-887FF865F9A2}" sibTransId="{3CB28950-874F-4253-9B10-283097A1D623}"/>
    <dgm:cxn modelId="{22ABFFDD-2912-4652-B942-5E227DA77240}" srcId="{C9236AEF-EBB3-469F-8993-1516E810E3BB}" destId="{EBE2C6EC-15FD-4D90-8626-0E078159908C}" srcOrd="1" destOrd="0" parTransId="{0A47EEA0-7E8B-4A7E-A0ED-ECB50879F545}" sibTransId="{437AA2B3-538F-41DA-B7F2-77ACD454C692}"/>
    <dgm:cxn modelId="{8273D6DF-F934-4495-A28F-20ED7D8D38EF}" type="presOf" srcId="{EBE2C6EC-15FD-4D90-8626-0E078159908C}" destId="{383B95CD-D34B-42D2-AF93-2CE01CD6CB5A}" srcOrd="0" destOrd="0" presId="urn:microsoft.com/office/officeart/2005/8/layout/default"/>
    <dgm:cxn modelId="{4F6AF6F1-00E6-42F8-B909-E33A91EEE22A}" type="presOf" srcId="{33CE5FAC-9872-47D9-8DC8-617124ABEEEC}" destId="{D84BD395-0E69-46B7-9BA9-5D6D48F39679}" srcOrd="0" destOrd="0" presId="urn:microsoft.com/office/officeart/2005/8/layout/default"/>
    <dgm:cxn modelId="{603A6C7A-9091-4934-B783-23EA7C5AF5E1}" srcId="{C9236AEF-EBB3-469F-8993-1516E810E3BB}" destId="{33CE5FAC-9872-47D9-8DC8-617124ABEEEC}" srcOrd="3" destOrd="0" parTransId="{B458C924-A6CB-4A04-8879-FA75354A6492}" sibTransId="{73F27012-E3E9-4E09-8BB5-D05A689D1127}"/>
    <dgm:cxn modelId="{B59A3B10-B4CE-4073-9968-83DDAB2FC059}" type="presOf" srcId="{FD267448-017A-43EC-BD9C-6AA0822E8923}" destId="{5FE07952-E63B-477E-B7C0-F1A2826BF909}" srcOrd="0" destOrd="0" presId="urn:microsoft.com/office/officeart/2005/8/layout/default"/>
    <dgm:cxn modelId="{D8F8F319-CC34-4453-A397-D054D26FBB82}" type="presParOf" srcId="{1F25E6E2-DBFE-4ADE-9FB3-C976831B45BC}" destId="{5FE07952-E63B-477E-B7C0-F1A2826BF909}" srcOrd="0" destOrd="0" presId="urn:microsoft.com/office/officeart/2005/8/layout/default"/>
    <dgm:cxn modelId="{D4B10399-13DC-4C79-9306-7E737F079452}" type="presParOf" srcId="{1F25E6E2-DBFE-4ADE-9FB3-C976831B45BC}" destId="{1E7C197D-E98B-4D84-A3CF-9A10886455ED}" srcOrd="1" destOrd="0" presId="urn:microsoft.com/office/officeart/2005/8/layout/default"/>
    <dgm:cxn modelId="{1D8AA49F-63ED-4871-8AA8-E3FC85BCCB53}" type="presParOf" srcId="{1F25E6E2-DBFE-4ADE-9FB3-C976831B45BC}" destId="{383B95CD-D34B-42D2-AF93-2CE01CD6CB5A}" srcOrd="2" destOrd="0" presId="urn:microsoft.com/office/officeart/2005/8/layout/default"/>
    <dgm:cxn modelId="{A534C956-7495-4523-AFBA-121B3757F26B}" type="presParOf" srcId="{1F25E6E2-DBFE-4ADE-9FB3-C976831B45BC}" destId="{66B7727F-0B0B-4EF9-86BA-E5C631EB871A}" srcOrd="3" destOrd="0" presId="urn:microsoft.com/office/officeart/2005/8/layout/default"/>
    <dgm:cxn modelId="{0CEA82B0-BC18-4F44-AEFB-5AC6D6787483}" type="presParOf" srcId="{1F25E6E2-DBFE-4ADE-9FB3-C976831B45BC}" destId="{37795425-200F-4DFC-8AB0-16DFA12B7E46}" srcOrd="4" destOrd="0" presId="urn:microsoft.com/office/officeart/2005/8/layout/default"/>
    <dgm:cxn modelId="{FA756DC6-D32A-4059-B12C-C108AA734801}" type="presParOf" srcId="{1F25E6E2-DBFE-4ADE-9FB3-C976831B45BC}" destId="{7F677B71-5A8C-4820-9250-4CF2DCA3A01D}" srcOrd="5" destOrd="0" presId="urn:microsoft.com/office/officeart/2005/8/layout/default"/>
    <dgm:cxn modelId="{BF6DE149-2175-4698-8AF4-8DAA49C45FC3}" type="presParOf" srcId="{1F25E6E2-DBFE-4ADE-9FB3-C976831B45BC}" destId="{D84BD395-0E69-46B7-9BA9-5D6D48F39679}" srcOrd="6" destOrd="0" presId="urn:microsoft.com/office/officeart/2005/8/layout/defaul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C9236AEF-EBB3-469F-8993-1516E810E3BB}" type="doc">
      <dgm:prSet loTypeId="urn:microsoft.com/office/officeart/2008/layout/VerticalCurvedList" loCatId="list" qsTypeId="urn:microsoft.com/office/officeart/2005/8/quickstyle/3d1" qsCatId="3D" csTypeId="urn:microsoft.com/office/officeart/2005/8/colors/accent3_3" csCatId="accent3" phldr="1"/>
      <dgm:spPr/>
      <dgm:t>
        <a:bodyPr/>
        <a:lstStyle/>
        <a:p>
          <a:endParaRPr lang="en-US"/>
        </a:p>
      </dgm:t>
    </dgm:pt>
    <dgm:pt modelId="{FD267448-017A-43EC-BD9C-6AA0822E8923}">
      <dgm:prSet phldrT="[Text]" custT="1"/>
      <dgm:spPr/>
      <dgm:t>
        <a:bodyPr/>
        <a:lstStyle/>
        <a:p>
          <a:pPr algn="ctr"/>
          <a:r>
            <a:rPr lang="en-US" sz="2200" b="1">
              <a:solidFill>
                <a:schemeClr val="tx1"/>
              </a:solidFill>
              <a:latin typeface="Times New Roman" panose="02020603050405020304" pitchFamily="18" charset="0"/>
              <a:cs typeface="Times New Roman" panose="02020603050405020304" pitchFamily="18" charset="0"/>
            </a:rPr>
            <a:t>Suzhou Nanotechnology National University Science Park H408</a:t>
          </a:r>
          <a:endParaRPr lang="en-US" sz="2200" b="1" dirty="0">
            <a:solidFill>
              <a:schemeClr val="tx1"/>
            </a:solidFill>
            <a:latin typeface="Times New Roman" panose="02020603050405020304" pitchFamily="18" charset="0"/>
            <a:cs typeface="Times New Roman" panose="02020603050405020304" pitchFamily="18" charset="0"/>
          </a:endParaRPr>
        </a:p>
      </dgm:t>
    </dgm:pt>
    <dgm:pt modelId="{EF51085E-8765-4E21-BC5A-D15CAE17A93B}" type="parTrans" cxnId="{5E5A4A12-060A-40D7-859C-A7B6C20FD927}">
      <dgm:prSet/>
      <dgm:spPr/>
      <dgm:t>
        <a:bodyPr/>
        <a:lstStyle/>
        <a:p>
          <a:endParaRPr lang="en-US"/>
        </a:p>
      </dgm:t>
    </dgm:pt>
    <dgm:pt modelId="{37596921-9436-4DF3-9989-EC1EC5209973}" type="sibTrans" cxnId="{5E5A4A12-060A-40D7-859C-A7B6C20FD927}">
      <dgm:prSet/>
      <dgm:spPr/>
      <dgm:t>
        <a:bodyPr/>
        <a:lstStyle/>
        <a:p>
          <a:endParaRPr lang="en-US"/>
        </a:p>
      </dgm:t>
    </dgm:pt>
    <dgm:pt modelId="{B85D6FF7-4015-4A20-8BC8-03A28810F1EA}">
      <dgm:prSet custT="1"/>
      <dgm:spPr/>
      <dgm:t>
        <a:bodyPr/>
        <a:lstStyle/>
        <a:p>
          <a:r>
            <a:rPr lang="fa-IR" sz="2200" b="1">
              <a:solidFill>
                <a:schemeClr val="tx1"/>
              </a:solidFill>
              <a:cs typeface="B Nazanin" panose="00000400000000000000" pitchFamily="2" charset="-78"/>
            </a:rPr>
            <a:t>تولید انواع مکسین‌ها و مکس‌فازها </a:t>
          </a:r>
          <a:endParaRPr lang="fa-IR" sz="2200" b="1" dirty="0">
            <a:solidFill>
              <a:schemeClr val="tx1"/>
            </a:solidFill>
            <a:cs typeface="B Nazanin" panose="00000400000000000000" pitchFamily="2" charset="-78"/>
          </a:endParaRPr>
        </a:p>
      </dgm:t>
    </dgm:pt>
    <dgm:pt modelId="{ED37D9E3-5368-43AF-AF28-887FF865F9A2}" type="parTrans" cxnId="{D12EDC29-2132-4CB2-B547-7FC4678F2481}">
      <dgm:prSet/>
      <dgm:spPr/>
      <dgm:t>
        <a:bodyPr/>
        <a:lstStyle/>
        <a:p>
          <a:endParaRPr lang="en-US"/>
        </a:p>
      </dgm:t>
    </dgm:pt>
    <dgm:pt modelId="{3CB28950-874F-4253-9B10-283097A1D623}" type="sibTrans" cxnId="{D12EDC29-2132-4CB2-B547-7FC4678F2481}">
      <dgm:prSet/>
      <dgm:spPr/>
      <dgm:t>
        <a:bodyPr/>
        <a:lstStyle/>
        <a:p>
          <a:endParaRPr lang="en-US"/>
        </a:p>
      </dgm:t>
    </dgm:pt>
    <dgm:pt modelId="{33CE5FAC-9872-47D9-8DC8-617124ABEEEC}">
      <dgm:prSet custT="1"/>
      <dgm:spPr/>
      <dgm:t>
        <a:bodyPr/>
        <a:lstStyle/>
        <a:p>
          <a:r>
            <a:rPr lang="fa-IR" sz="2200" b="1" dirty="0">
              <a:solidFill>
                <a:schemeClr val="tx1"/>
              </a:solidFill>
              <a:cs typeface="B Nazanin" panose="00000400000000000000" pitchFamily="2" charset="-78"/>
            </a:rPr>
            <a:t>هر ماده کدگذاری شده و دارای کاتالوگ به همراه نتایج آنالیزهاست.</a:t>
          </a:r>
          <a:endParaRPr lang="en-US" sz="2200" b="1" dirty="0">
            <a:solidFill>
              <a:schemeClr val="tx1"/>
            </a:solidFill>
            <a:cs typeface="B Nazanin" panose="00000400000000000000" pitchFamily="2" charset="-78"/>
          </a:endParaRPr>
        </a:p>
      </dgm:t>
    </dgm:pt>
    <dgm:pt modelId="{B458C924-A6CB-4A04-8879-FA75354A6492}" type="parTrans" cxnId="{603A6C7A-9091-4934-B783-23EA7C5AF5E1}">
      <dgm:prSet/>
      <dgm:spPr/>
      <dgm:t>
        <a:bodyPr/>
        <a:lstStyle/>
        <a:p>
          <a:endParaRPr lang="en-US"/>
        </a:p>
      </dgm:t>
    </dgm:pt>
    <dgm:pt modelId="{73F27012-E3E9-4E09-8BB5-D05A689D1127}" type="sibTrans" cxnId="{603A6C7A-9091-4934-B783-23EA7C5AF5E1}">
      <dgm:prSet/>
      <dgm:spPr/>
      <dgm:t>
        <a:bodyPr/>
        <a:lstStyle/>
        <a:p>
          <a:endParaRPr lang="en-US"/>
        </a:p>
      </dgm:t>
    </dgm:pt>
    <dgm:pt modelId="{37942DBA-3C2D-4699-B54B-F06CC73866DE}">
      <dgm:prSet custT="1"/>
      <dgm:spPr/>
      <dgm:t>
        <a:bodyPr/>
        <a:lstStyle/>
        <a:p>
          <a:pPr rtl="1"/>
          <a:r>
            <a:rPr lang="fa-IR" sz="2200" b="1" dirty="0">
              <a:solidFill>
                <a:schemeClr val="tx1"/>
              </a:solidFill>
              <a:cs typeface="B Nazanin" panose="00000400000000000000" pitchFamily="2" charset="-78"/>
            </a:rPr>
            <a:t>تولید طیف گسترده‌ای از نانومواد شامل گرافن (اکساید)، مکسین‌ها، </a:t>
          </a:r>
          <a:r>
            <a:rPr lang="en-US" sz="2200" b="1" dirty="0">
              <a:solidFill>
                <a:schemeClr val="tx1"/>
              </a:solidFill>
              <a:latin typeface="Times New Roman" panose="02020603050405020304" pitchFamily="18" charset="0"/>
              <a:cs typeface="Times New Roman" panose="02020603050405020304" pitchFamily="18" charset="0"/>
            </a:rPr>
            <a:t>MOF</a:t>
          </a:r>
          <a:r>
            <a:rPr lang="fa-IR" sz="2200" b="1" dirty="0">
              <a:solidFill>
                <a:schemeClr val="tx1"/>
              </a:solidFill>
              <a:cs typeface="B Nazanin" panose="00000400000000000000" pitchFamily="2" charset="-78"/>
            </a:rPr>
            <a:t>ها و ...</a:t>
          </a:r>
        </a:p>
      </dgm:t>
    </dgm:pt>
    <dgm:pt modelId="{47DE3D96-8E75-4611-8BCE-A1AF1463CFF7}" type="parTrans" cxnId="{6C7B4AB5-BE6A-45DD-BE80-099320D8A690}">
      <dgm:prSet/>
      <dgm:spPr/>
      <dgm:t>
        <a:bodyPr/>
        <a:lstStyle/>
        <a:p>
          <a:endParaRPr lang="en-US"/>
        </a:p>
      </dgm:t>
    </dgm:pt>
    <dgm:pt modelId="{CFB4E10F-A40B-4475-A7E3-BC3F93774A2C}" type="sibTrans" cxnId="{6C7B4AB5-BE6A-45DD-BE80-099320D8A690}">
      <dgm:prSet/>
      <dgm:spPr/>
      <dgm:t>
        <a:bodyPr/>
        <a:lstStyle/>
        <a:p>
          <a:endParaRPr lang="en-US"/>
        </a:p>
      </dgm:t>
    </dgm:pt>
    <dgm:pt modelId="{C3AEC67A-D818-42EB-8858-281A29358CB1}">
      <dgm:prSet custT="1"/>
      <dgm:spPr/>
      <dgm:t>
        <a:bodyPr/>
        <a:lstStyle/>
        <a:p>
          <a:r>
            <a:rPr lang="fa-IR" sz="2200" b="1" dirty="0">
              <a:solidFill>
                <a:schemeClr val="tx1"/>
              </a:solidFill>
              <a:cs typeface="B Nazanin" panose="00000400000000000000" pitchFamily="2" charset="-78"/>
            </a:rPr>
            <a:t>قابلیت آماده سازی بر حسب نیاز مشتری</a:t>
          </a:r>
          <a:endParaRPr lang="en-US" sz="2200" b="1" dirty="0">
            <a:solidFill>
              <a:schemeClr val="tx1"/>
            </a:solidFill>
            <a:cs typeface="B Nazanin" panose="00000400000000000000" pitchFamily="2" charset="-78"/>
          </a:endParaRPr>
        </a:p>
      </dgm:t>
    </dgm:pt>
    <dgm:pt modelId="{34341E8D-ACCC-49A8-8DC8-781ED1341EDC}" type="parTrans" cxnId="{39C5238C-F67B-497F-AF56-BA8055ED9672}">
      <dgm:prSet/>
      <dgm:spPr/>
      <dgm:t>
        <a:bodyPr/>
        <a:lstStyle/>
        <a:p>
          <a:endParaRPr lang="en-US"/>
        </a:p>
      </dgm:t>
    </dgm:pt>
    <dgm:pt modelId="{B78D917E-C6D5-4DEE-9170-7A14C9134174}" type="sibTrans" cxnId="{39C5238C-F67B-497F-AF56-BA8055ED9672}">
      <dgm:prSet/>
      <dgm:spPr/>
      <dgm:t>
        <a:bodyPr/>
        <a:lstStyle/>
        <a:p>
          <a:endParaRPr lang="en-US"/>
        </a:p>
      </dgm:t>
    </dgm:pt>
    <dgm:pt modelId="{A9A333B4-C870-4B45-B52A-AD2A74872665}" type="pres">
      <dgm:prSet presAssocID="{C9236AEF-EBB3-469F-8993-1516E810E3BB}" presName="Name0" presStyleCnt="0">
        <dgm:presLayoutVars>
          <dgm:chMax val="7"/>
          <dgm:chPref val="7"/>
          <dgm:dir val="rev"/>
        </dgm:presLayoutVars>
      </dgm:prSet>
      <dgm:spPr/>
      <dgm:t>
        <a:bodyPr/>
        <a:lstStyle/>
        <a:p>
          <a:endParaRPr lang="en-US"/>
        </a:p>
      </dgm:t>
    </dgm:pt>
    <dgm:pt modelId="{8C2D2BB0-49E4-4616-BE95-D15045D18D03}" type="pres">
      <dgm:prSet presAssocID="{C9236AEF-EBB3-469F-8993-1516E810E3BB}" presName="Name1" presStyleCnt="0"/>
      <dgm:spPr/>
    </dgm:pt>
    <dgm:pt modelId="{CD24EF93-9F40-42A8-9C08-278FA499F95B}" type="pres">
      <dgm:prSet presAssocID="{C9236AEF-EBB3-469F-8993-1516E810E3BB}" presName="cycle" presStyleCnt="0"/>
      <dgm:spPr/>
    </dgm:pt>
    <dgm:pt modelId="{D6391D94-4D5E-4D1D-8BF8-01718152F0FC}" type="pres">
      <dgm:prSet presAssocID="{C9236AEF-EBB3-469F-8993-1516E810E3BB}" presName="srcNode" presStyleLbl="node1" presStyleIdx="0" presStyleCnt="5"/>
      <dgm:spPr/>
    </dgm:pt>
    <dgm:pt modelId="{B81C0E27-DCD5-4419-BE3B-C4134518A611}" type="pres">
      <dgm:prSet presAssocID="{C9236AEF-EBB3-469F-8993-1516E810E3BB}" presName="conn" presStyleLbl="parChTrans1D2" presStyleIdx="0" presStyleCnt="1"/>
      <dgm:spPr/>
      <dgm:t>
        <a:bodyPr/>
        <a:lstStyle/>
        <a:p>
          <a:endParaRPr lang="en-US"/>
        </a:p>
      </dgm:t>
    </dgm:pt>
    <dgm:pt modelId="{DB7EF8C1-1E63-4389-9774-672FCE0976DB}" type="pres">
      <dgm:prSet presAssocID="{C9236AEF-EBB3-469F-8993-1516E810E3BB}" presName="extraNode" presStyleLbl="node1" presStyleIdx="0" presStyleCnt="5"/>
      <dgm:spPr/>
    </dgm:pt>
    <dgm:pt modelId="{44372A9F-00B4-436E-9E9D-33E4665F3A88}" type="pres">
      <dgm:prSet presAssocID="{C9236AEF-EBB3-469F-8993-1516E810E3BB}" presName="dstNode" presStyleLbl="node1" presStyleIdx="0" presStyleCnt="5"/>
      <dgm:spPr/>
    </dgm:pt>
    <dgm:pt modelId="{3A9055D0-8205-48F6-848B-3900FD4F648A}" type="pres">
      <dgm:prSet presAssocID="{FD267448-017A-43EC-BD9C-6AA0822E8923}" presName="text_1" presStyleLbl="node1" presStyleIdx="0" presStyleCnt="5">
        <dgm:presLayoutVars>
          <dgm:bulletEnabled val="1"/>
        </dgm:presLayoutVars>
      </dgm:prSet>
      <dgm:spPr/>
      <dgm:t>
        <a:bodyPr/>
        <a:lstStyle/>
        <a:p>
          <a:endParaRPr lang="en-US"/>
        </a:p>
      </dgm:t>
    </dgm:pt>
    <dgm:pt modelId="{A616A55D-056E-4352-A3F1-6BE418EC44A1}" type="pres">
      <dgm:prSet presAssocID="{FD267448-017A-43EC-BD9C-6AA0822E8923}" presName="accent_1" presStyleCnt="0"/>
      <dgm:spPr/>
    </dgm:pt>
    <dgm:pt modelId="{9210567F-6B3D-4561-BCE9-C7415190D145}" type="pres">
      <dgm:prSet presAssocID="{FD267448-017A-43EC-BD9C-6AA0822E8923}" presName="accentRepeatNode" presStyleLbl="solidFgAcc1" presStyleIdx="0" presStyleCnt="5"/>
      <dgm:spPr/>
    </dgm:pt>
    <dgm:pt modelId="{A35662A2-E4B5-46DB-B0E5-0ABAA3D430ED}" type="pres">
      <dgm:prSet presAssocID="{37942DBA-3C2D-4699-B54B-F06CC73866DE}" presName="text_2" presStyleLbl="node1" presStyleIdx="1" presStyleCnt="5" custScaleY="140111">
        <dgm:presLayoutVars>
          <dgm:bulletEnabled val="1"/>
        </dgm:presLayoutVars>
      </dgm:prSet>
      <dgm:spPr/>
      <dgm:t>
        <a:bodyPr/>
        <a:lstStyle/>
        <a:p>
          <a:endParaRPr lang="en-US"/>
        </a:p>
      </dgm:t>
    </dgm:pt>
    <dgm:pt modelId="{CF34CA46-BD87-4C54-BE10-A54CA3914A74}" type="pres">
      <dgm:prSet presAssocID="{37942DBA-3C2D-4699-B54B-F06CC73866DE}" presName="accent_2" presStyleCnt="0"/>
      <dgm:spPr/>
    </dgm:pt>
    <dgm:pt modelId="{F424BF1B-3222-4001-82C9-5021DA764E45}" type="pres">
      <dgm:prSet presAssocID="{37942DBA-3C2D-4699-B54B-F06CC73866DE}" presName="accentRepeatNode" presStyleLbl="solidFgAcc1" presStyleIdx="1" presStyleCnt="5"/>
      <dgm:spPr/>
    </dgm:pt>
    <dgm:pt modelId="{0722B753-F719-46AD-82C3-F046150F99D3}" type="pres">
      <dgm:prSet presAssocID="{B85D6FF7-4015-4A20-8BC8-03A28810F1EA}" presName="text_3" presStyleLbl="node1" presStyleIdx="2" presStyleCnt="5">
        <dgm:presLayoutVars>
          <dgm:bulletEnabled val="1"/>
        </dgm:presLayoutVars>
      </dgm:prSet>
      <dgm:spPr/>
      <dgm:t>
        <a:bodyPr/>
        <a:lstStyle/>
        <a:p>
          <a:endParaRPr lang="en-US"/>
        </a:p>
      </dgm:t>
    </dgm:pt>
    <dgm:pt modelId="{00D4BB8B-EAB8-4011-99EC-E522C78E49E4}" type="pres">
      <dgm:prSet presAssocID="{B85D6FF7-4015-4A20-8BC8-03A28810F1EA}" presName="accent_3" presStyleCnt="0"/>
      <dgm:spPr/>
    </dgm:pt>
    <dgm:pt modelId="{9CF783A9-1C2E-4C7F-A4B5-EB7BD03AD21C}" type="pres">
      <dgm:prSet presAssocID="{B85D6FF7-4015-4A20-8BC8-03A28810F1EA}" presName="accentRepeatNode" presStyleLbl="solidFgAcc1" presStyleIdx="2" presStyleCnt="5"/>
      <dgm:spPr/>
    </dgm:pt>
    <dgm:pt modelId="{CB1CCC0E-BF89-4FA1-BED1-5C27E703B4A5}" type="pres">
      <dgm:prSet presAssocID="{33CE5FAC-9872-47D9-8DC8-617124ABEEEC}" presName="text_4" presStyleLbl="node1" presStyleIdx="3" presStyleCnt="5">
        <dgm:presLayoutVars>
          <dgm:bulletEnabled val="1"/>
        </dgm:presLayoutVars>
      </dgm:prSet>
      <dgm:spPr/>
      <dgm:t>
        <a:bodyPr/>
        <a:lstStyle/>
        <a:p>
          <a:endParaRPr lang="en-US"/>
        </a:p>
      </dgm:t>
    </dgm:pt>
    <dgm:pt modelId="{6ED35447-FA79-4E96-8BD7-4B04C755E945}" type="pres">
      <dgm:prSet presAssocID="{33CE5FAC-9872-47D9-8DC8-617124ABEEEC}" presName="accent_4" presStyleCnt="0"/>
      <dgm:spPr/>
    </dgm:pt>
    <dgm:pt modelId="{71EE2118-6CD3-42BC-9CEE-808228F9A58B}" type="pres">
      <dgm:prSet presAssocID="{33CE5FAC-9872-47D9-8DC8-617124ABEEEC}" presName="accentRepeatNode" presStyleLbl="solidFgAcc1" presStyleIdx="3" presStyleCnt="5"/>
      <dgm:spPr/>
    </dgm:pt>
    <dgm:pt modelId="{7874F6FC-3E26-44DF-A59E-4A1C46B661DD}" type="pres">
      <dgm:prSet presAssocID="{C3AEC67A-D818-42EB-8858-281A29358CB1}" presName="text_5" presStyleLbl="node1" presStyleIdx="4" presStyleCnt="5">
        <dgm:presLayoutVars>
          <dgm:bulletEnabled val="1"/>
        </dgm:presLayoutVars>
      </dgm:prSet>
      <dgm:spPr/>
      <dgm:t>
        <a:bodyPr/>
        <a:lstStyle/>
        <a:p>
          <a:endParaRPr lang="en-US"/>
        </a:p>
      </dgm:t>
    </dgm:pt>
    <dgm:pt modelId="{724494EF-8DE7-4A0B-9380-65CFF5C25650}" type="pres">
      <dgm:prSet presAssocID="{C3AEC67A-D818-42EB-8858-281A29358CB1}" presName="accent_5" presStyleCnt="0"/>
      <dgm:spPr/>
    </dgm:pt>
    <dgm:pt modelId="{F298A42A-DA18-43AD-9A5C-AC9953454633}" type="pres">
      <dgm:prSet presAssocID="{C3AEC67A-D818-42EB-8858-281A29358CB1}" presName="accentRepeatNode" presStyleLbl="solidFgAcc1" presStyleIdx="4" presStyleCnt="5"/>
      <dgm:spPr/>
    </dgm:pt>
  </dgm:ptLst>
  <dgm:cxnLst>
    <dgm:cxn modelId="{603A6C7A-9091-4934-B783-23EA7C5AF5E1}" srcId="{C9236AEF-EBB3-469F-8993-1516E810E3BB}" destId="{33CE5FAC-9872-47D9-8DC8-617124ABEEEC}" srcOrd="3" destOrd="0" parTransId="{B458C924-A6CB-4A04-8879-FA75354A6492}" sibTransId="{73F27012-E3E9-4E09-8BB5-D05A689D1127}"/>
    <dgm:cxn modelId="{ADF53CF3-BEBE-4CCC-97EB-AE0D10BE157A}" type="presOf" srcId="{FD267448-017A-43EC-BD9C-6AA0822E8923}" destId="{3A9055D0-8205-48F6-848B-3900FD4F648A}" srcOrd="0" destOrd="0" presId="urn:microsoft.com/office/officeart/2008/layout/VerticalCurvedList"/>
    <dgm:cxn modelId="{40E25B57-5642-4A7E-B3DB-C2AB4A04D02B}" type="presOf" srcId="{33CE5FAC-9872-47D9-8DC8-617124ABEEEC}" destId="{CB1CCC0E-BF89-4FA1-BED1-5C27E703B4A5}" srcOrd="0" destOrd="0" presId="urn:microsoft.com/office/officeart/2008/layout/VerticalCurvedList"/>
    <dgm:cxn modelId="{6C7B4AB5-BE6A-45DD-BE80-099320D8A690}" srcId="{C9236AEF-EBB3-469F-8993-1516E810E3BB}" destId="{37942DBA-3C2D-4699-B54B-F06CC73866DE}" srcOrd="1" destOrd="0" parTransId="{47DE3D96-8E75-4611-8BCE-A1AF1463CFF7}" sibTransId="{CFB4E10F-A40B-4475-A7E3-BC3F93774A2C}"/>
    <dgm:cxn modelId="{5E5A4A12-060A-40D7-859C-A7B6C20FD927}" srcId="{C9236AEF-EBB3-469F-8993-1516E810E3BB}" destId="{FD267448-017A-43EC-BD9C-6AA0822E8923}" srcOrd="0" destOrd="0" parTransId="{EF51085E-8765-4E21-BC5A-D15CAE17A93B}" sibTransId="{37596921-9436-4DF3-9989-EC1EC5209973}"/>
    <dgm:cxn modelId="{6C69506D-BA4C-4A19-877B-CE599D8F0499}" type="presOf" srcId="{B85D6FF7-4015-4A20-8BC8-03A28810F1EA}" destId="{0722B753-F719-46AD-82C3-F046150F99D3}" srcOrd="0" destOrd="0" presId="urn:microsoft.com/office/officeart/2008/layout/VerticalCurvedList"/>
    <dgm:cxn modelId="{57609F8B-1F7C-41AB-9073-CEC2EF248204}" type="presOf" srcId="{37596921-9436-4DF3-9989-EC1EC5209973}" destId="{B81C0E27-DCD5-4419-BE3B-C4134518A611}" srcOrd="0" destOrd="0" presId="urn:microsoft.com/office/officeart/2008/layout/VerticalCurvedList"/>
    <dgm:cxn modelId="{39C5238C-F67B-497F-AF56-BA8055ED9672}" srcId="{C9236AEF-EBB3-469F-8993-1516E810E3BB}" destId="{C3AEC67A-D818-42EB-8858-281A29358CB1}" srcOrd="4" destOrd="0" parTransId="{34341E8D-ACCC-49A8-8DC8-781ED1341EDC}" sibTransId="{B78D917E-C6D5-4DEE-9170-7A14C9134174}"/>
    <dgm:cxn modelId="{4A8708C1-3C29-437D-B3DC-28DEF2C034DC}" type="presOf" srcId="{C9236AEF-EBB3-469F-8993-1516E810E3BB}" destId="{A9A333B4-C870-4B45-B52A-AD2A74872665}" srcOrd="0" destOrd="0" presId="urn:microsoft.com/office/officeart/2008/layout/VerticalCurvedList"/>
    <dgm:cxn modelId="{0425B9C1-BA5E-4A61-BE6E-1AE8F6A11517}" type="presOf" srcId="{37942DBA-3C2D-4699-B54B-F06CC73866DE}" destId="{A35662A2-E4B5-46DB-B0E5-0ABAA3D430ED}" srcOrd="0" destOrd="0" presId="urn:microsoft.com/office/officeart/2008/layout/VerticalCurvedList"/>
    <dgm:cxn modelId="{8BF90E85-2A38-449A-ABEB-23C0834C7FD3}" type="presOf" srcId="{C3AEC67A-D818-42EB-8858-281A29358CB1}" destId="{7874F6FC-3E26-44DF-A59E-4A1C46B661DD}" srcOrd="0" destOrd="0" presId="urn:microsoft.com/office/officeart/2008/layout/VerticalCurvedList"/>
    <dgm:cxn modelId="{D12EDC29-2132-4CB2-B547-7FC4678F2481}" srcId="{C9236AEF-EBB3-469F-8993-1516E810E3BB}" destId="{B85D6FF7-4015-4A20-8BC8-03A28810F1EA}" srcOrd="2" destOrd="0" parTransId="{ED37D9E3-5368-43AF-AF28-887FF865F9A2}" sibTransId="{3CB28950-874F-4253-9B10-283097A1D623}"/>
    <dgm:cxn modelId="{01DE1C5B-9E9B-401F-A37F-7F339A75A554}" type="presParOf" srcId="{A9A333B4-C870-4B45-B52A-AD2A74872665}" destId="{8C2D2BB0-49E4-4616-BE95-D15045D18D03}" srcOrd="0" destOrd="0" presId="urn:microsoft.com/office/officeart/2008/layout/VerticalCurvedList"/>
    <dgm:cxn modelId="{E36DBCAF-A261-4D7F-8F26-E0FF9A93393A}" type="presParOf" srcId="{8C2D2BB0-49E4-4616-BE95-D15045D18D03}" destId="{CD24EF93-9F40-42A8-9C08-278FA499F95B}" srcOrd="0" destOrd="0" presId="urn:microsoft.com/office/officeart/2008/layout/VerticalCurvedList"/>
    <dgm:cxn modelId="{4B9AA165-E570-4B31-B9CA-C7841BB765BC}" type="presParOf" srcId="{CD24EF93-9F40-42A8-9C08-278FA499F95B}" destId="{D6391D94-4D5E-4D1D-8BF8-01718152F0FC}" srcOrd="0" destOrd="0" presId="urn:microsoft.com/office/officeart/2008/layout/VerticalCurvedList"/>
    <dgm:cxn modelId="{4E546BEB-7D5E-4B8A-AD9D-11584965CB97}" type="presParOf" srcId="{CD24EF93-9F40-42A8-9C08-278FA499F95B}" destId="{B81C0E27-DCD5-4419-BE3B-C4134518A611}" srcOrd="1" destOrd="0" presId="urn:microsoft.com/office/officeart/2008/layout/VerticalCurvedList"/>
    <dgm:cxn modelId="{3DD14EFE-153E-4827-BAF9-D8A42C1616E5}" type="presParOf" srcId="{CD24EF93-9F40-42A8-9C08-278FA499F95B}" destId="{DB7EF8C1-1E63-4389-9774-672FCE0976DB}" srcOrd="2" destOrd="0" presId="urn:microsoft.com/office/officeart/2008/layout/VerticalCurvedList"/>
    <dgm:cxn modelId="{3747842A-4385-427D-A50D-9F1F8AD900E1}" type="presParOf" srcId="{CD24EF93-9F40-42A8-9C08-278FA499F95B}" destId="{44372A9F-00B4-436E-9E9D-33E4665F3A88}" srcOrd="3" destOrd="0" presId="urn:microsoft.com/office/officeart/2008/layout/VerticalCurvedList"/>
    <dgm:cxn modelId="{BD8BA7A4-DD78-4A90-9CF8-27BBA5D5F75E}" type="presParOf" srcId="{8C2D2BB0-49E4-4616-BE95-D15045D18D03}" destId="{3A9055D0-8205-48F6-848B-3900FD4F648A}" srcOrd="1" destOrd="0" presId="urn:microsoft.com/office/officeart/2008/layout/VerticalCurvedList"/>
    <dgm:cxn modelId="{BA285B52-4E1B-4997-A9DB-2E8DA16ABBA9}" type="presParOf" srcId="{8C2D2BB0-49E4-4616-BE95-D15045D18D03}" destId="{A616A55D-056E-4352-A3F1-6BE418EC44A1}" srcOrd="2" destOrd="0" presId="urn:microsoft.com/office/officeart/2008/layout/VerticalCurvedList"/>
    <dgm:cxn modelId="{0E8A3F44-9BB1-4213-A740-EFD1029D938A}" type="presParOf" srcId="{A616A55D-056E-4352-A3F1-6BE418EC44A1}" destId="{9210567F-6B3D-4561-BCE9-C7415190D145}" srcOrd="0" destOrd="0" presId="urn:microsoft.com/office/officeart/2008/layout/VerticalCurvedList"/>
    <dgm:cxn modelId="{16413A56-C98A-4896-90A6-6C21A52C4A66}" type="presParOf" srcId="{8C2D2BB0-49E4-4616-BE95-D15045D18D03}" destId="{A35662A2-E4B5-46DB-B0E5-0ABAA3D430ED}" srcOrd="3" destOrd="0" presId="urn:microsoft.com/office/officeart/2008/layout/VerticalCurvedList"/>
    <dgm:cxn modelId="{B77AA6B4-E21A-4106-8592-5D5CE9B5472D}" type="presParOf" srcId="{8C2D2BB0-49E4-4616-BE95-D15045D18D03}" destId="{CF34CA46-BD87-4C54-BE10-A54CA3914A74}" srcOrd="4" destOrd="0" presId="urn:microsoft.com/office/officeart/2008/layout/VerticalCurvedList"/>
    <dgm:cxn modelId="{F1B626D4-3BD1-4420-9799-1B0E63F5B781}" type="presParOf" srcId="{CF34CA46-BD87-4C54-BE10-A54CA3914A74}" destId="{F424BF1B-3222-4001-82C9-5021DA764E45}" srcOrd="0" destOrd="0" presId="urn:microsoft.com/office/officeart/2008/layout/VerticalCurvedList"/>
    <dgm:cxn modelId="{2E420306-2DF5-4A44-98A0-DB4BDDAE0F0D}" type="presParOf" srcId="{8C2D2BB0-49E4-4616-BE95-D15045D18D03}" destId="{0722B753-F719-46AD-82C3-F046150F99D3}" srcOrd="5" destOrd="0" presId="urn:microsoft.com/office/officeart/2008/layout/VerticalCurvedList"/>
    <dgm:cxn modelId="{93F01F17-E2A4-4E8E-9767-794FDCE7D51E}" type="presParOf" srcId="{8C2D2BB0-49E4-4616-BE95-D15045D18D03}" destId="{00D4BB8B-EAB8-4011-99EC-E522C78E49E4}" srcOrd="6" destOrd="0" presId="urn:microsoft.com/office/officeart/2008/layout/VerticalCurvedList"/>
    <dgm:cxn modelId="{DCA74DB4-8B77-4535-BC4F-25393E353CC8}" type="presParOf" srcId="{00D4BB8B-EAB8-4011-99EC-E522C78E49E4}" destId="{9CF783A9-1C2E-4C7F-A4B5-EB7BD03AD21C}" srcOrd="0" destOrd="0" presId="urn:microsoft.com/office/officeart/2008/layout/VerticalCurvedList"/>
    <dgm:cxn modelId="{4401E2AB-A7DE-45CC-A046-55B3917BC7A1}" type="presParOf" srcId="{8C2D2BB0-49E4-4616-BE95-D15045D18D03}" destId="{CB1CCC0E-BF89-4FA1-BED1-5C27E703B4A5}" srcOrd="7" destOrd="0" presId="urn:microsoft.com/office/officeart/2008/layout/VerticalCurvedList"/>
    <dgm:cxn modelId="{969A07CE-A712-477B-90E4-17239D56B245}" type="presParOf" srcId="{8C2D2BB0-49E4-4616-BE95-D15045D18D03}" destId="{6ED35447-FA79-4E96-8BD7-4B04C755E945}" srcOrd="8" destOrd="0" presId="urn:microsoft.com/office/officeart/2008/layout/VerticalCurvedList"/>
    <dgm:cxn modelId="{E4DC302F-F85A-4C36-97AB-4A2B20A79082}" type="presParOf" srcId="{6ED35447-FA79-4E96-8BD7-4B04C755E945}" destId="{71EE2118-6CD3-42BC-9CEE-808228F9A58B}" srcOrd="0" destOrd="0" presId="urn:microsoft.com/office/officeart/2008/layout/VerticalCurvedList"/>
    <dgm:cxn modelId="{8123F5EB-DC93-4D37-8FA4-3D92762A2F04}" type="presParOf" srcId="{8C2D2BB0-49E4-4616-BE95-D15045D18D03}" destId="{7874F6FC-3E26-44DF-A59E-4A1C46B661DD}" srcOrd="9" destOrd="0" presId="urn:microsoft.com/office/officeart/2008/layout/VerticalCurvedList"/>
    <dgm:cxn modelId="{DFF48577-16E5-4CC3-A419-9328F1857501}" type="presParOf" srcId="{8C2D2BB0-49E4-4616-BE95-D15045D18D03}" destId="{724494EF-8DE7-4A0B-9380-65CFF5C25650}" srcOrd="10" destOrd="0" presId="urn:microsoft.com/office/officeart/2008/layout/VerticalCurvedList"/>
    <dgm:cxn modelId="{119A1DFF-397C-4EC2-AD73-A1BC61286E89}" type="presParOf" srcId="{724494EF-8DE7-4A0B-9380-65CFF5C25650}" destId="{F298A42A-DA18-43AD-9A5C-AC9953454633}"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23DA6430-76D6-4C1D-8F95-769835AE0D24}" type="doc">
      <dgm:prSet loTypeId="urn:microsoft.com/office/officeart/2008/layout/VerticalCurvedList" loCatId="list" qsTypeId="urn:microsoft.com/office/officeart/2005/8/quickstyle/3d1" qsCatId="3D" csTypeId="urn:microsoft.com/office/officeart/2005/8/colors/accent3_5" csCatId="accent3" phldr="1"/>
      <dgm:spPr/>
      <dgm:t>
        <a:bodyPr/>
        <a:lstStyle/>
        <a:p>
          <a:endParaRPr lang="en-US"/>
        </a:p>
      </dgm:t>
    </dgm:pt>
    <dgm:pt modelId="{43D58DB5-0FD1-4103-9E50-CF61D68787C6}">
      <dgm:prSet phldrT="[Text]" custT="1"/>
      <dgm:spPr/>
      <dgm:t>
        <a:bodyPr/>
        <a:lstStyle/>
        <a:p>
          <a:r>
            <a:rPr lang="fa-IR" sz="2300" b="1" dirty="0">
              <a:solidFill>
                <a:schemeClr val="tx1"/>
              </a:solidFill>
              <a:cs typeface="B Nazanin" panose="00000400000000000000" pitchFamily="2" charset="-78"/>
            </a:rPr>
            <a:t>فعال در هر دو مقیاس تحقیق و توسعه و صنعتی</a:t>
          </a:r>
          <a:endParaRPr lang="en-US" sz="2300" b="1" dirty="0">
            <a:solidFill>
              <a:schemeClr val="tx1"/>
            </a:solidFill>
            <a:cs typeface="B Nazanin" panose="00000400000000000000" pitchFamily="2" charset="-78"/>
          </a:endParaRPr>
        </a:p>
      </dgm:t>
    </dgm:pt>
    <dgm:pt modelId="{B7C8E2DF-48F5-4AEF-B0DB-8C83388CE988}" type="parTrans" cxnId="{1FDFCA0C-1622-4377-A1BE-633A87CBB093}">
      <dgm:prSet/>
      <dgm:spPr/>
      <dgm:t>
        <a:bodyPr/>
        <a:lstStyle/>
        <a:p>
          <a:endParaRPr lang="en-US"/>
        </a:p>
      </dgm:t>
    </dgm:pt>
    <dgm:pt modelId="{208630F7-D728-4D24-AB1D-01FC27B712C9}" type="sibTrans" cxnId="{1FDFCA0C-1622-4377-A1BE-633A87CBB093}">
      <dgm:prSet/>
      <dgm:spPr/>
      <dgm:t>
        <a:bodyPr/>
        <a:lstStyle/>
        <a:p>
          <a:endParaRPr lang="en-US"/>
        </a:p>
      </dgm:t>
    </dgm:pt>
    <dgm:pt modelId="{2CC67D63-9858-4516-8C59-974932B8A115}">
      <dgm:prSet custT="1"/>
      <dgm:spPr/>
      <dgm:t>
        <a:bodyPr/>
        <a:lstStyle/>
        <a:p>
          <a:r>
            <a:rPr lang="fa-IR" sz="2300" b="1" dirty="0">
              <a:solidFill>
                <a:schemeClr val="tx1"/>
              </a:solidFill>
              <a:cs typeface="B Nazanin" panose="00000400000000000000" pitchFamily="2" charset="-78"/>
            </a:rPr>
            <a:t>ساخت، تحقیق و توسعه، تأمین و بازاریابی در مقیاس نانو، مقیاس میکرو و نانوپودرهای فلزی در سطح جهانی</a:t>
          </a:r>
        </a:p>
      </dgm:t>
    </dgm:pt>
    <dgm:pt modelId="{8F5C9994-17BE-4EC6-8F7E-9A5D3C9F495C}" type="parTrans" cxnId="{33333BF6-9F2E-40E3-831A-AABDBE413A06}">
      <dgm:prSet/>
      <dgm:spPr/>
      <dgm:t>
        <a:bodyPr/>
        <a:lstStyle/>
        <a:p>
          <a:endParaRPr lang="en-US"/>
        </a:p>
      </dgm:t>
    </dgm:pt>
    <dgm:pt modelId="{4D6A9FCC-0D9F-49F5-BD0C-8AFAA4F77C7E}" type="sibTrans" cxnId="{33333BF6-9F2E-40E3-831A-AABDBE413A06}">
      <dgm:prSet/>
      <dgm:spPr/>
      <dgm:t>
        <a:bodyPr/>
        <a:lstStyle/>
        <a:p>
          <a:endParaRPr lang="en-US"/>
        </a:p>
      </dgm:t>
    </dgm:pt>
    <dgm:pt modelId="{A4BEB0DF-92BB-4260-AFBF-B4551EBAEADC}">
      <dgm:prSet custT="1"/>
      <dgm:spPr/>
      <dgm:t>
        <a:bodyPr/>
        <a:lstStyle/>
        <a:p>
          <a:r>
            <a:rPr lang="fa-IR" sz="2300" b="1" dirty="0">
              <a:solidFill>
                <a:schemeClr val="tx1"/>
              </a:solidFill>
              <a:cs typeface="B Nazanin" panose="00000400000000000000" pitchFamily="2" charset="-78"/>
            </a:rPr>
            <a:t>قابلیت آماده سازی بر حسب نیاز مشتری از لحاظ مشخصات سنتز و میزان ماده</a:t>
          </a:r>
          <a:endParaRPr lang="en-US" sz="2300" b="1" dirty="0">
            <a:solidFill>
              <a:schemeClr val="tx1"/>
            </a:solidFill>
            <a:cs typeface="B Nazanin" panose="00000400000000000000" pitchFamily="2" charset="-78"/>
          </a:endParaRPr>
        </a:p>
      </dgm:t>
    </dgm:pt>
    <dgm:pt modelId="{80BF10E0-CD2F-43E5-8D50-B08E2A74318C}" type="parTrans" cxnId="{A9D8F372-D103-436C-BAD8-BAAB163BDAEE}">
      <dgm:prSet/>
      <dgm:spPr/>
      <dgm:t>
        <a:bodyPr/>
        <a:lstStyle/>
        <a:p>
          <a:endParaRPr lang="en-US"/>
        </a:p>
      </dgm:t>
    </dgm:pt>
    <dgm:pt modelId="{09B9B5BA-0ACF-45C3-932E-7D302306B155}" type="sibTrans" cxnId="{A9D8F372-D103-436C-BAD8-BAAB163BDAEE}">
      <dgm:prSet/>
      <dgm:spPr/>
      <dgm:t>
        <a:bodyPr/>
        <a:lstStyle/>
        <a:p>
          <a:endParaRPr lang="en-US"/>
        </a:p>
      </dgm:t>
    </dgm:pt>
    <dgm:pt modelId="{55B2A44D-CF44-4586-9461-3DF798D7FC0A}" type="pres">
      <dgm:prSet presAssocID="{23DA6430-76D6-4C1D-8F95-769835AE0D24}" presName="Name0" presStyleCnt="0">
        <dgm:presLayoutVars>
          <dgm:chMax val="7"/>
          <dgm:chPref val="7"/>
          <dgm:dir val="rev"/>
        </dgm:presLayoutVars>
      </dgm:prSet>
      <dgm:spPr/>
      <dgm:t>
        <a:bodyPr/>
        <a:lstStyle/>
        <a:p>
          <a:endParaRPr lang="en-US"/>
        </a:p>
      </dgm:t>
    </dgm:pt>
    <dgm:pt modelId="{40DA7420-F972-4D04-8627-00CDBD257147}" type="pres">
      <dgm:prSet presAssocID="{23DA6430-76D6-4C1D-8F95-769835AE0D24}" presName="Name1" presStyleCnt="0"/>
      <dgm:spPr/>
    </dgm:pt>
    <dgm:pt modelId="{57E280E2-BF77-46CE-9ADD-E530EEE1651E}" type="pres">
      <dgm:prSet presAssocID="{23DA6430-76D6-4C1D-8F95-769835AE0D24}" presName="cycle" presStyleCnt="0"/>
      <dgm:spPr/>
    </dgm:pt>
    <dgm:pt modelId="{96665F41-B085-444F-A1AC-6412F3FF90E3}" type="pres">
      <dgm:prSet presAssocID="{23DA6430-76D6-4C1D-8F95-769835AE0D24}" presName="srcNode" presStyleLbl="node1" presStyleIdx="0" presStyleCnt="3"/>
      <dgm:spPr/>
    </dgm:pt>
    <dgm:pt modelId="{B379F3C8-2A89-443E-87DB-B25A2FF4AA94}" type="pres">
      <dgm:prSet presAssocID="{23DA6430-76D6-4C1D-8F95-769835AE0D24}" presName="conn" presStyleLbl="parChTrans1D2" presStyleIdx="0" presStyleCnt="1"/>
      <dgm:spPr/>
      <dgm:t>
        <a:bodyPr/>
        <a:lstStyle/>
        <a:p>
          <a:endParaRPr lang="en-US"/>
        </a:p>
      </dgm:t>
    </dgm:pt>
    <dgm:pt modelId="{6DFD8551-8B05-4D71-B064-58F31CE6E9A6}" type="pres">
      <dgm:prSet presAssocID="{23DA6430-76D6-4C1D-8F95-769835AE0D24}" presName="extraNode" presStyleLbl="node1" presStyleIdx="0" presStyleCnt="3"/>
      <dgm:spPr/>
    </dgm:pt>
    <dgm:pt modelId="{9F5AD5A1-D389-4FC3-A664-B6FE59F8489B}" type="pres">
      <dgm:prSet presAssocID="{23DA6430-76D6-4C1D-8F95-769835AE0D24}" presName="dstNode" presStyleLbl="node1" presStyleIdx="0" presStyleCnt="3"/>
      <dgm:spPr/>
    </dgm:pt>
    <dgm:pt modelId="{505C3401-C589-4664-9E1E-2EFD564E1B35}" type="pres">
      <dgm:prSet presAssocID="{43D58DB5-0FD1-4103-9E50-CF61D68787C6}" presName="text_1" presStyleLbl="node1" presStyleIdx="0" presStyleCnt="3">
        <dgm:presLayoutVars>
          <dgm:bulletEnabled val="1"/>
        </dgm:presLayoutVars>
      </dgm:prSet>
      <dgm:spPr/>
      <dgm:t>
        <a:bodyPr/>
        <a:lstStyle/>
        <a:p>
          <a:endParaRPr lang="en-US"/>
        </a:p>
      </dgm:t>
    </dgm:pt>
    <dgm:pt modelId="{644E9EFD-1879-4AE8-9B4B-D716641FAE51}" type="pres">
      <dgm:prSet presAssocID="{43D58DB5-0FD1-4103-9E50-CF61D68787C6}" presName="accent_1" presStyleCnt="0"/>
      <dgm:spPr/>
    </dgm:pt>
    <dgm:pt modelId="{CEBF0DDA-85A3-4171-91C2-107F72600BDC}" type="pres">
      <dgm:prSet presAssocID="{43D58DB5-0FD1-4103-9E50-CF61D68787C6}" presName="accentRepeatNode" presStyleLbl="solidFgAcc1" presStyleIdx="0" presStyleCnt="3"/>
      <dgm:spPr/>
    </dgm:pt>
    <dgm:pt modelId="{E9459175-B6F7-4AA6-B42F-04CB73FDD1CE}" type="pres">
      <dgm:prSet presAssocID="{2CC67D63-9858-4516-8C59-974932B8A115}" presName="text_2" presStyleLbl="node1" presStyleIdx="1" presStyleCnt="3">
        <dgm:presLayoutVars>
          <dgm:bulletEnabled val="1"/>
        </dgm:presLayoutVars>
      </dgm:prSet>
      <dgm:spPr/>
      <dgm:t>
        <a:bodyPr/>
        <a:lstStyle/>
        <a:p>
          <a:endParaRPr lang="en-US"/>
        </a:p>
      </dgm:t>
    </dgm:pt>
    <dgm:pt modelId="{C58837AA-EBFF-414B-96A7-0E7A64C913FC}" type="pres">
      <dgm:prSet presAssocID="{2CC67D63-9858-4516-8C59-974932B8A115}" presName="accent_2" presStyleCnt="0"/>
      <dgm:spPr/>
    </dgm:pt>
    <dgm:pt modelId="{D619B8AA-EFAC-4C44-95CC-5C5BDE702A5E}" type="pres">
      <dgm:prSet presAssocID="{2CC67D63-9858-4516-8C59-974932B8A115}" presName="accentRepeatNode" presStyleLbl="solidFgAcc1" presStyleIdx="1" presStyleCnt="3"/>
      <dgm:spPr/>
    </dgm:pt>
    <dgm:pt modelId="{38552A16-A6E7-4CBC-BD69-99A0437D34D0}" type="pres">
      <dgm:prSet presAssocID="{A4BEB0DF-92BB-4260-AFBF-B4551EBAEADC}" presName="text_3" presStyleLbl="node1" presStyleIdx="2" presStyleCnt="3">
        <dgm:presLayoutVars>
          <dgm:bulletEnabled val="1"/>
        </dgm:presLayoutVars>
      </dgm:prSet>
      <dgm:spPr/>
      <dgm:t>
        <a:bodyPr/>
        <a:lstStyle/>
        <a:p>
          <a:endParaRPr lang="en-US"/>
        </a:p>
      </dgm:t>
    </dgm:pt>
    <dgm:pt modelId="{46B5466F-2860-46AC-95EA-3A42FB2E25ED}" type="pres">
      <dgm:prSet presAssocID="{A4BEB0DF-92BB-4260-AFBF-B4551EBAEADC}" presName="accent_3" presStyleCnt="0"/>
      <dgm:spPr/>
    </dgm:pt>
    <dgm:pt modelId="{0E358327-2982-4E11-BE31-DA47361059AB}" type="pres">
      <dgm:prSet presAssocID="{A4BEB0DF-92BB-4260-AFBF-B4551EBAEADC}" presName="accentRepeatNode" presStyleLbl="solidFgAcc1" presStyleIdx="2" presStyleCnt="3"/>
      <dgm:spPr/>
    </dgm:pt>
  </dgm:ptLst>
  <dgm:cxnLst>
    <dgm:cxn modelId="{33333BF6-9F2E-40E3-831A-AABDBE413A06}" srcId="{23DA6430-76D6-4C1D-8F95-769835AE0D24}" destId="{2CC67D63-9858-4516-8C59-974932B8A115}" srcOrd="1" destOrd="0" parTransId="{8F5C9994-17BE-4EC6-8F7E-9A5D3C9F495C}" sibTransId="{4D6A9FCC-0D9F-49F5-BD0C-8AFAA4F77C7E}"/>
    <dgm:cxn modelId="{BAD32159-11E0-4FD6-B3F0-598DBA36F92F}" type="presOf" srcId="{2CC67D63-9858-4516-8C59-974932B8A115}" destId="{E9459175-B6F7-4AA6-B42F-04CB73FDD1CE}" srcOrd="0" destOrd="0" presId="urn:microsoft.com/office/officeart/2008/layout/VerticalCurvedList"/>
    <dgm:cxn modelId="{28A9D303-A551-4E17-98AD-8755F0B0640C}" type="presOf" srcId="{A4BEB0DF-92BB-4260-AFBF-B4551EBAEADC}" destId="{38552A16-A6E7-4CBC-BD69-99A0437D34D0}" srcOrd="0" destOrd="0" presId="urn:microsoft.com/office/officeart/2008/layout/VerticalCurvedList"/>
    <dgm:cxn modelId="{1FDFCA0C-1622-4377-A1BE-633A87CBB093}" srcId="{23DA6430-76D6-4C1D-8F95-769835AE0D24}" destId="{43D58DB5-0FD1-4103-9E50-CF61D68787C6}" srcOrd="0" destOrd="0" parTransId="{B7C8E2DF-48F5-4AEF-B0DB-8C83388CE988}" sibTransId="{208630F7-D728-4D24-AB1D-01FC27B712C9}"/>
    <dgm:cxn modelId="{52128B14-B503-4475-A97D-43326CB9DED5}" type="presOf" srcId="{23DA6430-76D6-4C1D-8F95-769835AE0D24}" destId="{55B2A44D-CF44-4586-9461-3DF798D7FC0A}" srcOrd="0" destOrd="0" presId="urn:microsoft.com/office/officeart/2008/layout/VerticalCurvedList"/>
    <dgm:cxn modelId="{A9D8F372-D103-436C-BAD8-BAAB163BDAEE}" srcId="{23DA6430-76D6-4C1D-8F95-769835AE0D24}" destId="{A4BEB0DF-92BB-4260-AFBF-B4551EBAEADC}" srcOrd="2" destOrd="0" parTransId="{80BF10E0-CD2F-43E5-8D50-B08E2A74318C}" sibTransId="{09B9B5BA-0ACF-45C3-932E-7D302306B155}"/>
    <dgm:cxn modelId="{204E478F-06B7-4950-BEDB-CA615C5DA4F1}" type="presOf" srcId="{43D58DB5-0FD1-4103-9E50-CF61D68787C6}" destId="{505C3401-C589-4664-9E1E-2EFD564E1B35}" srcOrd="0" destOrd="0" presId="urn:microsoft.com/office/officeart/2008/layout/VerticalCurvedList"/>
    <dgm:cxn modelId="{97510EAC-FC78-42C3-82BD-7559463BBB21}" type="presOf" srcId="{208630F7-D728-4D24-AB1D-01FC27B712C9}" destId="{B379F3C8-2A89-443E-87DB-B25A2FF4AA94}" srcOrd="0" destOrd="0" presId="urn:microsoft.com/office/officeart/2008/layout/VerticalCurvedList"/>
    <dgm:cxn modelId="{850A784C-ABAF-4DA2-95CA-D34F6C2FAD36}" type="presParOf" srcId="{55B2A44D-CF44-4586-9461-3DF798D7FC0A}" destId="{40DA7420-F972-4D04-8627-00CDBD257147}" srcOrd="0" destOrd="0" presId="urn:microsoft.com/office/officeart/2008/layout/VerticalCurvedList"/>
    <dgm:cxn modelId="{74D2096C-F683-46F0-9077-D1C71D6E7327}" type="presParOf" srcId="{40DA7420-F972-4D04-8627-00CDBD257147}" destId="{57E280E2-BF77-46CE-9ADD-E530EEE1651E}" srcOrd="0" destOrd="0" presId="urn:microsoft.com/office/officeart/2008/layout/VerticalCurvedList"/>
    <dgm:cxn modelId="{BC8EC018-EDCE-40BA-9B0A-23055E3D9A6A}" type="presParOf" srcId="{57E280E2-BF77-46CE-9ADD-E530EEE1651E}" destId="{96665F41-B085-444F-A1AC-6412F3FF90E3}" srcOrd="0" destOrd="0" presId="urn:microsoft.com/office/officeart/2008/layout/VerticalCurvedList"/>
    <dgm:cxn modelId="{FE270F54-BAC6-4BCA-924B-9C94E6B5438D}" type="presParOf" srcId="{57E280E2-BF77-46CE-9ADD-E530EEE1651E}" destId="{B379F3C8-2A89-443E-87DB-B25A2FF4AA94}" srcOrd="1" destOrd="0" presId="urn:microsoft.com/office/officeart/2008/layout/VerticalCurvedList"/>
    <dgm:cxn modelId="{18521240-4711-4A07-815E-C6AC11D3FF07}" type="presParOf" srcId="{57E280E2-BF77-46CE-9ADD-E530EEE1651E}" destId="{6DFD8551-8B05-4D71-B064-58F31CE6E9A6}" srcOrd="2" destOrd="0" presId="urn:microsoft.com/office/officeart/2008/layout/VerticalCurvedList"/>
    <dgm:cxn modelId="{E18606CD-4378-4583-8B9F-609A71ABCDDE}" type="presParOf" srcId="{57E280E2-BF77-46CE-9ADD-E530EEE1651E}" destId="{9F5AD5A1-D389-4FC3-A664-B6FE59F8489B}" srcOrd="3" destOrd="0" presId="urn:microsoft.com/office/officeart/2008/layout/VerticalCurvedList"/>
    <dgm:cxn modelId="{502E1D2A-16AE-46FA-81A5-634F19D20E2D}" type="presParOf" srcId="{40DA7420-F972-4D04-8627-00CDBD257147}" destId="{505C3401-C589-4664-9E1E-2EFD564E1B35}" srcOrd="1" destOrd="0" presId="urn:microsoft.com/office/officeart/2008/layout/VerticalCurvedList"/>
    <dgm:cxn modelId="{C629E375-BE4D-4109-AC6A-2483D0DE98B7}" type="presParOf" srcId="{40DA7420-F972-4D04-8627-00CDBD257147}" destId="{644E9EFD-1879-4AE8-9B4B-D716641FAE51}" srcOrd="2" destOrd="0" presId="urn:microsoft.com/office/officeart/2008/layout/VerticalCurvedList"/>
    <dgm:cxn modelId="{A78BDA8F-89A5-4E02-BAA6-96A1C246F130}" type="presParOf" srcId="{644E9EFD-1879-4AE8-9B4B-D716641FAE51}" destId="{CEBF0DDA-85A3-4171-91C2-107F72600BDC}" srcOrd="0" destOrd="0" presId="urn:microsoft.com/office/officeart/2008/layout/VerticalCurvedList"/>
    <dgm:cxn modelId="{634BC364-4333-4F4C-9639-5E0AC32A966E}" type="presParOf" srcId="{40DA7420-F972-4D04-8627-00CDBD257147}" destId="{E9459175-B6F7-4AA6-B42F-04CB73FDD1CE}" srcOrd="3" destOrd="0" presId="urn:microsoft.com/office/officeart/2008/layout/VerticalCurvedList"/>
    <dgm:cxn modelId="{25E5831E-4DB0-47CF-8812-55B32CBDC065}" type="presParOf" srcId="{40DA7420-F972-4D04-8627-00CDBD257147}" destId="{C58837AA-EBFF-414B-96A7-0E7A64C913FC}" srcOrd="4" destOrd="0" presId="urn:microsoft.com/office/officeart/2008/layout/VerticalCurvedList"/>
    <dgm:cxn modelId="{47441F22-3AA6-4FE8-B37E-32CDD94AD922}" type="presParOf" srcId="{C58837AA-EBFF-414B-96A7-0E7A64C913FC}" destId="{D619B8AA-EFAC-4C44-95CC-5C5BDE702A5E}" srcOrd="0" destOrd="0" presId="urn:microsoft.com/office/officeart/2008/layout/VerticalCurvedList"/>
    <dgm:cxn modelId="{86BB1DB6-ADC5-41F3-8C14-927A488C9B35}" type="presParOf" srcId="{40DA7420-F972-4D04-8627-00CDBD257147}" destId="{38552A16-A6E7-4CBC-BD69-99A0437D34D0}" srcOrd="5" destOrd="0" presId="urn:microsoft.com/office/officeart/2008/layout/VerticalCurvedList"/>
    <dgm:cxn modelId="{0DB66DDE-C8DB-4158-A00D-94075AA4773A}" type="presParOf" srcId="{40DA7420-F972-4D04-8627-00CDBD257147}" destId="{46B5466F-2860-46AC-95EA-3A42FB2E25ED}" srcOrd="6" destOrd="0" presId="urn:microsoft.com/office/officeart/2008/layout/VerticalCurvedList"/>
    <dgm:cxn modelId="{9BD9E332-26DE-40F2-8794-72BBF4393AE0}" type="presParOf" srcId="{46B5466F-2860-46AC-95EA-3A42FB2E25ED}" destId="{0E358327-2982-4E11-BE31-DA47361059AB}" srcOrd="0" destOrd="0" presId="urn:microsoft.com/office/officeart/2008/layout/VerticalCurvedLis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4D66DC6D-DCB2-48B0-B323-DF5397E93923}" type="doc">
      <dgm:prSet loTypeId="urn:microsoft.com/office/officeart/2008/layout/VerticalCurvedList" loCatId="list" qsTypeId="urn:microsoft.com/office/officeart/2005/8/quickstyle/3d1" qsCatId="3D" csTypeId="urn:microsoft.com/office/officeart/2005/8/colors/accent3_5" csCatId="accent3" phldr="1"/>
      <dgm:spPr/>
      <dgm:t>
        <a:bodyPr/>
        <a:lstStyle/>
        <a:p>
          <a:endParaRPr lang="en-US"/>
        </a:p>
      </dgm:t>
    </dgm:pt>
    <dgm:pt modelId="{F484F85F-77B0-4489-BA49-5C96B8946EEA}">
      <dgm:prSet phldrT="[Text]"/>
      <dgm:spPr/>
      <dgm:t>
        <a:bodyPr/>
        <a:lstStyle/>
        <a:p>
          <a:pPr rtl="0"/>
          <a:r>
            <a:rPr lang="fa-IR" b="1" dirty="0">
              <a:solidFill>
                <a:schemeClr val="tx1"/>
              </a:solidFill>
              <a:latin typeface="Times New Roman" panose="02020603050405020304" pitchFamily="18" charset="0"/>
              <a:cs typeface="B Nazanin" panose="00000400000000000000" pitchFamily="2" charset="-78"/>
            </a:rPr>
            <a:t>تأمین مواد مختلف به صورت آزمایشگاهی برای مصارف آزمایشگاهی </a:t>
          </a:r>
          <a:endParaRPr lang="en-US" b="1" dirty="0">
            <a:solidFill>
              <a:schemeClr val="tx1"/>
            </a:solidFill>
            <a:latin typeface="Times New Roman" panose="02020603050405020304" pitchFamily="18" charset="0"/>
            <a:cs typeface="B Nazanin" panose="00000400000000000000" pitchFamily="2" charset="-78"/>
          </a:endParaRPr>
        </a:p>
      </dgm:t>
    </dgm:pt>
    <dgm:pt modelId="{25E08E06-53CB-42C4-8723-6D92DAD8F385}" type="parTrans" cxnId="{1CA2E696-F1A8-4B26-87A3-B3DBE2B599B1}">
      <dgm:prSet/>
      <dgm:spPr/>
      <dgm:t>
        <a:bodyPr/>
        <a:lstStyle/>
        <a:p>
          <a:endParaRPr lang="en-US"/>
        </a:p>
      </dgm:t>
    </dgm:pt>
    <dgm:pt modelId="{1E2C3F58-232B-4497-9901-967877CD0820}" type="sibTrans" cxnId="{1CA2E696-F1A8-4B26-87A3-B3DBE2B599B1}">
      <dgm:prSet/>
      <dgm:spPr/>
      <dgm:t>
        <a:bodyPr/>
        <a:lstStyle/>
        <a:p>
          <a:endParaRPr lang="en-US"/>
        </a:p>
      </dgm:t>
    </dgm:pt>
    <dgm:pt modelId="{39BCA3C6-A1DE-4396-BB42-1A27B4E25E1C}">
      <dgm:prSet phldrT="[Text]"/>
      <dgm:spPr/>
      <dgm:t>
        <a:bodyPr/>
        <a:lstStyle/>
        <a:p>
          <a:pPr rtl="1"/>
          <a:r>
            <a:rPr lang="fa-IR" b="1" dirty="0">
              <a:solidFill>
                <a:schemeClr val="tx1"/>
              </a:solidFill>
              <a:latin typeface="Times New Roman" panose="02020603050405020304" pitchFamily="18" charset="0"/>
              <a:cs typeface="B Nazanin" panose="00000400000000000000" pitchFamily="2" charset="-78"/>
            </a:rPr>
            <a:t>تولید مکس‌فازها، مکسین‌ها، مواد کربنی فعال و متخلخل، مشخصه‌یابی مواد</a:t>
          </a:r>
          <a:endParaRPr lang="en-US" b="1" dirty="0">
            <a:solidFill>
              <a:schemeClr val="tx1"/>
            </a:solidFill>
            <a:latin typeface="Times New Roman" panose="02020603050405020304" pitchFamily="18" charset="0"/>
            <a:cs typeface="B Nazanin" panose="00000400000000000000" pitchFamily="2" charset="-78"/>
          </a:endParaRPr>
        </a:p>
      </dgm:t>
    </dgm:pt>
    <dgm:pt modelId="{1101CE41-194B-4BA5-8780-1C63BCBCE7F6}" type="parTrans" cxnId="{4959D384-62CB-47CC-8AC8-23C4488680BA}">
      <dgm:prSet/>
      <dgm:spPr/>
      <dgm:t>
        <a:bodyPr/>
        <a:lstStyle/>
        <a:p>
          <a:endParaRPr lang="en-US"/>
        </a:p>
      </dgm:t>
    </dgm:pt>
    <dgm:pt modelId="{8417A469-A33D-412C-A1A0-81A02D35C3FE}" type="sibTrans" cxnId="{4959D384-62CB-47CC-8AC8-23C4488680BA}">
      <dgm:prSet/>
      <dgm:spPr/>
      <dgm:t>
        <a:bodyPr/>
        <a:lstStyle/>
        <a:p>
          <a:endParaRPr lang="en-US"/>
        </a:p>
      </dgm:t>
    </dgm:pt>
    <dgm:pt modelId="{1EA71F77-6015-48DF-8555-E95251A9CE46}">
      <dgm:prSet phldrT="[Text]"/>
      <dgm:spPr/>
      <dgm:t>
        <a:bodyPr/>
        <a:lstStyle/>
        <a:p>
          <a:pPr rtl="1"/>
          <a:r>
            <a:rPr lang="fa-IR" b="1" dirty="0">
              <a:solidFill>
                <a:schemeClr val="tx1"/>
              </a:solidFill>
              <a:latin typeface="Times New Roman" panose="02020603050405020304" pitchFamily="18" charset="0"/>
              <a:cs typeface="B Nazanin" panose="00000400000000000000" pitchFamily="2" charset="-78"/>
            </a:rPr>
            <a:t>طراحی و ساخت تجهیزات سنتز مکسین‌ها و محصولات کربنی نانوساختار</a:t>
          </a:r>
          <a:endParaRPr lang="en-US" b="1" dirty="0">
            <a:solidFill>
              <a:schemeClr val="tx1"/>
            </a:solidFill>
            <a:latin typeface="Times New Roman" panose="02020603050405020304" pitchFamily="18" charset="0"/>
            <a:cs typeface="B Nazanin" panose="00000400000000000000" pitchFamily="2" charset="-78"/>
          </a:endParaRPr>
        </a:p>
      </dgm:t>
    </dgm:pt>
    <dgm:pt modelId="{14FC50F9-686F-40F1-A682-3C11B23F8EC4}" type="parTrans" cxnId="{9FA24A7B-7DD0-41DE-A6A1-8051051057E7}">
      <dgm:prSet/>
      <dgm:spPr/>
      <dgm:t>
        <a:bodyPr/>
        <a:lstStyle/>
        <a:p>
          <a:endParaRPr lang="en-US"/>
        </a:p>
      </dgm:t>
    </dgm:pt>
    <dgm:pt modelId="{E977A59F-14C4-4525-B8CE-3D1D5850E203}" type="sibTrans" cxnId="{9FA24A7B-7DD0-41DE-A6A1-8051051057E7}">
      <dgm:prSet/>
      <dgm:spPr/>
      <dgm:t>
        <a:bodyPr/>
        <a:lstStyle/>
        <a:p>
          <a:endParaRPr lang="en-US"/>
        </a:p>
      </dgm:t>
    </dgm:pt>
    <dgm:pt modelId="{A624F3F0-0CBE-419F-AC31-685A24D771AB}">
      <dgm:prSet phldrT="[Text]"/>
      <dgm:spPr/>
      <dgm:t>
        <a:bodyPr/>
        <a:lstStyle/>
        <a:p>
          <a:r>
            <a:rPr lang="fa-IR" b="1" dirty="0">
              <a:solidFill>
                <a:schemeClr val="tx1"/>
              </a:solidFill>
              <a:cs typeface="B Nazanin" panose="00000400000000000000" pitchFamily="2" charset="-78"/>
            </a:rPr>
            <a:t>قابلیت آماده سازی بر حسب نیاز مشتری</a:t>
          </a:r>
          <a:endParaRPr lang="en-US" b="1" dirty="0">
            <a:solidFill>
              <a:schemeClr val="tx1"/>
            </a:solidFill>
            <a:latin typeface="Times New Roman" panose="02020603050405020304" pitchFamily="18" charset="0"/>
            <a:cs typeface="B Nazanin" panose="00000400000000000000" pitchFamily="2" charset="-78"/>
          </a:endParaRPr>
        </a:p>
      </dgm:t>
    </dgm:pt>
    <dgm:pt modelId="{92D28869-4C9E-45AA-851C-78455A368FFC}" type="parTrans" cxnId="{94673CA7-4489-4FB2-8318-025A715F4BC2}">
      <dgm:prSet/>
      <dgm:spPr/>
      <dgm:t>
        <a:bodyPr/>
        <a:lstStyle/>
        <a:p>
          <a:endParaRPr lang="en-US"/>
        </a:p>
      </dgm:t>
    </dgm:pt>
    <dgm:pt modelId="{09D56350-88EB-4321-BD61-3FC3C44B7860}" type="sibTrans" cxnId="{94673CA7-4489-4FB2-8318-025A715F4BC2}">
      <dgm:prSet/>
      <dgm:spPr/>
      <dgm:t>
        <a:bodyPr/>
        <a:lstStyle/>
        <a:p>
          <a:endParaRPr lang="en-US"/>
        </a:p>
      </dgm:t>
    </dgm:pt>
    <dgm:pt modelId="{1D0CB60E-DC8A-4174-8F24-06B17D7EBD5D}" type="pres">
      <dgm:prSet presAssocID="{4D66DC6D-DCB2-48B0-B323-DF5397E93923}" presName="Name0" presStyleCnt="0">
        <dgm:presLayoutVars>
          <dgm:chMax val="7"/>
          <dgm:chPref val="7"/>
          <dgm:dir val="rev"/>
        </dgm:presLayoutVars>
      </dgm:prSet>
      <dgm:spPr/>
      <dgm:t>
        <a:bodyPr/>
        <a:lstStyle/>
        <a:p>
          <a:endParaRPr lang="en-US"/>
        </a:p>
      </dgm:t>
    </dgm:pt>
    <dgm:pt modelId="{4F9176D4-47A2-4300-B6CE-A1073AAEBB40}" type="pres">
      <dgm:prSet presAssocID="{4D66DC6D-DCB2-48B0-B323-DF5397E93923}" presName="Name1" presStyleCnt="0"/>
      <dgm:spPr/>
    </dgm:pt>
    <dgm:pt modelId="{06E8934D-2D48-4201-B74E-9612AFFC0368}" type="pres">
      <dgm:prSet presAssocID="{4D66DC6D-DCB2-48B0-B323-DF5397E93923}" presName="cycle" presStyleCnt="0"/>
      <dgm:spPr/>
    </dgm:pt>
    <dgm:pt modelId="{EC4E6BCE-E5BD-4AF2-8300-C1572FB01F68}" type="pres">
      <dgm:prSet presAssocID="{4D66DC6D-DCB2-48B0-B323-DF5397E93923}" presName="srcNode" presStyleLbl="node1" presStyleIdx="0" presStyleCnt="4"/>
      <dgm:spPr/>
    </dgm:pt>
    <dgm:pt modelId="{252A1FE1-00E8-4525-9B1B-8C3FE3CF5B37}" type="pres">
      <dgm:prSet presAssocID="{4D66DC6D-DCB2-48B0-B323-DF5397E93923}" presName="conn" presStyleLbl="parChTrans1D2" presStyleIdx="0" presStyleCnt="1"/>
      <dgm:spPr/>
      <dgm:t>
        <a:bodyPr/>
        <a:lstStyle/>
        <a:p>
          <a:endParaRPr lang="en-US"/>
        </a:p>
      </dgm:t>
    </dgm:pt>
    <dgm:pt modelId="{F5E6FFFF-0532-46C6-B66A-3352D4CD306E}" type="pres">
      <dgm:prSet presAssocID="{4D66DC6D-DCB2-48B0-B323-DF5397E93923}" presName="extraNode" presStyleLbl="node1" presStyleIdx="0" presStyleCnt="4"/>
      <dgm:spPr/>
    </dgm:pt>
    <dgm:pt modelId="{F1B728C9-37E4-4EC5-B859-3A288EED5FD3}" type="pres">
      <dgm:prSet presAssocID="{4D66DC6D-DCB2-48B0-B323-DF5397E93923}" presName="dstNode" presStyleLbl="node1" presStyleIdx="0" presStyleCnt="4"/>
      <dgm:spPr/>
    </dgm:pt>
    <dgm:pt modelId="{F61A50E0-A938-4FA0-AD36-87DBA00B7D73}" type="pres">
      <dgm:prSet presAssocID="{39BCA3C6-A1DE-4396-BB42-1A27B4E25E1C}" presName="text_1" presStyleLbl="node1" presStyleIdx="0" presStyleCnt="4">
        <dgm:presLayoutVars>
          <dgm:bulletEnabled val="1"/>
        </dgm:presLayoutVars>
      </dgm:prSet>
      <dgm:spPr/>
      <dgm:t>
        <a:bodyPr/>
        <a:lstStyle/>
        <a:p>
          <a:endParaRPr lang="en-US"/>
        </a:p>
      </dgm:t>
    </dgm:pt>
    <dgm:pt modelId="{14C9ECD1-DC22-43F8-BEC1-6929495823D5}" type="pres">
      <dgm:prSet presAssocID="{39BCA3C6-A1DE-4396-BB42-1A27B4E25E1C}" presName="accent_1" presStyleCnt="0"/>
      <dgm:spPr/>
    </dgm:pt>
    <dgm:pt modelId="{7AF2AD9E-F27E-4AC1-8DA1-93F7D341DE54}" type="pres">
      <dgm:prSet presAssocID="{39BCA3C6-A1DE-4396-BB42-1A27B4E25E1C}" presName="accentRepeatNode" presStyleLbl="solidFgAcc1" presStyleIdx="0" presStyleCnt="4"/>
      <dgm:spPr/>
    </dgm:pt>
    <dgm:pt modelId="{FABD2223-E631-4F68-8E06-B596F61FBFF3}" type="pres">
      <dgm:prSet presAssocID="{1EA71F77-6015-48DF-8555-E95251A9CE46}" presName="text_2" presStyleLbl="node1" presStyleIdx="1" presStyleCnt="4">
        <dgm:presLayoutVars>
          <dgm:bulletEnabled val="1"/>
        </dgm:presLayoutVars>
      </dgm:prSet>
      <dgm:spPr/>
      <dgm:t>
        <a:bodyPr/>
        <a:lstStyle/>
        <a:p>
          <a:endParaRPr lang="en-US"/>
        </a:p>
      </dgm:t>
    </dgm:pt>
    <dgm:pt modelId="{0A3195C5-2FCC-4659-A0E1-F20C1E03AC12}" type="pres">
      <dgm:prSet presAssocID="{1EA71F77-6015-48DF-8555-E95251A9CE46}" presName="accent_2" presStyleCnt="0"/>
      <dgm:spPr/>
    </dgm:pt>
    <dgm:pt modelId="{3F144042-9069-4D13-810E-09D262F3B01C}" type="pres">
      <dgm:prSet presAssocID="{1EA71F77-6015-48DF-8555-E95251A9CE46}" presName="accentRepeatNode" presStyleLbl="solidFgAcc1" presStyleIdx="1" presStyleCnt="4"/>
      <dgm:spPr/>
    </dgm:pt>
    <dgm:pt modelId="{50CADD80-A407-41D4-A3EE-B42C998EDA84}" type="pres">
      <dgm:prSet presAssocID="{A624F3F0-0CBE-419F-AC31-685A24D771AB}" presName="text_3" presStyleLbl="node1" presStyleIdx="2" presStyleCnt="4">
        <dgm:presLayoutVars>
          <dgm:bulletEnabled val="1"/>
        </dgm:presLayoutVars>
      </dgm:prSet>
      <dgm:spPr/>
      <dgm:t>
        <a:bodyPr/>
        <a:lstStyle/>
        <a:p>
          <a:endParaRPr lang="en-US"/>
        </a:p>
      </dgm:t>
    </dgm:pt>
    <dgm:pt modelId="{F146EA9A-E8F5-4F4D-9674-66AA33675269}" type="pres">
      <dgm:prSet presAssocID="{A624F3F0-0CBE-419F-AC31-685A24D771AB}" presName="accent_3" presStyleCnt="0"/>
      <dgm:spPr/>
    </dgm:pt>
    <dgm:pt modelId="{ADEEFF65-6F95-4C97-81D3-671A76CFF667}" type="pres">
      <dgm:prSet presAssocID="{A624F3F0-0CBE-419F-AC31-685A24D771AB}" presName="accentRepeatNode" presStyleLbl="solidFgAcc1" presStyleIdx="2" presStyleCnt="4"/>
      <dgm:spPr/>
    </dgm:pt>
    <dgm:pt modelId="{EE481BF6-A875-4CCD-9D0F-56385BC91BCF}" type="pres">
      <dgm:prSet presAssocID="{F484F85F-77B0-4489-BA49-5C96B8946EEA}" presName="text_4" presStyleLbl="node1" presStyleIdx="3" presStyleCnt="4">
        <dgm:presLayoutVars>
          <dgm:bulletEnabled val="1"/>
        </dgm:presLayoutVars>
      </dgm:prSet>
      <dgm:spPr/>
      <dgm:t>
        <a:bodyPr/>
        <a:lstStyle/>
        <a:p>
          <a:endParaRPr lang="en-US"/>
        </a:p>
      </dgm:t>
    </dgm:pt>
    <dgm:pt modelId="{51383CA9-AD91-48C3-AEE4-A89F47F46D7B}" type="pres">
      <dgm:prSet presAssocID="{F484F85F-77B0-4489-BA49-5C96B8946EEA}" presName="accent_4" presStyleCnt="0"/>
      <dgm:spPr/>
    </dgm:pt>
    <dgm:pt modelId="{E38B3B00-25F3-4013-B5F6-59E4BDD9556C}" type="pres">
      <dgm:prSet presAssocID="{F484F85F-77B0-4489-BA49-5C96B8946EEA}" presName="accentRepeatNode" presStyleLbl="solidFgAcc1" presStyleIdx="3" presStyleCnt="4"/>
      <dgm:spPr/>
    </dgm:pt>
  </dgm:ptLst>
  <dgm:cxnLst>
    <dgm:cxn modelId="{D14F9F3C-66E3-44F7-A0AC-76872C63E9C5}" type="presOf" srcId="{8417A469-A33D-412C-A1A0-81A02D35C3FE}" destId="{252A1FE1-00E8-4525-9B1B-8C3FE3CF5B37}" srcOrd="0" destOrd="0" presId="urn:microsoft.com/office/officeart/2008/layout/VerticalCurvedList"/>
    <dgm:cxn modelId="{1CA2E696-F1A8-4B26-87A3-B3DBE2B599B1}" srcId="{4D66DC6D-DCB2-48B0-B323-DF5397E93923}" destId="{F484F85F-77B0-4489-BA49-5C96B8946EEA}" srcOrd="3" destOrd="0" parTransId="{25E08E06-53CB-42C4-8723-6D92DAD8F385}" sibTransId="{1E2C3F58-232B-4497-9901-967877CD0820}"/>
    <dgm:cxn modelId="{9FA24A7B-7DD0-41DE-A6A1-8051051057E7}" srcId="{4D66DC6D-DCB2-48B0-B323-DF5397E93923}" destId="{1EA71F77-6015-48DF-8555-E95251A9CE46}" srcOrd="1" destOrd="0" parTransId="{14FC50F9-686F-40F1-A682-3C11B23F8EC4}" sibTransId="{E977A59F-14C4-4525-B8CE-3D1D5850E203}"/>
    <dgm:cxn modelId="{B69FB8D9-A142-478C-B59C-D3F58381970F}" type="presOf" srcId="{1EA71F77-6015-48DF-8555-E95251A9CE46}" destId="{FABD2223-E631-4F68-8E06-B596F61FBFF3}" srcOrd="0" destOrd="0" presId="urn:microsoft.com/office/officeart/2008/layout/VerticalCurvedList"/>
    <dgm:cxn modelId="{DA9AF4D9-994D-4E2A-AC04-1B22CE3315BC}" type="presOf" srcId="{39BCA3C6-A1DE-4396-BB42-1A27B4E25E1C}" destId="{F61A50E0-A938-4FA0-AD36-87DBA00B7D73}" srcOrd="0" destOrd="0" presId="urn:microsoft.com/office/officeart/2008/layout/VerticalCurvedList"/>
    <dgm:cxn modelId="{4959D384-62CB-47CC-8AC8-23C4488680BA}" srcId="{4D66DC6D-DCB2-48B0-B323-DF5397E93923}" destId="{39BCA3C6-A1DE-4396-BB42-1A27B4E25E1C}" srcOrd="0" destOrd="0" parTransId="{1101CE41-194B-4BA5-8780-1C63BCBCE7F6}" sibTransId="{8417A469-A33D-412C-A1A0-81A02D35C3FE}"/>
    <dgm:cxn modelId="{94673CA7-4489-4FB2-8318-025A715F4BC2}" srcId="{4D66DC6D-DCB2-48B0-B323-DF5397E93923}" destId="{A624F3F0-0CBE-419F-AC31-685A24D771AB}" srcOrd="2" destOrd="0" parTransId="{92D28869-4C9E-45AA-851C-78455A368FFC}" sibTransId="{09D56350-88EB-4321-BD61-3FC3C44B7860}"/>
    <dgm:cxn modelId="{7D40C73B-2CD1-4985-923C-DCFEB0062377}" type="presOf" srcId="{A624F3F0-0CBE-419F-AC31-685A24D771AB}" destId="{50CADD80-A407-41D4-A3EE-B42C998EDA84}" srcOrd="0" destOrd="0" presId="urn:microsoft.com/office/officeart/2008/layout/VerticalCurvedList"/>
    <dgm:cxn modelId="{25F026BC-9045-47C9-8EB3-BC7ED407961E}" type="presOf" srcId="{4D66DC6D-DCB2-48B0-B323-DF5397E93923}" destId="{1D0CB60E-DC8A-4174-8F24-06B17D7EBD5D}" srcOrd="0" destOrd="0" presId="urn:microsoft.com/office/officeart/2008/layout/VerticalCurvedList"/>
    <dgm:cxn modelId="{6422DABA-C32E-4A78-BE15-ABBFE3709FB2}" type="presOf" srcId="{F484F85F-77B0-4489-BA49-5C96B8946EEA}" destId="{EE481BF6-A875-4CCD-9D0F-56385BC91BCF}" srcOrd="0" destOrd="0" presId="urn:microsoft.com/office/officeart/2008/layout/VerticalCurvedList"/>
    <dgm:cxn modelId="{FA43707B-0308-4B03-9F11-0747E6DFB261}" type="presParOf" srcId="{1D0CB60E-DC8A-4174-8F24-06B17D7EBD5D}" destId="{4F9176D4-47A2-4300-B6CE-A1073AAEBB40}" srcOrd="0" destOrd="0" presId="urn:microsoft.com/office/officeart/2008/layout/VerticalCurvedList"/>
    <dgm:cxn modelId="{D2229DC7-7268-487E-8ED9-ADA3BBD7815D}" type="presParOf" srcId="{4F9176D4-47A2-4300-B6CE-A1073AAEBB40}" destId="{06E8934D-2D48-4201-B74E-9612AFFC0368}" srcOrd="0" destOrd="0" presId="urn:microsoft.com/office/officeart/2008/layout/VerticalCurvedList"/>
    <dgm:cxn modelId="{E05ADEA1-EDD6-4A09-915E-40A85EDACEBA}" type="presParOf" srcId="{06E8934D-2D48-4201-B74E-9612AFFC0368}" destId="{EC4E6BCE-E5BD-4AF2-8300-C1572FB01F68}" srcOrd="0" destOrd="0" presId="urn:microsoft.com/office/officeart/2008/layout/VerticalCurvedList"/>
    <dgm:cxn modelId="{AD2F19D0-F835-448B-BF22-B63B028D59BC}" type="presParOf" srcId="{06E8934D-2D48-4201-B74E-9612AFFC0368}" destId="{252A1FE1-00E8-4525-9B1B-8C3FE3CF5B37}" srcOrd="1" destOrd="0" presId="urn:microsoft.com/office/officeart/2008/layout/VerticalCurvedList"/>
    <dgm:cxn modelId="{EB813F1E-32C9-4347-910B-547C68E2A578}" type="presParOf" srcId="{06E8934D-2D48-4201-B74E-9612AFFC0368}" destId="{F5E6FFFF-0532-46C6-B66A-3352D4CD306E}" srcOrd="2" destOrd="0" presId="urn:microsoft.com/office/officeart/2008/layout/VerticalCurvedList"/>
    <dgm:cxn modelId="{D7E50D65-10C3-475F-839E-6C9F45C88ED3}" type="presParOf" srcId="{06E8934D-2D48-4201-B74E-9612AFFC0368}" destId="{F1B728C9-37E4-4EC5-B859-3A288EED5FD3}" srcOrd="3" destOrd="0" presId="urn:microsoft.com/office/officeart/2008/layout/VerticalCurvedList"/>
    <dgm:cxn modelId="{709A5A63-15F7-4296-BC9A-99591352087B}" type="presParOf" srcId="{4F9176D4-47A2-4300-B6CE-A1073AAEBB40}" destId="{F61A50E0-A938-4FA0-AD36-87DBA00B7D73}" srcOrd="1" destOrd="0" presId="urn:microsoft.com/office/officeart/2008/layout/VerticalCurvedList"/>
    <dgm:cxn modelId="{FEA4A90D-DC84-405F-B385-89BF98C8E321}" type="presParOf" srcId="{4F9176D4-47A2-4300-B6CE-A1073AAEBB40}" destId="{14C9ECD1-DC22-43F8-BEC1-6929495823D5}" srcOrd="2" destOrd="0" presId="urn:microsoft.com/office/officeart/2008/layout/VerticalCurvedList"/>
    <dgm:cxn modelId="{6B6EFBCF-404F-4C23-90DE-4C516B2D2FB0}" type="presParOf" srcId="{14C9ECD1-DC22-43F8-BEC1-6929495823D5}" destId="{7AF2AD9E-F27E-4AC1-8DA1-93F7D341DE54}" srcOrd="0" destOrd="0" presId="urn:microsoft.com/office/officeart/2008/layout/VerticalCurvedList"/>
    <dgm:cxn modelId="{37D6201A-C3AA-4BC3-B2E7-836EB5A3105F}" type="presParOf" srcId="{4F9176D4-47A2-4300-B6CE-A1073AAEBB40}" destId="{FABD2223-E631-4F68-8E06-B596F61FBFF3}" srcOrd="3" destOrd="0" presId="urn:microsoft.com/office/officeart/2008/layout/VerticalCurvedList"/>
    <dgm:cxn modelId="{2AAE3285-A578-497B-8909-4F35F171AEBB}" type="presParOf" srcId="{4F9176D4-47A2-4300-B6CE-A1073AAEBB40}" destId="{0A3195C5-2FCC-4659-A0E1-F20C1E03AC12}" srcOrd="4" destOrd="0" presId="urn:microsoft.com/office/officeart/2008/layout/VerticalCurvedList"/>
    <dgm:cxn modelId="{582EB256-C50D-4560-9B18-26F48FD7982D}" type="presParOf" srcId="{0A3195C5-2FCC-4659-A0E1-F20C1E03AC12}" destId="{3F144042-9069-4D13-810E-09D262F3B01C}" srcOrd="0" destOrd="0" presId="urn:microsoft.com/office/officeart/2008/layout/VerticalCurvedList"/>
    <dgm:cxn modelId="{AC65D26D-92C3-4269-A385-DBEB753198B1}" type="presParOf" srcId="{4F9176D4-47A2-4300-B6CE-A1073AAEBB40}" destId="{50CADD80-A407-41D4-A3EE-B42C998EDA84}" srcOrd="5" destOrd="0" presId="urn:microsoft.com/office/officeart/2008/layout/VerticalCurvedList"/>
    <dgm:cxn modelId="{FEDE324E-E3CF-4B68-9B51-9FF106DCF7F9}" type="presParOf" srcId="{4F9176D4-47A2-4300-B6CE-A1073AAEBB40}" destId="{F146EA9A-E8F5-4F4D-9674-66AA33675269}" srcOrd="6" destOrd="0" presId="urn:microsoft.com/office/officeart/2008/layout/VerticalCurvedList"/>
    <dgm:cxn modelId="{CE6BE870-9D6B-406D-B0CA-AF3A6BBC25E6}" type="presParOf" srcId="{F146EA9A-E8F5-4F4D-9674-66AA33675269}" destId="{ADEEFF65-6F95-4C97-81D3-671A76CFF667}" srcOrd="0" destOrd="0" presId="urn:microsoft.com/office/officeart/2008/layout/VerticalCurvedList"/>
    <dgm:cxn modelId="{D47B4BD2-3A4E-43D0-BCD6-E6A2755B35C5}" type="presParOf" srcId="{4F9176D4-47A2-4300-B6CE-A1073AAEBB40}" destId="{EE481BF6-A875-4CCD-9D0F-56385BC91BCF}" srcOrd="7" destOrd="0" presId="urn:microsoft.com/office/officeart/2008/layout/VerticalCurvedList"/>
    <dgm:cxn modelId="{2E21CB5C-4F69-490D-A083-95A9540D6B35}" type="presParOf" srcId="{4F9176D4-47A2-4300-B6CE-A1073AAEBB40}" destId="{51383CA9-AD91-48C3-AEE4-A89F47F46D7B}" srcOrd="8" destOrd="0" presId="urn:microsoft.com/office/officeart/2008/layout/VerticalCurvedList"/>
    <dgm:cxn modelId="{86B39F26-ECEB-424C-AD4D-F5F96D560806}" type="presParOf" srcId="{51383CA9-AD91-48C3-AEE4-A89F47F46D7B}" destId="{E38B3B00-25F3-4013-B5F6-59E4BDD9556C}"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AB93C69-FA33-4F86-A4FE-BF00EC930B4E}" type="doc">
      <dgm:prSet loTypeId="urn:microsoft.com/office/officeart/2009/layout/CircleArrowProcess" loCatId="process" qsTypeId="urn:microsoft.com/office/officeart/2005/8/quickstyle/3d2" qsCatId="3D" csTypeId="urn:microsoft.com/office/officeart/2005/8/colors/accent1_2" csCatId="accent1" phldr="1"/>
      <dgm:spPr/>
      <dgm:t>
        <a:bodyPr/>
        <a:lstStyle/>
        <a:p>
          <a:endParaRPr lang="en-US"/>
        </a:p>
      </dgm:t>
    </dgm:pt>
    <dgm:pt modelId="{BDAC6413-41A5-4AFF-A34F-9043EC3D8E2A}">
      <dgm:prSet phldrT="[Text]"/>
      <dgm:spPr/>
      <dgm:t>
        <a:bodyPr/>
        <a:lstStyle/>
        <a:p>
          <a:r>
            <a:rPr lang="fa-IR" b="1" dirty="0">
              <a:solidFill>
                <a:schemeClr val="accent2">
                  <a:lumMod val="60000"/>
                  <a:lumOff val="40000"/>
                </a:schemeClr>
              </a:solidFill>
              <a:cs typeface="B Titr" panose="00000700000000000000" pitchFamily="2" charset="-78"/>
            </a:rPr>
            <a:t>مکس فاز</a:t>
          </a:r>
          <a:endParaRPr lang="en-US" b="1" dirty="0">
            <a:solidFill>
              <a:schemeClr val="accent2">
                <a:lumMod val="60000"/>
                <a:lumOff val="40000"/>
              </a:schemeClr>
            </a:solidFill>
            <a:cs typeface="B Titr" panose="00000700000000000000" pitchFamily="2" charset="-78"/>
          </a:endParaRPr>
        </a:p>
      </dgm:t>
    </dgm:pt>
    <dgm:pt modelId="{B4B95D10-7C6A-445F-B3E8-AF8235BC3D92}" type="parTrans" cxnId="{EDEF6180-959C-40B1-AA08-8095F6441572}">
      <dgm:prSet/>
      <dgm:spPr/>
      <dgm:t>
        <a:bodyPr/>
        <a:lstStyle/>
        <a:p>
          <a:endParaRPr lang="en-US"/>
        </a:p>
      </dgm:t>
    </dgm:pt>
    <dgm:pt modelId="{FD0F89F1-39A5-4F64-9CD1-9149D77BE9E6}" type="sibTrans" cxnId="{EDEF6180-959C-40B1-AA08-8095F6441572}">
      <dgm:prSet/>
      <dgm:spPr/>
      <dgm:t>
        <a:bodyPr/>
        <a:lstStyle/>
        <a:p>
          <a:endParaRPr lang="en-US"/>
        </a:p>
      </dgm:t>
    </dgm:pt>
    <dgm:pt modelId="{9983AFF6-A4BE-48AE-A050-1A90FF7A5041}">
      <dgm:prSet phldrT="[Text]" custT="1"/>
      <dgm:spPr/>
      <dgm:t>
        <a:bodyPr/>
        <a:lstStyle/>
        <a:p>
          <a:pPr algn="ctr" rtl="1"/>
          <a:r>
            <a:rPr lang="fa-IR" sz="1600" b="1" dirty="0">
              <a:solidFill>
                <a:schemeClr val="accent1">
                  <a:lumMod val="75000"/>
                </a:schemeClr>
              </a:solidFill>
              <a:cs typeface="B Nazanin" panose="00000400000000000000" pitchFamily="2" charset="-78"/>
            </a:rPr>
            <a:t>فاز سه بعدی</a:t>
          </a:r>
          <a:endParaRPr lang="en-US" sz="1600" b="1" dirty="0">
            <a:solidFill>
              <a:schemeClr val="accent1">
                <a:lumMod val="75000"/>
              </a:schemeClr>
            </a:solidFill>
            <a:cs typeface="B Nazanin" panose="00000400000000000000" pitchFamily="2" charset="-78"/>
          </a:endParaRPr>
        </a:p>
      </dgm:t>
    </dgm:pt>
    <dgm:pt modelId="{584C9E70-A560-4A31-B360-DAA2FA2FB1EB}" type="parTrans" cxnId="{F5AE0677-508C-4254-BAFB-6C3D6E951325}">
      <dgm:prSet/>
      <dgm:spPr/>
      <dgm:t>
        <a:bodyPr/>
        <a:lstStyle/>
        <a:p>
          <a:endParaRPr lang="en-US"/>
        </a:p>
      </dgm:t>
    </dgm:pt>
    <dgm:pt modelId="{9676CC78-3784-4F64-AF0E-46026DC25168}" type="sibTrans" cxnId="{F5AE0677-508C-4254-BAFB-6C3D6E951325}">
      <dgm:prSet/>
      <dgm:spPr/>
      <dgm:t>
        <a:bodyPr/>
        <a:lstStyle/>
        <a:p>
          <a:endParaRPr lang="en-US"/>
        </a:p>
      </dgm:t>
    </dgm:pt>
    <dgm:pt modelId="{770AF443-8C59-4141-8CE5-14B68DE5AD29}">
      <dgm:prSet phldrT="[Text]" custT="1"/>
      <dgm:spPr/>
      <dgm:t>
        <a:bodyPr/>
        <a:lstStyle/>
        <a:p>
          <a:pPr algn="ctr" rtl="1"/>
          <a:r>
            <a:rPr lang="en-US" sz="1600" b="1" dirty="0">
              <a:solidFill>
                <a:schemeClr val="accent1">
                  <a:lumMod val="75000"/>
                </a:schemeClr>
              </a:solidFill>
              <a:latin typeface="Times New Roman" panose="02020603050405020304" pitchFamily="18" charset="0"/>
              <a:cs typeface="Times New Roman" panose="02020603050405020304" pitchFamily="18" charset="0"/>
            </a:rPr>
            <a:t>Mn+1AXn</a:t>
          </a:r>
        </a:p>
      </dgm:t>
    </dgm:pt>
    <dgm:pt modelId="{09F01A3A-0F26-4C06-977F-6E1A03264308}" type="parTrans" cxnId="{F7517931-BB14-4055-956F-A2CC198DF70B}">
      <dgm:prSet/>
      <dgm:spPr/>
      <dgm:t>
        <a:bodyPr/>
        <a:lstStyle/>
        <a:p>
          <a:endParaRPr lang="en-US"/>
        </a:p>
      </dgm:t>
    </dgm:pt>
    <dgm:pt modelId="{E742DAB3-5238-4ECE-B3E9-6199743FB5E2}" type="sibTrans" cxnId="{F7517931-BB14-4055-956F-A2CC198DF70B}">
      <dgm:prSet/>
      <dgm:spPr/>
      <dgm:t>
        <a:bodyPr/>
        <a:lstStyle/>
        <a:p>
          <a:endParaRPr lang="en-US"/>
        </a:p>
      </dgm:t>
    </dgm:pt>
    <dgm:pt modelId="{7E8FC304-A154-463F-A86B-7B8C49013E08}">
      <dgm:prSet phldrT="[Text]"/>
      <dgm:spPr/>
      <dgm:t>
        <a:bodyPr/>
        <a:lstStyle/>
        <a:p>
          <a:r>
            <a:rPr lang="fa-IR" b="1" dirty="0">
              <a:solidFill>
                <a:schemeClr val="accent2">
                  <a:lumMod val="60000"/>
                  <a:lumOff val="40000"/>
                </a:schemeClr>
              </a:solidFill>
              <a:cs typeface="B Titr" panose="00000700000000000000" pitchFamily="2" charset="-78"/>
            </a:rPr>
            <a:t>حذف انتخابی</a:t>
          </a:r>
          <a:r>
            <a:rPr lang="fa-IR" b="1" dirty="0">
              <a:solidFill>
                <a:schemeClr val="accent4">
                  <a:lumMod val="75000"/>
                </a:schemeClr>
              </a:solidFill>
              <a:cs typeface="B Titr" panose="00000700000000000000" pitchFamily="2" charset="-78"/>
            </a:rPr>
            <a:t> </a:t>
          </a:r>
          <a:r>
            <a:rPr lang="en-US" b="1" dirty="0">
              <a:solidFill>
                <a:schemeClr val="accent2">
                  <a:lumMod val="60000"/>
                  <a:lumOff val="40000"/>
                </a:schemeClr>
              </a:solidFill>
              <a:latin typeface="Times New Roman" panose="02020603050405020304" pitchFamily="18" charset="0"/>
              <a:cs typeface="B Titr" panose="00000700000000000000" pitchFamily="2" charset="-78"/>
            </a:rPr>
            <a:t>A</a:t>
          </a:r>
        </a:p>
      </dgm:t>
    </dgm:pt>
    <dgm:pt modelId="{1F081DCB-5158-48B2-8986-52A267C9C0A5}" type="parTrans" cxnId="{3461BA6B-E9E5-49A3-9EA0-63DE5BB80883}">
      <dgm:prSet/>
      <dgm:spPr/>
      <dgm:t>
        <a:bodyPr/>
        <a:lstStyle/>
        <a:p>
          <a:endParaRPr lang="en-US"/>
        </a:p>
      </dgm:t>
    </dgm:pt>
    <dgm:pt modelId="{43B13307-5602-4EC3-94F2-A99BA18534AB}" type="sibTrans" cxnId="{3461BA6B-E9E5-49A3-9EA0-63DE5BB80883}">
      <dgm:prSet/>
      <dgm:spPr/>
      <dgm:t>
        <a:bodyPr/>
        <a:lstStyle/>
        <a:p>
          <a:endParaRPr lang="en-US"/>
        </a:p>
      </dgm:t>
    </dgm:pt>
    <dgm:pt modelId="{1811C99F-1ED7-49A1-8727-3A19FCCA1F1D}">
      <dgm:prSet phldrT="[Text]" custT="1"/>
      <dgm:spPr/>
      <dgm:t>
        <a:bodyPr/>
        <a:lstStyle/>
        <a:p>
          <a:pPr algn="ctr" rtl="1"/>
          <a:r>
            <a:rPr lang="fa-IR" sz="1400" b="1" dirty="0">
              <a:solidFill>
                <a:schemeClr val="accent1">
                  <a:lumMod val="75000"/>
                </a:schemeClr>
              </a:solidFill>
              <a:cs typeface="B Nazanin" panose="00000400000000000000" pitchFamily="2" charset="-78"/>
            </a:rPr>
            <a:t>کاهش شدید برهمکنش لایه‌های </a:t>
          </a:r>
          <a:r>
            <a:rPr lang="en-US" sz="1400" b="1" dirty="0">
              <a:solidFill>
                <a:schemeClr val="accent1">
                  <a:lumMod val="75000"/>
                </a:schemeClr>
              </a:solidFill>
              <a:latin typeface="Times New Roman" panose="02020603050405020304" pitchFamily="18" charset="0"/>
              <a:cs typeface="Times New Roman" panose="02020603050405020304" pitchFamily="18" charset="0"/>
            </a:rPr>
            <a:t>Mn+1Xn</a:t>
          </a:r>
        </a:p>
      </dgm:t>
    </dgm:pt>
    <dgm:pt modelId="{07755B7A-B55A-46A1-B555-9DF5786B28D9}" type="parTrans" cxnId="{554C621A-A893-4361-81D5-052DF2C24343}">
      <dgm:prSet/>
      <dgm:spPr/>
      <dgm:t>
        <a:bodyPr/>
        <a:lstStyle/>
        <a:p>
          <a:endParaRPr lang="en-US"/>
        </a:p>
      </dgm:t>
    </dgm:pt>
    <dgm:pt modelId="{72939156-9229-4E2F-81CE-2B2E446A51AF}" type="sibTrans" cxnId="{554C621A-A893-4361-81D5-052DF2C24343}">
      <dgm:prSet/>
      <dgm:spPr/>
      <dgm:t>
        <a:bodyPr/>
        <a:lstStyle/>
        <a:p>
          <a:endParaRPr lang="en-US"/>
        </a:p>
      </dgm:t>
    </dgm:pt>
    <dgm:pt modelId="{3D303823-A6D2-49E1-A5B7-7D92700A712E}">
      <dgm:prSet phldrT="[Text]" custT="1"/>
      <dgm:spPr/>
      <dgm:t>
        <a:bodyPr/>
        <a:lstStyle/>
        <a:p>
          <a:pPr algn="ctr" rtl="1"/>
          <a:r>
            <a:rPr lang="fa-IR" sz="1400" b="1" dirty="0">
              <a:solidFill>
                <a:schemeClr val="accent1">
                  <a:lumMod val="75000"/>
                </a:schemeClr>
              </a:solidFill>
              <a:cs typeface="B Nazanin" panose="00000400000000000000" pitchFamily="2" charset="-78"/>
            </a:rPr>
            <a:t>فرایند پوسته پوسته شدن (</a:t>
          </a:r>
          <a:r>
            <a:rPr lang="en-US" sz="1400" b="1" dirty="0">
              <a:solidFill>
                <a:schemeClr val="accent1">
                  <a:lumMod val="75000"/>
                </a:schemeClr>
              </a:solidFill>
              <a:latin typeface="Times New Roman" panose="02020603050405020304" pitchFamily="18" charset="0"/>
              <a:cs typeface="Times New Roman" panose="02020603050405020304" pitchFamily="18" charset="0"/>
            </a:rPr>
            <a:t>exfoliation</a:t>
          </a:r>
          <a:r>
            <a:rPr lang="fa-IR" sz="1400" b="1" dirty="0">
              <a:solidFill>
                <a:schemeClr val="accent1">
                  <a:lumMod val="75000"/>
                </a:schemeClr>
              </a:solidFill>
              <a:cs typeface="B Nazanin" panose="00000400000000000000" pitchFamily="2" charset="-78"/>
            </a:rPr>
            <a:t>) </a:t>
          </a:r>
          <a:endParaRPr lang="en-US" sz="1400" b="1" dirty="0">
            <a:solidFill>
              <a:schemeClr val="accent1">
                <a:lumMod val="75000"/>
              </a:schemeClr>
            </a:solidFill>
            <a:cs typeface="B Nazanin" panose="00000400000000000000" pitchFamily="2" charset="-78"/>
          </a:endParaRPr>
        </a:p>
      </dgm:t>
    </dgm:pt>
    <dgm:pt modelId="{310585B2-4BD7-4B6D-8434-550F4B7F9DD3}" type="parTrans" cxnId="{622D5C93-FE64-4FD9-B3E7-C518D58699B4}">
      <dgm:prSet/>
      <dgm:spPr/>
      <dgm:t>
        <a:bodyPr/>
        <a:lstStyle/>
        <a:p>
          <a:endParaRPr lang="en-US"/>
        </a:p>
      </dgm:t>
    </dgm:pt>
    <dgm:pt modelId="{2D870F61-F431-4EA8-AC88-85DB5A4917AF}" type="sibTrans" cxnId="{622D5C93-FE64-4FD9-B3E7-C518D58699B4}">
      <dgm:prSet/>
      <dgm:spPr/>
      <dgm:t>
        <a:bodyPr/>
        <a:lstStyle/>
        <a:p>
          <a:endParaRPr lang="en-US"/>
        </a:p>
      </dgm:t>
    </dgm:pt>
    <dgm:pt modelId="{0664ADAE-8B15-49D4-9CCB-9B9F35B05999}">
      <dgm:prSet phldrT="[Text]"/>
      <dgm:spPr/>
      <dgm:t>
        <a:bodyPr/>
        <a:lstStyle/>
        <a:p>
          <a:r>
            <a:rPr lang="fa-IR" b="1" dirty="0">
              <a:solidFill>
                <a:schemeClr val="accent2">
                  <a:lumMod val="60000"/>
                  <a:lumOff val="40000"/>
                </a:schemeClr>
              </a:solidFill>
              <a:cs typeface="B Titr" panose="00000700000000000000" pitchFamily="2" charset="-78"/>
            </a:rPr>
            <a:t>مکسین</a:t>
          </a:r>
          <a:endParaRPr lang="en-US" b="1" dirty="0">
            <a:solidFill>
              <a:schemeClr val="accent2">
                <a:lumMod val="60000"/>
                <a:lumOff val="40000"/>
              </a:schemeClr>
            </a:solidFill>
            <a:cs typeface="B Titr" panose="00000700000000000000" pitchFamily="2" charset="-78"/>
          </a:endParaRPr>
        </a:p>
      </dgm:t>
    </dgm:pt>
    <dgm:pt modelId="{A81AC754-54D1-4C3A-A276-09DBB002BCC0}" type="parTrans" cxnId="{B63E41DE-1A4E-48E7-B484-1EC3BC29AD1F}">
      <dgm:prSet/>
      <dgm:spPr/>
      <dgm:t>
        <a:bodyPr/>
        <a:lstStyle/>
        <a:p>
          <a:endParaRPr lang="en-US"/>
        </a:p>
      </dgm:t>
    </dgm:pt>
    <dgm:pt modelId="{DB6785B2-A142-407F-9E20-835535322F88}" type="sibTrans" cxnId="{B63E41DE-1A4E-48E7-B484-1EC3BC29AD1F}">
      <dgm:prSet/>
      <dgm:spPr/>
      <dgm:t>
        <a:bodyPr/>
        <a:lstStyle/>
        <a:p>
          <a:endParaRPr lang="en-US"/>
        </a:p>
      </dgm:t>
    </dgm:pt>
    <dgm:pt modelId="{6911AB65-22F9-4919-B65A-C409C5D2B54E}">
      <dgm:prSet phldrT="[Text]"/>
      <dgm:spPr/>
      <dgm:t>
        <a:bodyPr/>
        <a:lstStyle/>
        <a:p>
          <a:pPr algn="ctr" rtl="1"/>
          <a:r>
            <a:rPr lang="fa-IR" b="1" dirty="0">
              <a:solidFill>
                <a:schemeClr val="accent1">
                  <a:lumMod val="75000"/>
                </a:schemeClr>
              </a:solidFill>
              <a:cs typeface="B Nazanin" panose="00000400000000000000" pitchFamily="2" charset="-78"/>
            </a:rPr>
            <a:t>ساختار دو بعدی</a:t>
          </a:r>
          <a:endParaRPr lang="en-US" b="1" dirty="0">
            <a:solidFill>
              <a:schemeClr val="accent1">
                <a:lumMod val="75000"/>
              </a:schemeClr>
            </a:solidFill>
            <a:cs typeface="B Nazanin" panose="00000400000000000000" pitchFamily="2" charset="-78"/>
          </a:endParaRPr>
        </a:p>
      </dgm:t>
    </dgm:pt>
    <dgm:pt modelId="{BA7109EC-3B0A-48F7-9845-56A21EE91CFF}" type="parTrans" cxnId="{D6F93726-C138-434C-8509-6C58B75F26E0}">
      <dgm:prSet/>
      <dgm:spPr/>
      <dgm:t>
        <a:bodyPr/>
        <a:lstStyle/>
        <a:p>
          <a:endParaRPr lang="en-US"/>
        </a:p>
      </dgm:t>
    </dgm:pt>
    <dgm:pt modelId="{76153BFB-CDF2-4B64-AADC-EC91FCF05EBA}" type="sibTrans" cxnId="{D6F93726-C138-434C-8509-6C58B75F26E0}">
      <dgm:prSet/>
      <dgm:spPr/>
      <dgm:t>
        <a:bodyPr/>
        <a:lstStyle/>
        <a:p>
          <a:endParaRPr lang="en-US"/>
        </a:p>
      </dgm:t>
    </dgm:pt>
    <dgm:pt modelId="{5843DB27-8B4C-46A6-8A6E-643C15CE1185}">
      <dgm:prSet phldrT="[Text]"/>
      <dgm:spPr/>
      <dgm:t>
        <a:bodyPr/>
        <a:lstStyle/>
        <a:p>
          <a:pPr algn="ctr" rtl="1"/>
          <a:r>
            <a:rPr lang="en-US" b="1" dirty="0">
              <a:solidFill>
                <a:schemeClr val="accent1">
                  <a:lumMod val="75000"/>
                </a:schemeClr>
              </a:solidFill>
              <a:latin typeface="Times New Roman" panose="02020603050405020304" pitchFamily="18" charset="0"/>
              <a:cs typeface="Times New Roman" panose="02020603050405020304" pitchFamily="18" charset="0"/>
            </a:rPr>
            <a:t>Mn+1Xn</a:t>
          </a:r>
        </a:p>
      </dgm:t>
    </dgm:pt>
    <dgm:pt modelId="{B6144B76-AC0A-4496-9CE9-26531BAD68D2}" type="parTrans" cxnId="{0BF0C6E1-D74F-4D2C-9679-4A3C8542CDE1}">
      <dgm:prSet/>
      <dgm:spPr/>
      <dgm:t>
        <a:bodyPr/>
        <a:lstStyle/>
        <a:p>
          <a:endParaRPr lang="en-US"/>
        </a:p>
      </dgm:t>
    </dgm:pt>
    <dgm:pt modelId="{C5854FA4-F291-4DE4-B664-7E6A3B3F64D9}" type="sibTrans" cxnId="{0BF0C6E1-D74F-4D2C-9679-4A3C8542CDE1}">
      <dgm:prSet/>
      <dgm:spPr/>
      <dgm:t>
        <a:bodyPr/>
        <a:lstStyle/>
        <a:p>
          <a:endParaRPr lang="en-US"/>
        </a:p>
      </dgm:t>
    </dgm:pt>
    <dgm:pt modelId="{8CD436CC-A889-46B0-94AF-3DBD7CC6DCA8}" type="pres">
      <dgm:prSet presAssocID="{8AB93C69-FA33-4F86-A4FE-BF00EC930B4E}" presName="Name0" presStyleCnt="0">
        <dgm:presLayoutVars>
          <dgm:chMax val="7"/>
          <dgm:chPref val="7"/>
          <dgm:dir/>
          <dgm:animLvl val="lvl"/>
        </dgm:presLayoutVars>
      </dgm:prSet>
      <dgm:spPr/>
      <dgm:t>
        <a:bodyPr/>
        <a:lstStyle/>
        <a:p>
          <a:endParaRPr lang="en-US"/>
        </a:p>
      </dgm:t>
    </dgm:pt>
    <dgm:pt modelId="{EE0EB77E-4073-4645-9333-DA0D66420EE6}" type="pres">
      <dgm:prSet presAssocID="{BDAC6413-41A5-4AFF-A34F-9043EC3D8E2A}" presName="Accent1" presStyleCnt="0"/>
      <dgm:spPr/>
    </dgm:pt>
    <dgm:pt modelId="{AA2B163F-882B-4BF0-AC94-29BCAADEB1B7}" type="pres">
      <dgm:prSet presAssocID="{BDAC6413-41A5-4AFF-A34F-9043EC3D8E2A}" presName="Accent" presStyleLbl="node1" presStyleIdx="0" presStyleCnt="3"/>
      <dgm:spPr/>
    </dgm:pt>
    <dgm:pt modelId="{EDE9589C-C769-4784-AA5C-4C3F98BE5BB9}" type="pres">
      <dgm:prSet presAssocID="{BDAC6413-41A5-4AFF-A34F-9043EC3D8E2A}" presName="Child1" presStyleLbl="revTx" presStyleIdx="0" presStyleCnt="6" custLinFactNeighborX="-19576">
        <dgm:presLayoutVars>
          <dgm:chMax val="0"/>
          <dgm:chPref val="0"/>
          <dgm:bulletEnabled val="1"/>
        </dgm:presLayoutVars>
      </dgm:prSet>
      <dgm:spPr/>
      <dgm:t>
        <a:bodyPr/>
        <a:lstStyle/>
        <a:p>
          <a:endParaRPr lang="en-US"/>
        </a:p>
      </dgm:t>
    </dgm:pt>
    <dgm:pt modelId="{610B3492-3CD5-4E34-BAE5-499928947FB7}" type="pres">
      <dgm:prSet presAssocID="{BDAC6413-41A5-4AFF-A34F-9043EC3D8E2A}" presName="Parent1" presStyleLbl="revTx" presStyleIdx="1" presStyleCnt="6">
        <dgm:presLayoutVars>
          <dgm:chMax val="1"/>
          <dgm:chPref val="1"/>
          <dgm:bulletEnabled val="1"/>
        </dgm:presLayoutVars>
      </dgm:prSet>
      <dgm:spPr/>
      <dgm:t>
        <a:bodyPr/>
        <a:lstStyle/>
        <a:p>
          <a:endParaRPr lang="en-US"/>
        </a:p>
      </dgm:t>
    </dgm:pt>
    <dgm:pt modelId="{0B365ACA-BDC6-4C2C-A189-1AC611347661}" type="pres">
      <dgm:prSet presAssocID="{7E8FC304-A154-463F-A86B-7B8C49013E08}" presName="Accent2" presStyleCnt="0"/>
      <dgm:spPr/>
    </dgm:pt>
    <dgm:pt modelId="{DD0CB8E1-FAF7-43AA-8129-9AD691781692}" type="pres">
      <dgm:prSet presAssocID="{7E8FC304-A154-463F-A86B-7B8C49013E08}" presName="Accent" presStyleLbl="node1" presStyleIdx="1" presStyleCnt="3"/>
      <dgm:spPr/>
    </dgm:pt>
    <dgm:pt modelId="{0AC35478-BEDF-45EF-B20D-EA92D13D97F9}" type="pres">
      <dgm:prSet presAssocID="{7E8FC304-A154-463F-A86B-7B8C49013E08}" presName="Child2" presStyleLbl="revTx" presStyleIdx="2" presStyleCnt="6" custScaleX="136587">
        <dgm:presLayoutVars>
          <dgm:chMax val="0"/>
          <dgm:chPref val="0"/>
          <dgm:bulletEnabled val="1"/>
        </dgm:presLayoutVars>
      </dgm:prSet>
      <dgm:spPr/>
      <dgm:t>
        <a:bodyPr/>
        <a:lstStyle/>
        <a:p>
          <a:endParaRPr lang="en-US"/>
        </a:p>
      </dgm:t>
    </dgm:pt>
    <dgm:pt modelId="{3FBEEE0D-1E97-43F6-AD41-FD6DC3AC0935}" type="pres">
      <dgm:prSet presAssocID="{7E8FC304-A154-463F-A86B-7B8C49013E08}" presName="Parent2" presStyleLbl="revTx" presStyleIdx="3" presStyleCnt="6">
        <dgm:presLayoutVars>
          <dgm:chMax val="1"/>
          <dgm:chPref val="1"/>
          <dgm:bulletEnabled val="1"/>
        </dgm:presLayoutVars>
      </dgm:prSet>
      <dgm:spPr/>
      <dgm:t>
        <a:bodyPr/>
        <a:lstStyle/>
        <a:p>
          <a:endParaRPr lang="en-US"/>
        </a:p>
      </dgm:t>
    </dgm:pt>
    <dgm:pt modelId="{882EE86C-97B1-4421-B84B-8CAC000B14C8}" type="pres">
      <dgm:prSet presAssocID="{0664ADAE-8B15-49D4-9CCB-9B9F35B05999}" presName="Accent3" presStyleCnt="0"/>
      <dgm:spPr/>
    </dgm:pt>
    <dgm:pt modelId="{74382312-9FF9-4321-AFF4-A4CF25535743}" type="pres">
      <dgm:prSet presAssocID="{0664ADAE-8B15-49D4-9CCB-9B9F35B05999}" presName="Accent" presStyleLbl="node1" presStyleIdx="2" presStyleCnt="3"/>
      <dgm:spPr/>
    </dgm:pt>
    <dgm:pt modelId="{9F699A19-7F4A-44B1-9324-F079A9286A65}" type="pres">
      <dgm:prSet presAssocID="{0664ADAE-8B15-49D4-9CCB-9B9F35B05999}" presName="Child3" presStyleLbl="revTx" presStyleIdx="4" presStyleCnt="6" custLinFactNeighborX="-18005">
        <dgm:presLayoutVars>
          <dgm:chMax val="0"/>
          <dgm:chPref val="0"/>
          <dgm:bulletEnabled val="1"/>
        </dgm:presLayoutVars>
      </dgm:prSet>
      <dgm:spPr/>
      <dgm:t>
        <a:bodyPr/>
        <a:lstStyle/>
        <a:p>
          <a:endParaRPr lang="en-US"/>
        </a:p>
      </dgm:t>
    </dgm:pt>
    <dgm:pt modelId="{3B8B7B5E-8578-4CD3-A1FE-21302FCE9F12}" type="pres">
      <dgm:prSet presAssocID="{0664ADAE-8B15-49D4-9CCB-9B9F35B05999}" presName="Parent3" presStyleLbl="revTx" presStyleIdx="5" presStyleCnt="6">
        <dgm:presLayoutVars>
          <dgm:chMax val="1"/>
          <dgm:chPref val="1"/>
          <dgm:bulletEnabled val="1"/>
        </dgm:presLayoutVars>
      </dgm:prSet>
      <dgm:spPr/>
      <dgm:t>
        <a:bodyPr/>
        <a:lstStyle/>
        <a:p>
          <a:endParaRPr lang="en-US"/>
        </a:p>
      </dgm:t>
    </dgm:pt>
  </dgm:ptLst>
  <dgm:cxnLst>
    <dgm:cxn modelId="{D5BCEB04-9ED4-4CBD-8E92-1E04432ABF00}" type="presOf" srcId="{1811C99F-1ED7-49A1-8727-3A19FCCA1F1D}" destId="{0AC35478-BEDF-45EF-B20D-EA92D13D97F9}" srcOrd="0" destOrd="0" presId="urn:microsoft.com/office/officeart/2009/layout/CircleArrowProcess"/>
    <dgm:cxn modelId="{B63E41DE-1A4E-48E7-B484-1EC3BC29AD1F}" srcId="{8AB93C69-FA33-4F86-A4FE-BF00EC930B4E}" destId="{0664ADAE-8B15-49D4-9CCB-9B9F35B05999}" srcOrd="2" destOrd="0" parTransId="{A81AC754-54D1-4C3A-A276-09DBB002BCC0}" sibTransId="{DB6785B2-A142-407F-9E20-835535322F88}"/>
    <dgm:cxn modelId="{6C746BE6-9B6B-4C0F-BD0A-0B93DA1E1F8E}" type="presOf" srcId="{5843DB27-8B4C-46A6-8A6E-643C15CE1185}" destId="{9F699A19-7F4A-44B1-9324-F079A9286A65}" srcOrd="0" destOrd="1" presId="urn:microsoft.com/office/officeart/2009/layout/CircleArrowProcess"/>
    <dgm:cxn modelId="{F7517931-BB14-4055-956F-A2CC198DF70B}" srcId="{BDAC6413-41A5-4AFF-A34F-9043EC3D8E2A}" destId="{770AF443-8C59-4141-8CE5-14B68DE5AD29}" srcOrd="1" destOrd="0" parTransId="{09F01A3A-0F26-4C06-977F-6E1A03264308}" sibTransId="{E742DAB3-5238-4ECE-B3E9-6199743FB5E2}"/>
    <dgm:cxn modelId="{622D5C93-FE64-4FD9-B3E7-C518D58699B4}" srcId="{7E8FC304-A154-463F-A86B-7B8C49013E08}" destId="{3D303823-A6D2-49E1-A5B7-7D92700A712E}" srcOrd="1" destOrd="0" parTransId="{310585B2-4BD7-4B6D-8434-550F4B7F9DD3}" sibTransId="{2D870F61-F431-4EA8-AC88-85DB5A4917AF}"/>
    <dgm:cxn modelId="{F5AE0677-508C-4254-BAFB-6C3D6E951325}" srcId="{BDAC6413-41A5-4AFF-A34F-9043EC3D8E2A}" destId="{9983AFF6-A4BE-48AE-A050-1A90FF7A5041}" srcOrd="0" destOrd="0" parTransId="{584C9E70-A560-4A31-B360-DAA2FA2FB1EB}" sibTransId="{9676CC78-3784-4F64-AF0E-46026DC25168}"/>
    <dgm:cxn modelId="{3461BA6B-E9E5-49A3-9EA0-63DE5BB80883}" srcId="{8AB93C69-FA33-4F86-A4FE-BF00EC930B4E}" destId="{7E8FC304-A154-463F-A86B-7B8C49013E08}" srcOrd="1" destOrd="0" parTransId="{1F081DCB-5158-48B2-8986-52A267C9C0A5}" sibTransId="{43B13307-5602-4EC3-94F2-A99BA18534AB}"/>
    <dgm:cxn modelId="{F78C8D75-5BE1-4CEF-9608-8F9AD539AD89}" type="presOf" srcId="{9983AFF6-A4BE-48AE-A050-1A90FF7A5041}" destId="{EDE9589C-C769-4784-AA5C-4C3F98BE5BB9}" srcOrd="0" destOrd="0" presId="urn:microsoft.com/office/officeart/2009/layout/CircleArrowProcess"/>
    <dgm:cxn modelId="{ADEC45A0-892E-4FAA-B28D-B4825FC7D5CB}" type="presOf" srcId="{8AB93C69-FA33-4F86-A4FE-BF00EC930B4E}" destId="{8CD436CC-A889-46B0-94AF-3DBD7CC6DCA8}" srcOrd="0" destOrd="0" presId="urn:microsoft.com/office/officeart/2009/layout/CircleArrowProcess"/>
    <dgm:cxn modelId="{554C621A-A893-4361-81D5-052DF2C24343}" srcId="{7E8FC304-A154-463F-A86B-7B8C49013E08}" destId="{1811C99F-1ED7-49A1-8727-3A19FCCA1F1D}" srcOrd="0" destOrd="0" parTransId="{07755B7A-B55A-46A1-B555-9DF5786B28D9}" sibTransId="{72939156-9229-4E2F-81CE-2B2E446A51AF}"/>
    <dgm:cxn modelId="{0BF0C6E1-D74F-4D2C-9679-4A3C8542CDE1}" srcId="{0664ADAE-8B15-49D4-9CCB-9B9F35B05999}" destId="{5843DB27-8B4C-46A6-8A6E-643C15CE1185}" srcOrd="1" destOrd="0" parTransId="{B6144B76-AC0A-4496-9CE9-26531BAD68D2}" sibTransId="{C5854FA4-F291-4DE4-B664-7E6A3B3F64D9}"/>
    <dgm:cxn modelId="{8F188704-E7A4-4651-BCF4-841176D4487C}" type="presOf" srcId="{3D303823-A6D2-49E1-A5B7-7D92700A712E}" destId="{0AC35478-BEDF-45EF-B20D-EA92D13D97F9}" srcOrd="0" destOrd="1" presId="urn:microsoft.com/office/officeart/2009/layout/CircleArrowProcess"/>
    <dgm:cxn modelId="{3EA26D2C-97DC-4713-8943-4BFF3BAF9CB2}" type="presOf" srcId="{770AF443-8C59-4141-8CE5-14B68DE5AD29}" destId="{EDE9589C-C769-4784-AA5C-4C3F98BE5BB9}" srcOrd="0" destOrd="1" presId="urn:microsoft.com/office/officeart/2009/layout/CircleArrowProcess"/>
    <dgm:cxn modelId="{EDEF6180-959C-40B1-AA08-8095F6441572}" srcId="{8AB93C69-FA33-4F86-A4FE-BF00EC930B4E}" destId="{BDAC6413-41A5-4AFF-A34F-9043EC3D8E2A}" srcOrd="0" destOrd="0" parTransId="{B4B95D10-7C6A-445F-B3E8-AF8235BC3D92}" sibTransId="{FD0F89F1-39A5-4F64-9CD1-9149D77BE9E6}"/>
    <dgm:cxn modelId="{D6F93726-C138-434C-8509-6C58B75F26E0}" srcId="{0664ADAE-8B15-49D4-9CCB-9B9F35B05999}" destId="{6911AB65-22F9-4919-B65A-C409C5D2B54E}" srcOrd="0" destOrd="0" parTransId="{BA7109EC-3B0A-48F7-9845-56A21EE91CFF}" sibTransId="{76153BFB-CDF2-4B64-AADC-EC91FCF05EBA}"/>
    <dgm:cxn modelId="{C142C54E-D055-4916-A836-E5E1A010C561}" type="presOf" srcId="{BDAC6413-41A5-4AFF-A34F-9043EC3D8E2A}" destId="{610B3492-3CD5-4E34-BAE5-499928947FB7}" srcOrd="0" destOrd="0" presId="urn:microsoft.com/office/officeart/2009/layout/CircleArrowProcess"/>
    <dgm:cxn modelId="{670D50EF-DEBD-4920-B957-E086B003CB72}" type="presOf" srcId="{0664ADAE-8B15-49D4-9CCB-9B9F35B05999}" destId="{3B8B7B5E-8578-4CD3-A1FE-21302FCE9F12}" srcOrd="0" destOrd="0" presId="urn:microsoft.com/office/officeart/2009/layout/CircleArrowProcess"/>
    <dgm:cxn modelId="{9184C3F4-5516-4800-8A7F-A89E2AF0E123}" type="presOf" srcId="{7E8FC304-A154-463F-A86B-7B8C49013E08}" destId="{3FBEEE0D-1E97-43F6-AD41-FD6DC3AC0935}" srcOrd="0" destOrd="0" presId="urn:microsoft.com/office/officeart/2009/layout/CircleArrowProcess"/>
    <dgm:cxn modelId="{268D4A0E-A728-488D-B843-37F00436F0F6}" type="presOf" srcId="{6911AB65-22F9-4919-B65A-C409C5D2B54E}" destId="{9F699A19-7F4A-44B1-9324-F079A9286A65}" srcOrd="0" destOrd="0" presId="urn:microsoft.com/office/officeart/2009/layout/CircleArrowProcess"/>
    <dgm:cxn modelId="{A619D08D-1DA5-4D68-AB25-4DAD78FF0DDA}" type="presParOf" srcId="{8CD436CC-A889-46B0-94AF-3DBD7CC6DCA8}" destId="{EE0EB77E-4073-4645-9333-DA0D66420EE6}" srcOrd="0" destOrd="0" presId="urn:microsoft.com/office/officeart/2009/layout/CircleArrowProcess"/>
    <dgm:cxn modelId="{AB0739EF-6089-4870-B5A1-90BD478FEB7F}" type="presParOf" srcId="{EE0EB77E-4073-4645-9333-DA0D66420EE6}" destId="{AA2B163F-882B-4BF0-AC94-29BCAADEB1B7}" srcOrd="0" destOrd="0" presId="urn:microsoft.com/office/officeart/2009/layout/CircleArrowProcess"/>
    <dgm:cxn modelId="{2880FA58-5CE7-4B78-91D2-7B2B7F5C45A0}" type="presParOf" srcId="{8CD436CC-A889-46B0-94AF-3DBD7CC6DCA8}" destId="{EDE9589C-C769-4784-AA5C-4C3F98BE5BB9}" srcOrd="1" destOrd="0" presId="urn:microsoft.com/office/officeart/2009/layout/CircleArrowProcess"/>
    <dgm:cxn modelId="{13707983-2C1F-4101-8B92-F5CDA2E60964}" type="presParOf" srcId="{8CD436CC-A889-46B0-94AF-3DBD7CC6DCA8}" destId="{610B3492-3CD5-4E34-BAE5-499928947FB7}" srcOrd="2" destOrd="0" presId="urn:microsoft.com/office/officeart/2009/layout/CircleArrowProcess"/>
    <dgm:cxn modelId="{69154719-9C3E-450B-80B3-8903CDA56846}" type="presParOf" srcId="{8CD436CC-A889-46B0-94AF-3DBD7CC6DCA8}" destId="{0B365ACA-BDC6-4C2C-A189-1AC611347661}" srcOrd="3" destOrd="0" presId="urn:microsoft.com/office/officeart/2009/layout/CircleArrowProcess"/>
    <dgm:cxn modelId="{93E92484-B5D8-4665-8A4D-E25B57B74B41}" type="presParOf" srcId="{0B365ACA-BDC6-4C2C-A189-1AC611347661}" destId="{DD0CB8E1-FAF7-43AA-8129-9AD691781692}" srcOrd="0" destOrd="0" presId="urn:microsoft.com/office/officeart/2009/layout/CircleArrowProcess"/>
    <dgm:cxn modelId="{794BDC8C-0CA2-4E69-A323-AE73253BD9C0}" type="presParOf" srcId="{8CD436CC-A889-46B0-94AF-3DBD7CC6DCA8}" destId="{0AC35478-BEDF-45EF-B20D-EA92D13D97F9}" srcOrd="4" destOrd="0" presId="urn:microsoft.com/office/officeart/2009/layout/CircleArrowProcess"/>
    <dgm:cxn modelId="{D828DDA5-38FF-4A4A-BA23-7A4DF0BA12C1}" type="presParOf" srcId="{8CD436CC-A889-46B0-94AF-3DBD7CC6DCA8}" destId="{3FBEEE0D-1E97-43F6-AD41-FD6DC3AC0935}" srcOrd="5" destOrd="0" presId="urn:microsoft.com/office/officeart/2009/layout/CircleArrowProcess"/>
    <dgm:cxn modelId="{0CA9CAD5-41F3-4FDC-901F-36FF656D7D02}" type="presParOf" srcId="{8CD436CC-A889-46B0-94AF-3DBD7CC6DCA8}" destId="{882EE86C-97B1-4421-B84B-8CAC000B14C8}" srcOrd="6" destOrd="0" presId="urn:microsoft.com/office/officeart/2009/layout/CircleArrowProcess"/>
    <dgm:cxn modelId="{764F9675-C066-4422-9164-57733C93C8EE}" type="presParOf" srcId="{882EE86C-97B1-4421-B84B-8CAC000B14C8}" destId="{74382312-9FF9-4321-AFF4-A4CF25535743}" srcOrd="0" destOrd="0" presId="urn:microsoft.com/office/officeart/2009/layout/CircleArrowProcess"/>
    <dgm:cxn modelId="{566A35C1-1266-42E1-A20E-B38ECE85CD14}" type="presParOf" srcId="{8CD436CC-A889-46B0-94AF-3DBD7CC6DCA8}" destId="{9F699A19-7F4A-44B1-9324-F079A9286A65}" srcOrd="7" destOrd="0" presId="urn:microsoft.com/office/officeart/2009/layout/CircleArrowProcess"/>
    <dgm:cxn modelId="{04A1D610-6910-400B-819C-8A4ECC381707}" type="presParOf" srcId="{8CD436CC-A889-46B0-94AF-3DBD7CC6DCA8}" destId="{3B8B7B5E-8578-4CD3-A1FE-21302FCE9F12}" srcOrd="8"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719B3BD-1F0E-4364-B0FF-805D0B01D5F8}" type="doc">
      <dgm:prSet loTypeId="urn:microsoft.com/office/officeart/2008/layout/HexagonCluster" loCatId="relationship" qsTypeId="urn:microsoft.com/office/officeart/2005/8/quickstyle/simple1" qsCatId="simple" csTypeId="urn:microsoft.com/office/officeart/2005/8/colors/accent1_2" csCatId="accent1" phldr="1"/>
      <dgm:spPr/>
      <dgm:t>
        <a:bodyPr/>
        <a:lstStyle/>
        <a:p>
          <a:endParaRPr lang="en-US"/>
        </a:p>
      </dgm:t>
    </dgm:pt>
    <dgm:pt modelId="{41DACBF2-C304-47D6-ACCF-DA8DD16F626E}">
      <dgm:prSet phldrT="[Text]" custT="1"/>
      <dgm:spPr/>
      <dgm:t>
        <a:bodyPr/>
        <a:lstStyle/>
        <a:p>
          <a:r>
            <a:rPr lang="en-US" sz="1800" b="1" dirty="0" err="1">
              <a:latin typeface="Times New Roman" panose="02020603050405020304" pitchFamily="18" charset="0"/>
              <a:cs typeface="Times New Roman" panose="02020603050405020304" pitchFamily="18" charset="0"/>
            </a:rPr>
            <a:t>MXene</a:t>
          </a:r>
          <a:endParaRPr lang="en-US" sz="1800" b="1" dirty="0">
            <a:latin typeface="Times New Roman" panose="02020603050405020304" pitchFamily="18" charset="0"/>
            <a:cs typeface="Times New Roman" panose="02020603050405020304" pitchFamily="18" charset="0"/>
          </a:endParaRPr>
        </a:p>
      </dgm:t>
    </dgm:pt>
    <dgm:pt modelId="{AE9EFEDF-699A-45B9-B807-F3775E131C35}" type="parTrans" cxnId="{709528A2-C57E-410F-AD15-81A8D5369994}">
      <dgm:prSet/>
      <dgm:spPr/>
      <dgm:t>
        <a:bodyPr/>
        <a:lstStyle/>
        <a:p>
          <a:endParaRPr lang="en-US"/>
        </a:p>
      </dgm:t>
    </dgm:pt>
    <dgm:pt modelId="{E9EC0A0E-D7A1-4C6F-991B-E97FEDE47FD2}" type="sibTrans" cxnId="{709528A2-C57E-410F-AD15-81A8D5369994}">
      <dgm:prSet/>
      <dgm:spPr>
        <a:blipFill rotWithShape="1">
          <a:blip xmlns:r="http://schemas.openxmlformats.org/officeDocument/2006/relationships" r:embed="rId1"/>
          <a:stretch>
            <a:fillRect/>
          </a:stretch>
        </a:blipFill>
      </dgm:spPr>
      <dgm:t>
        <a:bodyPr/>
        <a:lstStyle/>
        <a:p>
          <a:endParaRPr lang="en-US"/>
        </a:p>
      </dgm:t>
    </dgm:pt>
    <dgm:pt modelId="{C7DA1312-3AC4-4017-BB7F-B5B02A2DCFCC}">
      <dgm:prSet phldrT="[Text]" custT="1"/>
      <dgm:spPr/>
      <dgm:t>
        <a:bodyPr/>
        <a:lstStyle/>
        <a:p>
          <a:r>
            <a:rPr lang="en-US" sz="1800" b="1" dirty="0">
              <a:latin typeface="Times New Roman" panose="02020603050405020304" pitchFamily="18" charset="0"/>
              <a:cs typeface="Times New Roman" panose="02020603050405020304" pitchFamily="18" charset="0"/>
            </a:rPr>
            <a:t>Graphene</a:t>
          </a:r>
        </a:p>
      </dgm:t>
    </dgm:pt>
    <dgm:pt modelId="{D53ED88D-2ECF-4E5C-B050-C24B62480628}" type="parTrans" cxnId="{42A075F7-7DB1-443B-9EFE-9B0D8D948664}">
      <dgm:prSet/>
      <dgm:spPr/>
      <dgm:t>
        <a:bodyPr/>
        <a:lstStyle/>
        <a:p>
          <a:endParaRPr lang="en-US"/>
        </a:p>
      </dgm:t>
    </dgm:pt>
    <dgm:pt modelId="{19438F1A-3E56-4F68-8353-E7902BBF6EEE}" type="sibTrans" cxnId="{42A075F7-7DB1-443B-9EFE-9B0D8D948664}">
      <dgm:prSet/>
      <dgm:spPr>
        <a:blipFill rotWithShape="1">
          <a:blip xmlns:r="http://schemas.openxmlformats.org/officeDocument/2006/relationships" r:embed="rId2"/>
          <a:stretch>
            <a:fillRect/>
          </a:stretch>
        </a:blipFill>
      </dgm:spPr>
      <dgm:t>
        <a:bodyPr/>
        <a:lstStyle/>
        <a:p>
          <a:endParaRPr lang="en-US"/>
        </a:p>
      </dgm:t>
    </dgm:pt>
    <dgm:pt modelId="{FD0A155C-52C3-444A-A84D-0B17AA360724}" type="pres">
      <dgm:prSet presAssocID="{4719B3BD-1F0E-4364-B0FF-805D0B01D5F8}" presName="Name0" presStyleCnt="0">
        <dgm:presLayoutVars>
          <dgm:chMax val="21"/>
          <dgm:chPref val="21"/>
        </dgm:presLayoutVars>
      </dgm:prSet>
      <dgm:spPr/>
      <dgm:t>
        <a:bodyPr/>
        <a:lstStyle/>
        <a:p>
          <a:endParaRPr lang="en-US"/>
        </a:p>
      </dgm:t>
    </dgm:pt>
    <dgm:pt modelId="{4287F7DE-5DFC-44DD-B8FA-C8CBBF79F070}" type="pres">
      <dgm:prSet presAssocID="{41DACBF2-C304-47D6-ACCF-DA8DD16F626E}" presName="text1" presStyleCnt="0"/>
      <dgm:spPr/>
    </dgm:pt>
    <dgm:pt modelId="{487FDA47-C086-43D8-B48C-14B76820B17E}" type="pres">
      <dgm:prSet presAssocID="{41DACBF2-C304-47D6-ACCF-DA8DD16F626E}" presName="textRepeatNode" presStyleLbl="alignNode1" presStyleIdx="0" presStyleCnt="2">
        <dgm:presLayoutVars>
          <dgm:chMax val="0"/>
          <dgm:chPref val="0"/>
          <dgm:bulletEnabled val="1"/>
        </dgm:presLayoutVars>
      </dgm:prSet>
      <dgm:spPr/>
      <dgm:t>
        <a:bodyPr/>
        <a:lstStyle/>
        <a:p>
          <a:endParaRPr lang="en-US"/>
        </a:p>
      </dgm:t>
    </dgm:pt>
    <dgm:pt modelId="{C9FB9844-BB49-44F7-9F27-87E462B90B82}" type="pres">
      <dgm:prSet presAssocID="{41DACBF2-C304-47D6-ACCF-DA8DD16F626E}" presName="textaccent1" presStyleCnt="0"/>
      <dgm:spPr/>
    </dgm:pt>
    <dgm:pt modelId="{44D399A9-33D1-4DE0-B8E4-A6A41F535596}" type="pres">
      <dgm:prSet presAssocID="{41DACBF2-C304-47D6-ACCF-DA8DD16F626E}" presName="accentRepeatNode" presStyleLbl="solidAlignAcc1" presStyleIdx="0" presStyleCnt="4"/>
      <dgm:spPr/>
    </dgm:pt>
    <dgm:pt modelId="{70275038-CD47-4562-B85D-18C94D502147}" type="pres">
      <dgm:prSet presAssocID="{E9EC0A0E-D7A1-4C6F-991B-E97FEDE47FD2}" presName="image1" presStyleCnt="0"/>
      <dgm:spPr/>
    </dgm:pt>
    <dgm:pt modelId="{395C8445-A9B0-4714-AB7E-044070F32B92}" type="pres">
      <dgm:prSet presAssocID="{E9EC0A0E-D7A1-4C6F-991B-E97FEDE47FD2}" presName="imageRepeatNode" presStyleLbl="alignAcc1" presStyleIdx="0" presStyleCnt="2"/>
      <dgm:spPr/>
      <dgm:t>
        <a:bodyPr/>
        <a:lstStyle/>
        <a:p>
          <a:endParaRPr lang="en-US"/>
        </a:p>
      </dgm:t>
    </dgm:pt>
    <dgm:pt modelId="{9C95F516-F1F4-44F4-BCA4-02B27E8004D5}" type="pres">
      <dgm:prSet presAssocID="{E9EC0A0E-D7A1-4C6F-991B-E97FEDE47FD2}" presName="imageaccent1" presStyleCnt="0"/>
      <dgm:spPr/>
    </dgm:pt>
    <dgm:pt modelId="{09263AEB-93E8-4ACC-B95E-AE1F2FB5F3C5}" type="pres">
      <dgm:prSet presAssocID="{E9EC0A0E-D7A1-4C6F-991B-E97FEDE47FD2}" presName="accentRepeatNode" presStyleLbl="solidAlignAcc1" presStyleIdx="1" presStyleCnt="4"/>
      <dgm:spPr/>
    </dgm:pt>
    <dgm:pt modelId="{DFAF95D1-939D-456E-ABF9-7E893E5244A6}" type="pres">
      <dgm:prSet presAssocID="{C7DA1312-3AC4-4017-BB7F-B5B02A2DCFCC}" presName="text2" presStyleCnt="0"/>
      <dgm:spPr/>
    </dgm:pt>
    <dgm:pt modelId="{856B309C-7900-4227-B469-454ED0F2DE9E}" type="pres">
      <dgm:prSet presAssocID="{C7DA1312-3AC4-4017-BB7F-B5B02A2DCFCC}" presName="textRepeatNode" presStyleLbl="alignNode1" presStyleIdx="1" presStyleCnt="2">
        <dgm:presLayoutVars>
          <dgm:chMax val="0"/>
          <dgm:chPref val="0"/>
          <dgm:bulletEnabled val="1"/>
        </dgm:presLayoutVars>
      </dgm:prSet>
      <dgm:spPr/>
      <dgm:t>
        <a:bodyPr/>
        <a:lstStyle/>
        <a:p>
          <a:endParaRPr lang="en-US"/>
        </a:p>
      </dgm:t>
    </dgm:pt>
    <dgm:pt modelId="{C97291C6-84FF-4EE5-90ED-6EC128AFA9C8}" type="pres">
      <dgm:prSet presAssocID="{C7DA1312-3AC4-4017-BB7F-B5B02A2DCFCC}" presName="textaccent2" presStyleCnt="0"/>
      <dgm:spPr/>
    </dgm:pt>
    <dgm:pt modelId="{BEFB48DE-00B8-4F6D-803F-D6B84CB1D2F2}" type="pres">
      <dgm:prSet presAssocID="{C7DA1312-3AC4-4017-BB7F-B5B02A2DCFCC}" presName="accentRepeatNode" presStyleLbl="solidAlignAcc1" presStyleIdx="2" presStyleCnt="4"/>
      <dgm:spPr/>
    </dgm:pt>
    <dgm:pt modelId="{E26B1197-CDE1-464A-889E-C328CB68439B}" type="pres">
      <dgm:prSet presAssocID="{19438F1A-3E56-4F68-8353-E7902BBF6EEE}" presName="image2" presStyleCnt="0"/>
      <dgm:spPr/>
    </dgm:pt>
    <dgm:pt modelId="{EC63EC4A-AA8A-42FC-BE06-78A4A3FCD065}" type="pres">
      <dgm:prSet presAssocID="{19438F1A-3E56-4F68-8353-E7902BBF6EEE}" presName="imageRepeatNode" presStyleLbl="alignAcc1" presStyleIdx="1" presStyleCnt="2"/>
      <dgm:spPr/>
      <dgm:t>
        <a:bodyPr/>
        <a:lstStyle/>
        <a:p>
          <a:endParaRPr lang="en-US"/>
        </a:p>
      </dgm:t>
    </dgm:pt>
    <dgm:pt modelId="{20A88CC9-2AC1-4014-991A-0E37C4623128}" type="pres">
      <dgm:prSet presAssocID="{19438F1A-3E56-4F68-8353-E7902BBF6EEE}" presName="imageaccent2" presStyleCnt="0"/>
      <dgm:spPr/>
    </dgm:pt>
    <dgm:pt modelId="{5EAAD7C5-542C-4505-9E0B-04E438E160EC}" type="pres">
      <dgm:prSet presAssocID="{19438F1A-3E56-4F68-8353-E7902BBF6EEE}" presName="accentRepeatNode" presStyleLbl="solidAlignAcc1" presStyleIdx="3" presStyleCnt="4"/>
      <dgm:spPr/>
    </dgm:pt>
  </dgm:ptLst>
  <dgm:cxnLst>
    <dgm:cxn modelId="{FCF669A6-677E-46C6-985A-617BEE4B0744}" type="presOf" srcId="{19438F1A-3E56-4F68-8353-E7902BBF6EEE}" destId="{EC63EC4A-AA8A-42FC-BE06-78A4A3FCD065}" srcOrd="0" destOrd="0" presId="urn:microsoft.com/office/officeart/2008/layout/HexagonCluster"/>
    <dgm:cxn modelId="{943D302D-04A6-40EA-B9B2-50FC95C25C15}" type="presOf" srcId="{E9EC0A0E-D7A1-4C6F-991B-E97FEDE47FD2}" destId="{395C8445-A9B0-4714-AB7E-044070F32B92}" srcOrd="0" destOrd="0" presId="urn:microsoft.com/office/officeart/2008/layout/HexagonCluster"/>
    <dgm:cxn modelId="{709528A2-C57E-410F-AD15-81A8D5369994}" srcId="{4719B3BD-1F0E-4364-B0FF-805D0B01D5F8}" destId="{41DACBF2-C304-47D6-ACCF-DA8DD16F626E}" srcOrd="0" destOrd="0" parTransId="{AE9EFEDF-699A-45B9-B807-F3775E131C35}" sibTransId="{E9EC0A0E-D7A1-4C6F-991B-E97FEDE47FD2}"/>
    <dgm:cxn modelId="{42A075F7-7DB1-443B-9EFE-9B0D8D948664}" srcId="{4719B3BD-1F0E-4364-B0FF-805D0B01D5F8}" destId="{C7DA1312-3AC4-4017-BB7F-B5B02A2DCFCC}" srcOrd="1" destOrd="0" parTransId="{D53ED88D-2ECF-4E5C-B050-C24B62480628}" sibTransId="{19438F1A-3E56-4F68-8353-E7902BBF6EEE}"/>
    <dgm:cxn modelId="{BEFFBA98-3546-4396-8B29-B4C220994DC6}" type="presOf" srcId="{4719B3BD-1F0E-4364-B0FF-805D0B01D5F8}" destId="{FD0A155C-52C3-444A-A84D-0B17AA360724}" srcOrd="0" destOrd="0" presId="urn:microsoft.com/office/officeart/2008/layout/HexagonCluster"/>
    <dgm:cxn modelId="{FBF15E98-D5E7-4619-9B55-CF44317B7EED}" type="presOf" srcId="{41DACBF2-C304-47D6-ACCF-DA8DD16F626E}" destId="{487FDA47-C086-43D8-B48C-14B76820B17E}" srcOrd="0" destOrd="0" presId="urn:microsoft.com/office/officeart/2008/layout/HexagonCluster"/>
    <dgm:cxn modelId="{69F0C06B-2D38-4F88-BB5B-D96044E9B007}" type="presOf" srcId="{C7DA1312-3AC4-4017-BB7F-B5B02A2DCFCC}" destId="{856B309C-7900-4227-B469-454ED0F2DE9E}" srcOrd="0" destOrd="0" presId="urn:microsoft.com/office/officeart/2008/layout/HexagonCluster"/>
    <dgm:cxn modelId="{EDC72A69-7925-40E8-A6F5-D7291796B6B0}" type="presParOf" srcId="{FD0A155C-52C3-444A-A84D-0B17AA360724}" destId="{4287F7DE-5DFC-44DD-B8FA-C8CBBF79F070}" srcOrd="0" destOrd="0" presId="urn:microsoft.com/office/officeart/2008/layout/HexagonCluster"/>
    <dgm:cxn modelId="{04BA7986-7829-444B-A4AF-FF702C9641D2}" type="presParOf" srcId="{4287F7DE-5DFC-44DD-B8FA-C8CBBF79F070}" destId="{487FDA47-C086-43D8-B48C-14B76820B17E}" srcOrd="0" destOrd="0" presId="urn:microsoft.com/office/officeart/2008/layout/HexagonCluster"/>
    <dgm:cxn modelId="{00999803-5CAA-4336-A483-56A7310D64E6}" type="presParOf" srcId="{FD0A155C-52C3-444A-A84D-0B17AA360724}" destId="{C9FB9844-BB49-44F7-9F27-87E462B90B82}" srcOrd="1" destOrd="0" presId="urn:microsoft.com/office/officeart/2008/layout/HexagonCluster"/>
    <dgm:cxn modelId="{348FDD92-2F0F-45D1-AAD6-D3B6E30BCE3D}" type="presParOf" srcId="{C9FB9844-BB49-44F7-9F27-87E462B90B82}" destId="{44D399A9-33D1-4DE0-B8E4-A6A41F535596}" srcOrd="0" destOrd="0" presId="urn:microsoft.com/office/officeart/2008/layout/HexagonCluster"/>
    <dgm:cxn modelId="{3FAC3FAA-1FC5-4463-ADDC-DB5A1D6D2911}" type="presParOf" srcId="{FD0A155C-52C3-444A-A84D-0B17AA360724}" destId="{70275038-CD47-4562-B85D-18C94D502147}" srcOrd="2" destOrd="0" presId="urn:microsoft.com/office/officeart/2008/layout/HexagonCluster"/>
    <dgm:cxn modelId="{8B288EA0-F398-41FA-8168-B2F7AA6CC319}" type="presParOf" srcId="{70275038-CD47-4562-B85D-18C94D502147}" destId="{395C8445-A9B0-4714-AB7E-044070F32B92}" srcOrd="0" destOrd="0" presId="urn:microsoft.com/office/officeart/2008/layout/HexagonCluster"/>
    <dgm:cxn modelId="{BBAF2D5E-C998-4313-9189-F0402E35D708}" type="presParOf" srcId="{FD0A155C-52C3-444A-A84D-0B17AA360724}" destId="{9C95F516-F1F4-44F4-BCA4-02B27E8004D5}" srcOrd="3" destOrd="0" presId="urn:microsoft.com/office/officeart/2008/layout/HexagonCluster"/>
    <dgm:cxn modelId="{466C2F5B-3503-4F76-B314-4B6D599BE461}" type="presParOf" srcId="{9C95F516-F1F4-44F4-BCA4-02B27E8004D5}" destId="{09263AEB-93E8-4ACC-B95E-AE1F2FB5F3C5}" srcOrd="0" destOrd="0" presId="urn:microsoft.com/office/officeart/2008/layout/HexagonCluster"/>
    <dgm:cxn modelId="{49A7EDED-F4B0-49DF-8DF9-AFF63AD0DF2F}" type="presParOf" srcId="{FD0A155C-52C3-444A-A84D-0B17AA360724}" destId="{DFAF95D1-939D-456E-ABF9-7E893E5244A6}" srcOrd="4" destOrd="0" presId="urn:microsoft.com/office/officeart/2008/layout/HexagonCluster"/>
    <dgm:cxn modelId="{682620A7-4631-48D4-8D3D-74547DF13D5F}" type="presParOf" srcId="{DFAF95D1-939D-456E-ABF9-7E893E5244A6}" destId="{856B309C-7900-4227-B469-454ED0F2DE9E}" srcOrd="0" destOrd="0" presId="urn:microsoft.com/office/officeart/2008/layout/HexagonCluster"/>
    <dgm:cxn modelId="{CF1AFAB9-4508-4E23-9D0B-A55909C81549}" type="presParOf" srcId="{FD0A155C-52C3-444A-A84D-0B17AA360724}" destId="{C97291C6-84FF-4EE5-90ED-6EC128AFA9C8}" srcOrd="5" destOrd="0" presId="urn:microsoft.com/office/officeart/2008/layout/HexagonCluster"/>
    <dgm:cxn modelId="{8C432A44-BFEB-4166-B405-D23B86211AFC}" type="presParOf" srcId="{C97291C6-84FF-4EE5-90ED-6EC128AFA9C8}" destId="{BEFB48DE-00B8-4F6D-803F-D6B84CB1D2F2}" srcOrd="0" destOrd="0" presId="urn:microsoft.com/office/officeart/2008/layout/HexagonCluster"/>
    <dgm:cxn modelId="{E04BF6B3-0791-4476-B6F2-4B3A9D98F69A}" type="presParOf" srcId="{FD0A155C-52C3-444A-A84D-0B17AA360724}" destId="{E26B1197-CDE1-464A-889E-C328CB68439B}" srcOrd="6" destOrd="0" presId="urn:microsoft.com/office/officeart/2008/layout/HexagonCluster"/>
    <dgm:cxn modelId="{B5A57B91-2EE9-4121-9456-50B5A42BDC49}" type="presParOf" srcId="{E26B1197-CDE1-464A-889E-C328CB68439B}" destId="{EC63EC4A-AA8A-42FC-BE06-78A4A3FCD065}" srcOrd="0" destOrd="0" presId="urn:microsoft.com/office/officeart/2008/layout/HexagonCluster"/>
    <dgm:cxn modelId="{E8509B68-FEB8-4539-A43F-2F2FF39B3EB9}" type="presParOf" srcId="{FD0A155C-52C3-444A-A84D-0B17AA360724}" destId="{20A88CC9-2AC1-4014-991A-0E37C4623128}" srcOrd="7" destOrd="0" presId="urn:microsoft.com/office/officeart/2008/layout/HexagonCluster"/>
    <dgm:cxn modelId="{3478B434-1811-433D-8DF3-D999B6EB0CF7}" type="presParOf" srcId="{20A88CC9-2AC1-4014-991A-0E37C4623128}" destId="{5EAAD7C5-542C-4505-9E0B-04E438E160EC}" srcOrd="0" destOrd="0" presId="urn:microsoft.com/office/officeart/2008/layout/HexagonCluster"/>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1FB1281-0A47-4EA3-AC12-70F377A031B0}" type="doc">
      <dgm:prSet loTypeId="urn:microsoft.com/office/officeart/2005/8/layout/process2" loCatId="process" qsTypeId="urn:microsoft.com/office/officeart/2005/8/quickstyle/simple4" qsCatId="simple" csTypeId="urn:microsoft.com/office/officeart/2005/8/colors/colorful2" csCatId="colorful" phldr="1"/>
      <dgm:spPr/>
    </dgm:pt>
    <dgm:pt modelId="{3A530F9F-C212-49AC-B958-3A782EC3126D}">
      <dgm:prSet phldrT="[Text]"/>
      <dgm:spPr/>
      <dgm:t>
        <a:bodyPr/>
        <a:lstStyle/>
        <a:p>
          <a:pPr rtl="1"/>
          <a:r>
            <a:rPr lang="fa-IR" dirty="0">
              <a:cs typeface="B Titr" panose="00000700000000000000" pitchFamily="2" charset="-78"/>
            </a:rPr>
            <a:t>تنوع عناصر برای هر کدام از دسته های </a:t>
          </a:r>
          <a:r>
            <a:rPr lang="en-US" b="1" dirty="0">
              <a:latin typeface="Times New Roman" panose="02020603050405020304" pitchFamily="18" charset="0"/>
              <a:cs typeface="Times New Roman" panose="02020603050405020304" pitchFamily="18" charset="0"/>
            </a:rPr>
            <a:t>M</a:t>
          </a:r>
          <a:r>
            <a:rPr lang="fa-IR" dirty="0">
              <a:cs typeface="B Titr" panose="00000700000000000000" pitchFamily="2" charset="-78"/>
            </a:rPr>
            <a:t>، </a:t>
          </a:r>
          <a:r>
            <a:rPr lang="en-US" b="1" dirty="0">
              <a:latin typeface="Times New Roman" panose="02020603050405020304" pitchFamily="18" charset="0"/>
              <a:cs typeface="Times New Roman" panose="02020603050405020304" pitchFamily="18" charset="0"/>
            </a:rPr>
            <a:t>A</a:t>
          </a:r>
          <a:r>
            <a:rPr lang="fa-IR" dirty="0">
              <a:cs typeface="B Titr" panose="00000700000000000000" pitchFamily="2" charset="-78"/>
            </a:rPr>
            <a:t> و</a:t>
          </a:r>
          <a:r>
            <a:rPr lang="fa-IR" b="1"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X</a:t>
          </a:r>
          <a:r>
            <a:rPr lang="fa-IR" dirty="0">
              <a:cs typeface="B Titr" panose="00000700000000000000" pitchFamily="2" charset="-78"/>
            </a:rPr>
            <a:t> در مکس فازها</a:t>
          </a:r>
          <a:endParaRPr lang="en-US" dirty="0">
            <a:cs typeface="B Titr" panose="00000700000000000000" pitchFamily="2" charset="-78"/>
          </a:endParaRPr>
        </a:p>
      </dgm:t>
    </dgm:pt>
    <dgm:pt modelId="{7716049F-AA35-46D1-8659-E9B9896ECA7F}" type="parTrans" cxnId="{B00C1A28-9876-48A9-948E-DACAF10C436B}">
      <dgm:prSet/>
      <dgm:spPr/>
      <dgm:t>
        <a:bodyPr/>
        <a:lstStyle/>
        <a:p>
          <a:endParaRPr lang="en-US"/>
        </a:p>
      </dgm:t>
    </dgm:pt>
    <dgm:pt modelId="{87E211AC-3D2B-4202-A6A9-ECFB61E83C11}" type="sibTrans" cxnId="{B00C1A28-9876-48A9-948E-DACAF10C436B}">
      <dgm:prSet/>
      <dgm:spPr/>
      <dgm:t>
        <a:bodyPr/>
        <a:lstStyle/>
        <a:p>
          <a:endParaRPr lang="en-US"/>
        </a:p>
      </dgm:t>
    </dgm:pt>
    <dgm:pt modelId="{7014C6EF-D29B-4EE8-9764-0BE9FD6B6886}">
      <dgm:prSet phldrT="[Text]"/>
      <dgm:spPr/>
      <dgm:t>
        <a:bodyPr/>
        <a:lstStyle/>
        <a:p>
          <a:r>
            <a:rPr lang="fa-IR">
              <a:cs typeface="B Titr" panose="00000700000000000000" pitchFamily="2" charset="-78"/>
            </a:rPr>
            <a:t>گستردگی ترکیب مکسین‌ها</a:t>
          </a:r>
          <a:endParaRPr lang="en-US" dirty="0">
            <a:cs typeface="B Titr" panose="00000700000000000000" pitchFamily="2" charset="-78"/>
          </a:endParaRPr>
        </a:p>
      </dgm:t>
    </dgm:pt>
    <dgm:pt modelId="{50789027-E999-47FB-89E2-9E2E6DFE560C}" type="parTrans" cxnId="{E35633B8-1F3F-4C2F-AFB2-BDA378434746}">
      <dgm:prSet/>
      <dgm:spPr/>
      <dgm:t>
        <a:bodyPr/>
        <a:lstStyle/>
        <a:p>
          <a:endParaRPr lang="en-US"/>
        </a:p>
      </dgm:t>
    </dgm:pt>
    <dgm:pt modelId="{C0B7BB85-F96D-4A98-A749-BAE4D443B100}" type="sibTrans" cxnId="{E35633B8-1F3F-4C2F-AFB2-BDA378434746}">
      <dgm:prSet/>
      <dgm:spPr/>
      <dgm:t>
        <a:bodyPr/>
        <a:lstStyle/>
        <a:p>
          <a:endParaRPr lang="en-US"/>
        </a:p>
      </dgm:t>
    </dgm:pt>
    <dgm:pt modelId="{2FD123D8-F6A0-4C04-8237-B7EEA6E2A75A}">
      <dgm:prSet phldrT="[Text]"/>
      <dgm:spPr/>
      <dgm:t>
        <a:bodyPr/>
        <a:lstStyle/>
        <a:p>
          <a:r>
            <a:rPr lang="fa-IR">
              <a:cs typeface="B Titr" panose="00000700000000000000" pitchFamily="2" charset="-78"/>
            </a:rPr>
            <a:t>لزوم شناسایی ترکیب‌های پایدار</a:t>
          </a:r>
          <a:endParaRPr lang="en-US" dirty="0">
            <a:cs typeface="B Titr" panose="00000700000000000000" pitchFamily="2" charset="-78"/>
          </a:endParaRPr>
        </a:p>
      </dgm:t>
    </dgm:pt>
    <dgm:pt modelId="{BAB6719F-CD89-42CB-9869-651F869BD34D}" type="parTrans" cxnId="{35935B41-49CE-4CB5-A040-9815AB11EAE7}">
      <dgm:prSet/>
      <dgm:spPr/>
      <dgm:t>
        <a:bodyPr/>
        <a:lstStyle/>
        <a:p>
          <a:endParaRPr lang="en-US"/>
        </a:p>
      </dgm:t>
    </dgm:pt>
    <dgm:pt modelId="{3B478521-9B6E-4829-A291-4B20DFEF9858}" type="sibTrans" cxnId="{35935B41-49CE-4CB5-A040-9815AB11EAE7}">
      <dgm:prSet/>
      <dgm:spPr/>
      <dgm:t>
        <a:bodyPr/>
        <a:lstStyle/>
        <a:p>
          <a:endParaRPr lang="en-US"/>
        </a:p>
      </dgm:t>
    </dgm:pt>
    <dgm:pt modelId="{236E374A-CC07-4854-B992-579DD38DC14C}" type="pres">
      <dgm:prSet presAssocID="{31FB1281-0A47-4EA3-AC12-70F377A031B0}" presName="linearFlow" presStyleCnt="0">
        <dgm:presLayoutVars>
          <dgm:resizeHandles val="exact"/>
        </dgm:presLayoutVars>
      </dgm:prSet>
      <dgm:spPr/>
    </dgm:pt>
    <dgm:pt modelId="{892D5BFB-6677-48A4-93D9-535D0961ACDD}" type="pres">
      <dgm:prSet presAssocID="{3A530F9F-C212-49AC-B958-3A782EC3126D}" presName="node" presStyleLbl="node1" presStyleIdx="0" presStyleCnt="3">
        <dgm:presLayoutVars>
          <dgm:bulletEnabled val="1"/>
        </dgm:presLayoutVars>
      </dgm:prSet>
      <dgm:spPr/>
      <dgm:t>
        <a:bodyPr/>
        <a:lstStyle/>
        <a:p>
          <a:endParaRPr lang="en-US"/>
        </a:p>
      </dgm:t>
    </dgm:pt>
    <dgm:pt modelId="{55FF5BF3-9DCB-42FB-B13C-CD7CAFF3B58C}" type="pres">
      <dgm:prSet presAssocID="{87E211AC-3D2B-4202-A6A9-ECFB61E83C11}" presName="sibTrans" presStyleLbl="sibTrans2D1" presStyleIdx="0" presStyleCnt="2"/>
      <dgm:spPr/>
      <dgm:t>
        <a:bodyPr/>
        <a:lstStyle/>
        <a:p>
          <a:endParaRPr lang="en-US"/>
        </a:p>
      </dgm:t>
    </dgm:pt>
    <dgm:pt modelId="{69915CF7-15B2-45BE-9C59-AF4377EFEE0B}" type="pres">
      <dgm:prSet presAssocID="{87E211AC-3D2B-4202-A6A9-ECFB61E83C11}" presName="connectorText" presStyleLbl="sibTrans2D1" presStyleIdx="0" presStyleCnt="2"/>
      <dgm:spPr/>
      <dgm:t>
        <a:bodyPr/>
        <a:lstStyle/>
        <a:p>
          <a:endParaRPr lang="en-US"/>
        </a:p>
      </dgm:t>
    </dgm:pt>
    <dgm:pt modelId="{99CF87BE-2786-4D20-B8D9-E9D0E61386BE}" type="pres">
      <dgm:prSet presAssocID="{7014C6EF-D29B-4EE8-9764-0BE9FD6B6886}" presName="node" presStyleLbl="node1" presStyleIdx="1" presStyleCnt="3">
        <dgm:presLayoutVars>
          <dgm:bulletEnabled val="1"/>
        </dgm:presLayoutVars>
      </dgm:prSet>
      <dgm:spPr/>
      <dgm:t>
        <a:bodyPr/>
        <a:lstStyle/>
        <a:p>
          <a:endParaRPr lang="en-US"/>
        </a:p>
      </dgm:t>
    </dgm:pt>
    <dgm:pt modelId="{5B1F34C6-9F14-4ACF-AB14-AF913D1E28C1}" type="pres">
      <dgm:prSet presAssocID="{C0B7BB85-F96D-4A98-A749-BAE4D443B100}" presName="sibTrans" presStyleLbl="sibTrans2D1" presStyleIdx="1" presStyleCnt="2"/>
      <dgm:spPr/>
      <dgm:t>
        <a:bodyPr/>
        <a:lstStyle/>
        <a:p>
          <a:endParaRPr lang="en-US"/>
        </a:p>
      </dgm:t>
    </dgm:pt>
    <dgm:pt modelId="{62767FE2-CEB5-4BE0-AC56-310B15BE0D65}" type="pres">
      <dgm:prSet presAssocID="{C0B7BB85-F96D-4A98-A749-BAE4D443B100}" presName="connectorText" presStyleLbl="sibTrans2D1" presStyleIdx="1" presStyleCnt="2"/>
      <dgm:spPr/>
      <dgm:t>
        <a:bodyPr/>
        <a:lstStyle/>
        <a:p>
          <a:endParaRPr lang="en-US"/>
        </a:p>
      </dgm:t>
    </dgm:pt>
    <dgm:pt modelId="{3AF3A8C4-FC13-4832-91B2-5907F595E8D1}" type="pres">
      <dgm:prSet presAssocID="{2FD123D8-F6A0-4C04-8237-B7EEA6E2A75A}" presName="node" presStyleLbl="node1" presStyleIdx="2" presStyleCnt="3">
        <dgm:presLayoutVars>
          <dgm:bulletEnabled val="1"/>
        </dgm:presLayoutVars>
      </dgm:prSet>
      <dgm:spPr/>
      <dgm:t>
        <a:bodyPr/>
        <a:lstStyle/>
        <a:p>
          <a:endParaRPr lang="en-US"/>
        </a:p>
      </dgm:t>
    </dgm:pt>
  </dgm:ptLst>
  <dgm:cxnLst>
    <dgm:cxn modelId="{074079D7-4FBC-4C9C-948F-44F84DD70EDA}" type="presOf" srcId="{87E211AC-3D2B-4202-A6A9-ECFB61E83C11}" destId="{69915CF7-15B2-45BE-9C59-AF4377EFEE0B}" srcOrd="1" destOrd="0" presId="urn:microsoft.com/office/officeart/2005/8/layout/process2"/>
    <dgm:cxn modelId="{B00C1A28-9876-48A9-948E-DACAF10C436B}" srcId="{31FB1281-0A47-4EA3-AC12-70F377A031B0}" destId="{3A530F9F-C212-49AC-B958-3A782EC3126D}" srcOrd="0" destOrd="0" parTransId="{7716049F-AA35-46D1-8659-E9B9896ECA7F}" sibTransId="{87E211AC-3D2B-4202-A6A9-ECFB61E83C11}"/>
    <dgm:cxn modelId="{35935B41-49CE-4CB5-A040-9815AB11EAE7}" srcId="{31FB1281-0A47-4EA3-AC12-70F377A031B0}" destId="{2FD123D8-F6A0-4C04-8237-B7EEA6E2A75A}" srcOrd="2" destOrd="0" parTransId="{BAB6719F-CD89-42CB-9869-651F869BD34D}" sibTransId="{3B478521-9B6E-4829-A291-4B20DFEF9858}"/>
    <dgm:cxn modelId="{B0E6403F-3F4F-42EF-9656-0AA1AFDAC07B}" type="presOf" srcId="{3A530F9F-C212-49AC-B958-3A782EC3126D}" destId="{892D5BFB-6677-48A4-93D9-535D0961ACDD}" srcOrd="0" destOrd="0" presId="urn:microsoft.com/office/officeart/2005/8/layout/process2"/>
    <dgm:cxn modelId="{7D100AE9-EB2E-4672-BEF6-E79166CF5C8E}" type="presOf" srcId="{31FB1281-0A47-4EA3-AC12-70F377A031B0}" destId="{236E374A-CC07-4854-B992-579DD38DC14C}" srcOrd="0" destOrd="0" presId="urn:microsoft.com/office/officeart/2005/8/layout/process2"/>
    <dgm:cxn modelId="{FD6B3789-B0F1-4257-A0CB-B771847126D9}" type="presOf" srcId="{C0B7BB85-F96D-4A98-A749-BAE4D443B100}" destId="{62767FE2-CEB5-4BE0-AC56-310B15BE0D65}" srcOrd="1" destOrd="0" presId="urn:microsoft.com/office/officeart/2005/8/layout/process2"/>
    <dgm:cxn modelId="{67B390CE-39F2-465E-B7D7-E19E640AE924}" type="presOf" srcId="{2FD123D8-F6A0-4C04-8237-B7EEA6E2A75A}" destId="{3AF3A8C4-FC13-4832-91B2-5907F595E8D1}" srcOrd="0" destOrd="0" presId="urn:microsoft.com/office/officeart/2005/8/layout/process2"/>
    <dgm:cxn modelId="{D75CC1AF-FECE-4254-821E-1CFF6CDCAFAD}" type="presOf" srcId="{C0B7BB85-F96D-4A98-A749-BAE4D443B100}" destId="{5B1F34C6-9F14-4ACF-AB14-AF913D1E28C1}" srcOrd="0" destOrd="0" presId="urn:microsoft.com/office/officeart/2005/8/layout/process2"/>
    <dgm:cxn modelId="{E35633B8-1F3F-4C2F-AFB2-BDA378434746}" srcId="{31FB1281-0A47-4EA3-AC12-70F377A031B0}" destId="{7014C6EF-D29B-4EE8-9764-0BE9FD6B6886}" srcOrd="1" destOrd="0" parTransId="{50789027-E999-47FB-89E2-9E2E6DFE560C}" sibTransId="{C0B7BB85-F96D-4A98-A749-BAE4D443B100}"/>
    <dgm:cxn modelId="{32FE9394-98C4-4AE4-A17E-40E0E8CDA824}" type="presOf" srcId="{7014C6EF-D29B-4EE8-9764-0BE9FD6B6886}" destId="{99CF87BE-2786-4D20-B8D9-E9D0E61386BE}" srcOrd="0" destOrd="0" presId="urn:microsoft.com/office/officeart/2005/8/layout/process2"/>
    <dgm:cxn modelId="{EE5B3561-47AF-448F-A645-4EF4BC0E82DB}" type="presOf" srcId="{87E211AC-3D2B-4202-A6A9-ECFB61E83C11}" destId="{55FF5BF3-9DCB-42FB-B13C-CD7CAFF3B58C}" srcOrd="0" destOrd="0" presId="urn:microsoft.com/office/officeart/2005/8/layout/process2"/>
    <dgm:cxn modelId="{72444B84-86BA-403C-87ED-0DD2F70CC6E3}" type="presParOf" srcId="{236E374A-CC07-4854-B992-579DD38DC14C}" destId="{892D5BFB-6677-48A4-93D9-535D0961ACDD}" srcOrd="0" destOrd="0" presId="urn:microsoft.com/office/officeart/2005/8/layout/process2"/>
    <dgm:cxn modelId="{29B1EF40-90F6-4F42-AC66-50732DD4E9AB}" type="presParOf" srcId="{236E374A-CC07-4854-B992-579DD38DC14C}" destId="{55FF5BF3-9DCB-42FB-B13C-CD7CAFF3B58C}" srcOrd="1" destOrd="0" presId="urn:microsoft.com/office/officeart/2005/8/layout/process2"/>
    <dgm:cxn modelId="{8389724C-7C02-4A64-BE30-10BEA6796670}" type="presParOf" srcId="{55FF5BF3-9DCB-42FB-B13C-CD7CAFF3B58C}" destId="{69915CF7-15B2-45BE-9C59-AF4377EFEE0B}" srcOrd="0" destOrd="0" presId="urn:microsoft.com/office/officeart/2005/8/layout/process2"/>
    <dgm:cxn modelId="{D07B4AD1-92AB-457F-A7B9-EB6F033C60E4}" type="presParOf" srcId="{236E374A-CC07-4854-B992-579DD38DC14C}" destId="{99CF87BE-2786-4D20-B8D9-E9D0E61386BE}" srcOrd="2" destOrd="0" presId="urn:microsoft.com/office/officeart/2005/8/layout/process2"/>
    <dgm:cxn modelId="{31F70A9B-908E-4EDF-92F4-2F9E36517375}" type="presParOf" srcId="{236E374A-CC07-4854-B992-579DD38DC14C}" destId="{5B1F34C6-9F14-4ACF-AB14-AF913D1E28C1}" srcOrd="3" destOrd="0" presId="urn:microsoft.com/office/officeart/2005/8/layout/process2"/>
    <dgm:cxn modelId="{7C89864A-5937-4DB2-894D-F4A6FE627D39}" type="presParOf" srcId="{5B1F34C6-9F14-4ACF-AB14-AF913D1E28C1}" destId="{62767FE2-CEB5-4BE0-AC56-310B15BE0D65}" srcOrd="0" destOrd="0" presId="urn:microsoft.com/office/officeart/2005/8/layout/process2"/>
    <dgm:cxn modelId="{EF516173-60BE-4E2F-AB1D-A36172423600}" type="presParOf" srcId="{236E374A-CC07-4854-B992-579DD38DC14C}" destId="{3AF3A8C4-FC13-4832-91B2-5907F595E8D1}" srcOrd="4"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5F949CF-4769-47F4-A6B1-F6BAC8E20C2A}" type="doc">
      <dgm:prSet loTypeId="urn:microsoft.com/office/officeart/2005/8/layout/venn1" loCatId="relationship" qsTypeId="urn:microsoft.com/office/officeart/2005/8/quickstyle/3d1" qsCatId="3D" csTypeId="urn:microsoft.com/office/officeart/2005/8/colors/colorful3" csCatId="colorful" phldr="1"/>
      <dgm:spPr/>
      <dgm:t>
        <a:bodyPr/>
        <a:lstStyle/>
        <a:p>
          <a:endParaRPr lang="en-US"/>
        </a:p>
      </dgm:t>
    </dgm:pt>
    <dgm:pt modelId="{A76B64C7-4EE4-4712-A4C9-941E32DADF6E}">
      <dgm:prSet phldrT="[Text]"/>
      <dgm:spPr/>
      <dgm:t>
        <a:bodyPr/>
        <a:lstStyle/>
        <a:p>
          <a:r>
            <a:rPr lang="fa-IR" dirty="0">
              <a:cs typeface="B Nazanin" panose="00000400000000000000" pitchFamily="2" charset="-78"/>
            </a:rPr>
            <a:t>200 ترکیب شناسایی یا پیش‌بینی شده</a:t>
          </a:r>
          <a:endParaRPr lang="en-US" dirty="0">
            <a:cs typeface="B Nazanin" panose="00000400000000000000" pitchFamily="2" charset="-78"/>
          </a:endParaRPr>
        </a:p>
      </dgm:t>
    </dgm:pt>
    <dgm:pt modelId="{F6FDFF62-7A78-48FA-A106-1EFBDCEA1CF5}" type="parTrans" cxnId="{957335F0-AB62-4CE1-9116-6509EFB1E688}">
      <dgm:prSet/>
      <dgm:spPr/>
      <dgm:t>
        <a:bodyPr/>
        <a:lstStyle/>
        <a:p>
          <a:endParaRPr lang="en-US"/>
        </a:p>
      </dgm:t>
    </dgm:pt>
    <dgm:pt modelId="{F198B3F9-F4DC-4087-A08B-518360282C62}" type="sibTrans" cxnId="{957335F0-AB62-4CE1-9116-6509EFB1E688}">
      <dgm:prSet/>
      <dgm:spPr/>
      <dgm:t>
        <a:bodyPr/>
        <a:lstStyle/>
        <a:p>
          <a:endParaRPr lang="en-US"/>
        </a:p>
      </dgm:t>
    </dgm:pt>
    <dgm:pt modelId="{793FBE6C-DC19-4151-A95D-BB4933EC72C6}">
      <dgm:prSet phldrT="[Text]"/>
      <dgm:spPr/>
      <dgm:t>
        <a:bodyPr/>
        <a:lstStyle/>
        <a:p>
          <a:r>
            <a:rPr lang="fa-IR" dirty="0">
              <a:cs typeface="B Nazanin" panose="00000400000000000000" pitchFamily="2" charset="-78"/>
            </a:rPr>
            <a:t>یک میلیون ترکیب ناشناخته</a:t>
          </a:r>
          <a:endParaRPr lang="en-US" dirty="0">
            <a:cs typeface="B Nazanin" panose="00000400000000000000" pitchFamily="2" charset="-78"/>
          </a:endParaRPr>
        </a:p>
      </dgm:t>
    </dgm:pt>
    <dgm:pt modelId="{0BDAB218-E4A3-4461-A436-53F9F3DA1792}" type="parTrans" cxnId="{D08BCE57-EEB0-487E-98E0-DE7D7B2FB6C2}">
      <dgm:prSet/>
      <dgm:spPr/>
      <dgm:t>
        <a:bodyPr/>
        <a:lstStyle/>
        <a:p>
          <a:endParaRPr lang="en-US"/>
        </a:p>
      </dgm:t>
    </dgm:pt>
    <dgm:pt modelId="{CA5D2943-3C0A-4C4E-BDD7-8C2E019EE094}" type="sibTrans" cxnId="{D08BCE57-EEB0-487E-98E0-DE7D7B2FB6C2}">
      <dgm:prSet/>
      <dgm:spPr/>
      <dgm:t>
        <a:bodyPr/>
        <a:lstStyle/>
        <a:p>
          <a:endParaRPr lang="en-US"/>
        </a:p>
      </dgm:t>
    </dgm:pt>
    <dgm:pt modelId="{963413B6-1AEC-4E22-9BC5-04C68C472E1C}">
      <dgm:prSet phldrT="[Text]"/>
      <dgm:spPr/>
      <dgm:t>
        <a:bodyPr/>
        <a:lstStyle/>
        <a:p>
          <a:r>
            <a:rPr lang="fa-IR" dirty="0">
              <a:cs typeface="B Nazanin" panose="00000400000000000000" pitchFamily="2" charset="-78"/>
            </a:rPr>
            <a:t>چالش با معیار انرژی تشکیل کمتر و پایداری بیشتر</a:t>
          </a:r>
          <a:endParaRPr lang="en-US" dirty="0">
            <a:cs typeface="B Nazanin" panose="00000400000000000000" pitchFamily="2" charset="-78"/>
          </a:endParaRPr>
        </a:p>
      </dgm:t>
    </dgm:pt>
    <dgm:pt modelId="{DF7A5EFF-CECE-41DE-A25F-E0E0C2AEA025}" type="parTrans" cxnId="{D5B65C5E-B37B-49EA-92A2-EFBD491A5651}">
      <dgm:prSet/>
      <dgm:spPr/>
      <dgm:t>
        <a:bodyPr/>
        <a:lstStyle/>
        <a:p>
          <a:endParaRPr lang="en-US"/>
        </a:p>
      </dgm:t>
    </dgm:pt>
    <dgm:pt modelId="{99DCAFE7-9B68-4D3B-9C4A-A04BF6B9711B}" type="sibTrans" cxnId="{D5B65C5E-B37B-49EA-92A2-EFBD491A5651}">
      <dgm:prSet/>
      <dgm:spPr/>
      <dgm:t>
        <a:bodyPr/>
        <a:lstStyle/>
        <a:p>
          <a:endParaRPr lang="en-US"/>
        </a:p>
      </dgm:t>
    </dgm:pt>
    <dgm:pt modelId="{C67686AD-7CB1-4ED1-B8F6-8EFAB75E278E}" type="pres">
      <dgm:prSet presAssocID="{85F949CF-4769-47F4-A6B1-F6BAC8E20C2A}" presName="compositeShape" presStyleCnt="0">
        <dgm:presLayoutVars>
          <dgm:chMax val="7"/>
          <dgm:dir/>
          <dgm:resizeHandles val="exact"/>
        </dgm:presLayoutVars>
      </dgm:prSet>
      <dgm:spPr/>
      <dgm:t>
        <a:bodyPr/>
        <a:lstStyle/>
        <a:p>
          <a:endParaRPr lang="en-US"/>
        </a:p>
      </dgm:t>
    </dgm:pt>
    <dgm:pt modelId="{7C93641E-68ED-4709-A7FF-DCC65AC5C0EE}" type="pres">
      <dgm:prSet presAssocID="{A76B64C7-4EE4-4712-A4C9-941E32DADF6E}" presName="circ1" presStyleLbl="vennNode1" presStyleIdx="0" presStyleCnt="3"/>
      <dgm:spPr/>
      <dgm:t>
        <a:bodyPr/>
        <a:lstStyle/>
        <a:p>
          <a:endParaRPr lang="en-US"/>
        </a:p>
      </dgm:t>
    </dgm:pt>
    <dgm:pt modelId="{71AF06F1-E72C-49CF-BFD3-CA89E9A27458}" type="pres">
      <dgm:prSet presAssocID="{A76B64C7-4EE4-4712-A4C9-941E32DADF6E}" presName="circ1Tx" presStyleLbl="revTx" presStyleIdx="0" presStyleCnt="0">
        <dgm:presLayoutVars>
          <dgm:chMax val="0"/>
          <dgm:chPref val="0"/>
          <dgm:bulletEnabled val="1"/>
        </dgm:presLayoutVars>
      </dgm:prSet>
      <dgm:spPr/>
      <dgm:t>
        <a:bodyPr/>
        <a:lstStyle/>
        <a:p>
          <a:endParaRPr lang="en-US"/>
        </a:p>
      </dgm:t>
    </dgm:pt>
    <dgm:pt modelId="{073BF765-3BD3-4CBE-A4B9-B594E6C70E92}" type="pres">
      <dgm:prSet presAssocID="{793FBE6C-DC19-4151-A95D-BB4933EC72C6}" presName="circ2" presStyleLbl="vennNode1" presStyleIdx="1" presStyleCnt="3"/>
      <dgm:spPr/>
      <dgm:t>
        <a:bodyPr/>
        <a:lstStyle/>
        <a:p>
          <a:endParaRPr lang="en-US"/>
        </a:p>
      </dgm:t>
    </dgm:pt>
    <dgm:pt modelId="{3584381E-6BDB-4B88-A75C-46882F9EF7BD}" type="pres">
      <dgm:prSet presAssocID="{793FBE6C-DC19-4151-A95D-BB4933EC72C6}" presName="circ2Tx" presStyleLbl="revTx" presStyleIdx="0" presStyleCnt="0">
        <dgm:presLayoutVars>
          <dgm:chMax val="0"/>
          <dgm:chPref val="0"/>
          <dgm:bulletEnabled val="1"/>
        </dgm:presLayoutVars>
      </dgm:prSet>
      <dgm:spPr/>
      <dgm:t>
        <a:bodyPr/>
        <a:lstStyle/>
        <a:p>
          <a:endParaRPr lang="en-US"/>
        </a:p>
      </dgm:t>
    </dgm:pt>
    <dgm:pt modelId="{7D568CF4-B47C-4292-B444-4101310B1752}" type="pres">
      <dgm:prSet presAssocID="{963413B6-1AEC-4E22-9BC5-04C68C472E1C}" presName="circ3" presStyleLbl="vennNode1" presStyleIdx="2" presStyleCnt="3"/>
      <dgm:spPr/>
      <dgm:t>
        <a:bodyPr/>
        <a:lstStyle/>
        <a:p>
          <a:endParaRPr lang="en-US"/>
        </a:p>
      </dgm:t>
    </dgm:pt>
    <dgm:pt modelId="{16569AF1-B3A9-45C8-A25B-FCEEAC120E08}" type="pres">
      <dgm:prSet presAssocID="{963413B6-1AEC-4E22-9BC5-04C68C472E1C}" presName="circ3Tx" presStyleLbl="revTx" presStyleIdx="0" presStyleCnt="0">
        <dgm:presLayoutVars>
          <dgm:chMax val="0"/>
          <dgm:chPref val="0"/>
          <dgm:bulletEnabled val="1"/>
        </dgm:presLayoutVars>
      </dgm:prSet>
      <dgm:spPr/>
      <dgm:t>
        <a:bodyPr/>
        <a:lstStyle/>
        <a:p>
          <a:endParaRPr lang="en-US"/>
        </a:p>
      </dgm:t>
    </dgm:pt>
  </dgm:ptLst>
  <dgm:cxnLst>
    <dgm:cxn modelId="{957335F0-AB62-4CE1-9116-6509EFB1E688}" srcId="{85F949CF-4769-47F4-A6B1-F6BAC8E20C2A}" destId="{A76B64C7-4EE4-4712-A4C9-941E32DADF6E}" srcOrd="0" destOrd="0" parTransId="{F6FDFF62-7A78-48FA-A106-1EFBDCEA1CF5}" sibTransId="{F198B3F9-F4DC-4087-A08B-518360282C62}"/>
    <dgm:cxn modelId="{D5B65C5E-B37B-49EA-92A2-EFBD491A5651}" srcId="{85F949CF-4769-47F4-A6B1-F6BAC8E20C2A}" destId="{963413B6-1AEC-4E22-9BC5-04C68C472E1C}" srcOrd="2" destOrd="0" parTransId="{DF7A5EFF-CECE-41DE-A25F-E0E0C2AEA025}" sibTransId="{99DCAFE7-9B68-4D3B-9C4A-A04BF6B9711B}"/>
    <dgm:cxn modelId="{E66EC076-16DC-40DB-A1A2-1A086439C443}" type="presOf" srcId="{A76B64C7-4EE4-4712-A4C9-941E32DADF6E}" destId="{71AF06F1-E72C-49CF-BFD3-CA89E9A27458}" srcOrd="1" destOrd="0" presId="urn:microsoft.com/office/officeart/2005/8/layout/venn1"/>
    <dgm:cxn modelId="{1FDA1FB6-6470-436E-A247-D65E87036C4B}" type="presOf" srcId="{793FBE6C-DC19-4151-A95D-BB4933EC72C6}" destId="{3584381E-6BDB-4B88-A75C-46882F9EF7BD}" srcOrd="1" destOrd="0" presId="urn:microsoft.com/office/officeart/2005/8/layout/venn1"/>
    <dgm:cxn modelId="{D360C857-794B-4F6C-888A-19BDB2BA3842}" type="presOf" srcId="{85F949CF-4769-47F4-A6B1-F6BAC8E20C2A}" destId="{C67686AD-7CB1-4ED1-B8F6-8EFAB75E278E}" srcOrd="0" destOrd="0" presId="urn:microsoft.com/office/officeart/2005/8/layout/venn1"/>
    <dgm:cxn modelId="{1A71322E-3E3D-4126-B5A3-044164713F15}" type="presOf" srcId="{963413B6-1AEC-4E22-9BC5-04C68C472E1C}" destId="{16569AF1-B3A9-45C8-A25B-FCEEAC120E08}" srcOrd="1" destOrd="0" presId="urn:microsoft.com/office/officeart/2005/8/layout/venn1"/>
    <dgm:cxn modelId="{9BB2A168-0EF6-4783-9EEB-9DCB9BB9C64F}" type="presOf" srcId="{A76B64C7-4EE4-4712-A4C9-941E32DADF6E}" destId="{7C93641E-68ED-4709-A7FF-DCC65AC5C0EE}" srcOrd="0" destOrd="0" presId="urn:microsoft.com/office/officeart/2005/8/layout/venn1"/>
    <dgm:cxn modelId="{D08BCE57-EEB0-487E-98E0-DE7D7B2FB6C2}" srcId="{85F949CF-4769-47F4-A6B1-F6BAC8E20C2A}" destId="{793FBE6C-DC19-4151-A95D-BB4933EC72C6}" srcOrd="1" destOrd="0" parTransId="{0BDAB218-E4A3-4461-A436-53F9F3DA1792}" sibTransId="{CA5D2943-3C0A-4C4E-BDD7-8C2E019EE094}"/>
    <dgm:cxn modelId="{1EA5A4C5-43D7-4F76-B0B0-69A5A4B943E9}" type="presOf" srcId="{963413B6-1AEC-4E22-9BC5-04C68C472E1C}" destId="{7D568CF4-B47C-4292-B444-4101310B1752}" srcOrd="0" destOrd="0" presId="urn:microsoft.com/office/officeart/2005/8/layout/venn1"/>
    <dgm:cxn modelId="{060D4326-A5DE-489C-908F-F11DC7FE1A88}" type="presOf" srcId="{793FBE6C-DC19-4151-A95D-BB4933EC72C6}" destId="{073BF765-3BD3-4CBE-A4B9-B594E6C70E92}" srcOrd="0" destOrd="0" presId="urn:microsoft.com/office/officeart/2005/8/layout/venn1"/>
    <dgm:cxn modelId="{24CC50E2-9F8A-4BE0-85BE-7FFF7A231A27}" type="presParOf" srcId="{C67686AD-7CB1-4ED1-B8F6-8EFAB75E278E}" destId="{7C93641E-68ED-4709-A7FF-DCC65AC5C0EE}" srcOrd="0" destOrd="0" presId="urn:microsoft.com/office/officeart/2005/8/layout/venn1"/>
    <dgm:cxn modelId="{BE5C5D36-AD0A-4256-BF6F-2181CF3247EF}" type="presParOf" srcId="{C67686AD-7CB1-4ED1-B8F6-8EFAB75E278E}" destId="{71AF06F1-E72C-49CF-BFD3-CA89E9A27458}" srcOrd="1" destOrd="0" presId="urn:microsoft.com/office/officeart/2005/8/layout/venn1"/>
    <dgm:cxn modelId="{82773B84-1F3A-4483-BD06-ED76C1D3AE87}" type="presParOf" srcId="{C67686AD-7CB1-4ED1-B8F6-8EFAB75E278E}" destId="{073BF765-3BD3-4CBE-A4B9-B594E6C70E92}" srcOrd="2" destOrd="0" presId="urn:microsoft.com/office/officeart/2005/8/layout/venn1"/>
    <dgm:cxn modelId="{9A71E138-3541-4466-A438-9EC7B4168BA5}" type="presParOf" srcId="{C67686AD-7CB1-4ED1-B8F6-8EFAB75E278E}" destId="{3584381E-6BDB-4B88-A75C-46882F9EF7BD}" srcOrd="3" destOrd="0" presId="urn:microsoft.com/office/officeart/2005/8/layout/venn1"/>
    <dgm:cxn modelId="{B439BD10-5C21-4111-9122-1C8010C4FBEC}" type="presParOf" srcId="{C67686AD-7CB1-4ED1-B8F6-8EFAB75E278E}" destId="{7D568CF4-B47C-4292-B444-4101310B1752}" srcOrd="4" destOrd="0" presId="urn:microsoft.com/office/officeart/2005/8/layout/venn1"/>
    <dgm:cxn modelId="{90829FC9-C9F2-4694-ADBA-0F9F7CBBF90E}" type="presParOf" srcId="{C67686AD-7CB1-4ED1-B8F6-8EFAB75E278E}" destId="{16569AF1-B3A9-45C8-A25B-FCEEAC120E08}" srcOrd="5" destOrd="0" presId="urn:microsoft.com/office/officeart/2005/8/layout/ven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16191A-9215-464F-9A2E-13A323643BED}">
      <dsp:nvSpPr>
        <dsp:cNvPr id="0" name=""/>
        <dsp:cNvSpPr/>
      </dsp:nvSpPr>
      <dsp:spPr>
        <a:xfrm>
          <a:off x="3985831" y="3342652"/>
          <a:ext cx="499439" cy="91440"/>
        </a:xfrm>
        <a:custGeom>
          <a:avLst/>
          <a:gdLst/>
          <a:ahLst/>
          <a:cxnLst/>
          <a:rect l="0" t="0" r="0" b="0"/>
          <a:pathLst>
            <a:path>
              <a:moveTo>
                <a:pt x="499439" y="45720"/>
              </a:moveTo>
              <a:lnTo>
                <a:pt x="249719" y="45720"/>
              </a:lnTo>
              <a:lnTo>
                <a:pt x="249719" y="49873"/>
              </a:lnTo>
              <a:lnTo>
                <a:pt x="0" y="49873"/>
              </a:lnTo>
            </a:path>
          </a:pathLst>
        </a:custGeom>
        <a:noFill/>
        <a:ln w="9525" cap="rnd"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4223064" y="3375885"/>
        <a:ext cx="24972" cy="24972"/>
      </dsp:txXfrm>
    </dsp:sp>
    <dsp:sp modelId="{B53908D9-7759-4F92-AFCB-05F427986AD8}">
      <dsp:nvSpPr>
        <dsp:cNvPr id="0" name=""/>
        <dsp:cNvSpPr/>
      </dsp:nvSpPr>
      <dsp:spPr>
        <a:xfrm>
          <a:off x="6005957" y="1980220"/>
          <a:ext cx="492665" cy="1408152"/>
        </a:xfrm>
        <a:custGeom>
          <a:avLst/>
          <a:gdLst/>
          <a:ahLst/>
          <a:cxnLst/>
          <a:rect l="0" t="0" r="0" b="0"/>
          <a:pathLst>
            <a:path>
              <a:moveTo>
                <a:pt x="492665" y="0"/>
              </a:moveTo>
              <a:lnTo>
                <a:pt x="246332" y="0"/>
              </a:lnTo>
              <a:lnTo>
                <a:pt x="246332" y="1408152"/>
              </a:lnTo>
              <a:lnTo>
                <a:pt x="0" y="1408152"/>
              </a:lnTo>
            </a:path>
          </a:pathLst>
        </a:custGeom>
        <a:noFill/>
        <a:ln w="9525" cap="rnd"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6214993" y="2646999"/>
        <a:ext cx="74592" cy="74592"/>
      </dsp:txXfrm>
    </dsp:sp>
    <dsp:sp modelId="{3A155B34-4DEA-4A53-91F4-C93B7938359C}">
      <dsp:nvSpPr>
        <dsp:cNvPr id="0" name=""/>
        <dsp:cNvSpPr/>
      </dsp:nvSpPr>
      <dsp:spPr>
        <a:xfrm>
          <a:off x="3992605" y="2403884"/>
          <a:ext cx="492665" cy="91440"/>
        </a:xfrm>
        <a:custGeom>
          <a:avLst/>
          <a:gdLst/>
          <a:ahLst/>
          <a:cxnLst/>
          <a:rect l="0" t="0" r="0" b="0"/>
          <a:pathLst>
            <a:path>
              <a:moveTo>
                <a:pt x="492665" y="45720"/>
              </a:moveTo>
              <a:lnTo>
                <a:pt x="0" y="45720"/>
              </a:lnTo>
            </a:path>
          </a:pathLst>
        </a:custGeom>
        <a:noFill/>
        <a:ln w="9525" cap="rnd"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4226621" y="2437287"/>
        <a:ext cx="24633" cy="24633"/>
      </dsp:txXfrm>
    </dsp:sp>
    <dsp:sp modelId="{DA18808F-7E05-422A-8507-BEDDAEC11CD5}">
      <dsp:nvSpPr>
        <dsp:cNvPr id="0" name=""/>
        <dsp:cNvSpPr/>
      </dsp:nvSpPr>
      <dsp:spPr>
        <a:xfrm>
          <a:off x="6005957" y="1980220"/>
          <a:ext cx="492665" cy="469384"/>
        </a:xfrm>
        <a:custGeom>
          <a:avLst/>
          <a:gdLst/>
          <a:ahLst/>
          <a:cxnLst/>
          <a:rect l="0" t="0" r="0" b="0"/>
          <a:pathLst>
            <a:path>
              <a:moveTo>
                <a:pt x="492665" y="0"/>
              </a:moveTo>
              <a:lnTo>
                <a:pt x="246332" y="0"/>
              </a:lnTo>
              <a:lnTo>
                <a:pt x="246332" y="469384"/>
              </a:lnTo>
              <a:lnTo>
                <a:pt x="0" y="469384"/>
              </a:lnTo>
            </a:path>
          </a:pathLst>
        </a:custGeom>
        <a:noFill/>
        <a:ln w="9525" cap="rnd"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6235278" y="2197900"/>
        <a:ext cx="34023" cy="34023"/>
      </dsp:txXfrm>
    </dsp:sp>
    <dsp:sp modelId="{EF7A77FB-6181-45F0-9ACA-0531B9100BB3}">
      <dsp:nvSpPr>
        <dsp:cNvPr id="0" name=""/>
        <dsp:cNvSpPr/>
      </dsp:nvSpPr>
      <dsp:spPr>
        <a:xfrm>
          <a:off x="3992605" y="1465115"/>
          <a:ext cx="492665" cy="91440"/>
        </a:xfrm>
        <a:custGeom>
          <a:avLst/>
          <a:gdLst/>
          <a:ahLst/>
          <a:cxnLst/>
          <a:rect l="0" t="0" r="0" b="0"/>
          <a:pathLst>
            <a:path>
              <a:moveTo>
                <a:pt x="492665" y="45720"/>
              </a:moveTo>
              <a:lnTo>
                <a:pt x="0" y="45720"/>
              </a:lnTo>
            </a:path>
          </a:pathLst>
        </a:custGeom>
        <a:noFill/>
        <a:ln w="9525" cap="rnd"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4226621" y="1498519"/>
        <a:ext cx="24633" cy="24633"/>
      </dsp:txXfrm>
    </dsp:sp>
    <dsp:sp modelId="{D26A60C9-8764-4B7B-AB33-4F9A0BF39DC5}">
      <dsp:nvSpPr>
        <dsp:cNvPr id="0" name=""/>
        <dsp:cNvSpPr/>
      </dsp:nvSpPr>
      <dsp:spPr>
        <a:xfrm>
          <a:off x="6005957" y="1510835"/>
          <a:ext cx="492665" cy="469384"/>
        </a:xfrm>
        <a:custGeom>
          <a:avLst/>
          <a:gdLst/>
          <a:ahLst/>
          <a:cxnLst/>
          <a:rect l="0" t="0" r="0" b="0"/>
          <a:pathLst>
            <a:path>
              <a:moveTo>
                <a:pt x="492665" y="469384"/>
              </a:moveTo>
              <a:lnTo>
                <a:pt x="246332" y="469384"/>
              </a:lnTo>
              <a:lnTo>
                <a:pt x="246332" y="0"/>
              </a:lnTo>
              <a:lnTo>
                <a:pt x="0" y="0"/>
              </a:lnTo>
            </a:path>
          </a:pathLst>
        </a:custGeom>
        <a:noFill/>
        <a:ln w="9525" cap="rnd"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6235278" y="1728516"/>
        <a:ext cx="34023" cy="34023"/>
      </dsp:txXfrm>
    </dsp:sp>
    <dsp:sp modelId="{58BEF7C8-5ED2-4BB1-98FA-07B99022DAD6}">
      <dsp:nvSpPr>
        <dsp:cNvPr id="0" name=""/>
        <dsp:cNvSpPr/>
      </dsp:nvSpPr>
      <dsp:spPr>
        <a:xfrm>
          <a:off x="3992605" y="526347"/>
          <a:ext cx="492665" cy="91440"/>
        </a:xfrm>
        <a:custGeom>
          <a:avLst/>
          <a:gdLst/>
          <a:ahLst/>
          <a:cxnLst/>
          <a:rect l="0" t="0" r="0" b="0"/>
          <a:pathLst>
            <a:path>
              <a:moveTo>
                <a:pt x="492665" y="45720"/>
              </a:moveTo>
              <a:lnTo>
                <a:pt x="0" y="45720"/>
              </a:lnTo>
            </a:path>
          </a:pathLst>
        </a:custGeom>
        <a:noFill/>
        <a:ln w="9525" cap="rnd"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4226621" y="559750"/>
        <a:ext cx="24633" cy="24633"/>
      </dsp:txXfrm>
    </dsp:sp>
    <dsp:sp modelId="{B78B27BB-4E6F-44C7-B551-B5526AFC8462}">
      <dsp:nvSpPr>
        <dsp:cNvPr id="0" name=""/>
        <dsp:cNvSpPr/>
      </dsp:nvSpPr>
      <dsp:spPr>
        <a:xfrm>
          <a:off x="6005957" y="572067"/>
          <a:ext cx="492665" cy="1408152"/>
        </a:xfrm>
        <a:custGeom>
          <a:avLst/>
          <a:gdLst/>
          <a:ahLst/>
          <a:cxnLst/>
          <a:rect l="0" t="0" r="0" b="0"/>
          <a:pathLst>
            <a:path>
              <a:moveTo>
                <a:pt x="492665" y="1408152"/>
              </a:moveTo>
              <a:lnTo>
                <a:pt x="246332" y="1408152"/>
              </a:lnTo>
              <a:lnTo>
                <a:pt x="246332" y="0"/>
              </a:lnTo>
              <a:lnTo>
                <a:pt x="0" y="0"/>
              </a:lnTo>
            </a:path>
          </a:pathLst>
        </a:custGeom>
        <a:noFill/>
        <a:ln w="9525" cap="rnd"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6214993" y="1238847"/>
        <a:ext cx="74592" cy="74592"/>
      </dsp:txXfrm>
    </dsp:sp>
    <dsp:sp modelId="{04C89C9A-64E8-489C-89D3-182047ACE240}">
      <dsp:nvSpPr>
        <dsp:cNvPr id="0" name=""/>
        <dsp:cNvSpPr/>
      </dsp:nvSpPr>
      <dsp:spPr>
        <a:xfrm rot="5400000">
          <a:off x="4897775" y="1604712"/>
          <a:ext cx="3952708" cy="75101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2667000" rtl="1">
            <a:lnSpc>
              <a:spcPct val="90000"/>
            </a:lnSpc>
            <a:spcBef>
              <a:spcPct val="0"/>
            </a:spcBef>
            <a:spcAft>
              <a:spcPct val="35000"/>
            </a:spcAft>
          </a:pPr>
          <a:r>
            <a:rPr lang="en-US" sz="6000" b="1" kern="1200">
              <a:latin typeface="Times New Roman" panose="02020603050405020304" pitchFamily="18" charset="0"/>
              <a:cs typeface="Times New Roman" panose="02020603050405020304" pitchFamily="18" charset="0"/>
            </a:rPr>
            <a:t>M</a:t>
          </a:r>
          <a:r>
            <a:rPr lang="en-US" sz="2800" b="1" kern="1200">
              <a:latin typeface="Times New Roman" panose="02020603050405020304" pitchFamily="18" charset="0"/>
              <a:cs typeface="Times New Roman" panose="02020603050405020304" pitchFamily="18" charset="0"/>
            </a:rPr>
            <a:t>n+1</a:t>
          </a:r>
          <a:r>
            <a:rPr lang="en-US" sz="6000" b="1" kern="1200">
              <a:latin typeface="Times New Roman" panose="02020603050405020304" pitchFamily="18" charset="0"/>
              <a:cs typeface="Times New Roman" panose="02020603050405020304" pitchFamily="18" charset="0"/>
            </a:rPr>
            <a:t>AX</a:t>
          </a:r>
          <a:r>
            <a:rPr lang="en-US" sz="2800" b="1" kern="1200">
              <a:latin typeface="Times New Roman" panose="02020603050405020304" pitchFamily="18" charset="0"/>
              <a:cs typeface="Times New Roman" panose="02020603050405020304" pitchFamily="18" charset="0"/>
            </a:rPr>
            <a:t>n</a:t>
          </a:r>
          <a:endParaRPr lang="fa-IR" sz="6000" b="1" kern="1200" dirty="0">
            <a:latin typeface="Times New Roman" panose="02020603050405020304" pitchFamily="18" charset="0"/>
            <a:cs typeface="Times New Roman" panose="02020603050405020304" pitchFamily="18" charset="0"/>
          </a:endParaRPr>
        </a:p>
      </dsp:txBody>
      <dsp:txXfrm>
        <a:off x="4897775" y="1604712"/>
        <a:ext cx="3952708" cy="751014"/>
      </dsp:txXfrm>
    </dsp:sp>
    <dsp:sp modelId="{7AFF2475-0128-4804-A15E-F4501F5E729E}">
      <dsp:nvSpPr>
        <dsp:cNvPr id="0" name=""/>
        <dsp:cNvSpPr/>
      </dsp:nvSpPr>
      <dsp:spPr>
        <a:xfrm>
          <a:off x="4485271" y="196560"/>
          <a:ext cx="1520686" cy="751014"/>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2311400" rtl="1">
            <a:lnSpc>
              <a:spcPct val="90000"/>
            </a:lnSpc>
            <a:spcBef>
              <a:spcPct val="0"/>
            </a:spcBef>
            <a:spcAft>
              <a:spcPct val="35000"/>
            </a:spcAft>
          </a:pPr>
          <a:r>
            <a:rPr lang="en-US" sz="5200" b="1" kern="1200">
              <a:latin typeface="Times New Roman" panose="02020603050405020304" pitchFamily="18" charset="0"/>
              <a:cs typeface="Times New Roman" panose="02020603050405020304" pitchFamily="18" charset="0"/>
            </a:rPr>
            <a:t>M</a:t>
          </a:r>
          <a:endParaRPr lang="fa-IR" sz="5200" b="1" kern="1200" dirty="0">
            <a:latin typeface="Times New Roman" panose="02020603050405020304" pitchFamily="18" charset="0"/>
            <a:cs typeface="Times New Roman" panose="02020603050405020304" pitchFamily="18" charset="0"/>
          </a:endParaRPr>
        </a:p>
      </dsp:txBody>
      <dsp:txXfrm>
        <a:off x="4485271" y="196560"/>
        <a:ext cx="1520686" cy="751014"/>
      </dsp:txXfrm>
    </dsp:sp>
    <dsp:sp modelId="{A84C399E-3BFE-4BEE-9564-89335DED8C16}">
      <dsp:nvSpPr>
        <dsp:cNvPr id="0" name=""/>
        <dsp:cNvSpPr/>
      </dsp:nvSpPr>
      <dsp:spPr>
        <a:xfrm>
          <a:off x="159174" y="196560"/>
          <a:ext cx="3833430" cy="751014"/>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a:latin typeface="Times New Roman" panose="02020603050405020304" pitchFamily="18" charset="0"/>
              <a:cs typeface="B Nazanin" panose="00000400000000000000" pitchFamily="2" charset="-78"/>
            </a:rPr>
            <a:t>فلزات انتقالی اولیه مانند تیتانیوم، کروم، وانادیوم، مولیبدن و ...</a:t>
          </a:r>
          <a:endParaRPr lang="fa-IR" sz="2400" b="1" kern="1200" dirty="0">
            <a:latin typeface="Times New Roman" panose="02020603050405020304" pitchFamily="18" charset="0"/>
            <a:cs typeface="B Nazanin" panose="00000400000000000000" pitchFamily="2" charset="-78"/>
          </a:endParaRPr>
        </a:p>
      </dsp:txBody>
      <dsp:txXfrm>
        <a:off x="159174" y="196560"/>
        <a:ext cx="3833430" cy="751014"/>
      </dsp:txXfrm>
    </dsp:sp>
    <dsp:sp modelId="{975F841B-8B40-488C-A62F-7E03524EACCD}">
      <dsp:nvSpPr>
        <dsp:cNvPr id="0" name=""/>
        <dsp:cNvSpPr/>
      </dsp:nvSpPr>
      <dsp:spPr>
        <a:xfrm>
          <a:off x="4485271" y="1135328"/>
          <a:ext cx="1520686" cy="751014"/>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2311400" rtl="1">
            <a:lnSpc>
              <a:spcPct val="90000"/>
            </a:lnSpc>
            <a:spcBef>
              <a:spcPct val="0"/>
            </a:spcBef>
            <a:spcAft>
              <a:spcPct val="35000"/>
            </a:spcAft>
          </a:pPr>
          <a:r>
            <a:rPr lang="en-US" sz="5200" b="1" kern="1200">
              <a:latin typeface="Times New Roman" panose="02020603050405020304" pitchFamily="18" charset="0"/>
              <a:cs typeface="Times New Roman" panose="02020603050405020304" pitchFamily="18" charset="0"/>
            </a:rPr>
            <a:t>A</a:t>
          </a:r>
          <a:endParaRPr lang="fa-IR" sz="5200" b="1" kern="1200" dirty="0">
            <a:latin typeface="Times New Roman" panose="02020603050405020304" pitchFamily="18" charset="0"/>
            <a:cs typeface="Times New Roman" panose="02020603050405020304" pitchFamily="18" charset="0"/>
          </a:endParaRPr>
        </a:p>
      </dsp:txBody>
      <dsp:txXfrm>
        <a:off x="4485271" y="1135328"/>
        <a:ext cx="1520686" cy="751014"/>
      </dsp:txXfrm>
    </dsp:sp>
    <dsp:sp modelId="{439764E2-C16B-400A-B755-8A7FF0786D9C}">
      <dsp:nvSpPr>
        <dsp:cNvPr id="0" name=""/>
        <dsp:cNvSpPr/>
      </dsp:nvSpPr>
      <dsp:spPr>
        <a:xfrm>
          <a:off x="159174" y="1135328"/>
          <a:ext cx="3833430" cy="751014"/>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a:latin typeface="Times New Roman" panose="02020603050405020304" pitchFamily="18" charset="0"/>
              <a:cs typeface="B Nazanin" panose="00000400000000000000" pitchFamily="2" charset="-78"/>
            </a:rPr>
            <a:t>عناصری مانند سیلیسیوم، آلومینیوم و ...</a:t>
          </a:r>
          <a:endParaRPr lang="fa-IR" sz="2400" b="1" kern="1200" dirty="0">
            <a:latin typeface="Times New Roman" panose="02020603050405020304" pitchFamily="18" charset="0"/>
            <a:cs typeface="B Nazanin" panose="00000400000000000000" pitchFamily="2" charset="-78"/>
          </a:endParaRPr>
        </a:p>
      </dsp:txBody>
      <dsp:txXfrm>
        <a:off x="159174" y="1135328"/>
        <a:ext cx="3833430" cy="751014"/>
      </dsp:txXfrm>
    </dsp:sp>
    <dsp:sp modelId="{4A04992E-972B-4500-8FCA-8E19E1FB334E}">
      <dsp:nvSpPr>
        <dsp:cNvPr id="0" name=""/>
        <dsp:cNvSpPr/>
      </dsp:nvSpPr>
      <dsp:spPr>
        <a:xfrm>
          <a:off x="4485271" y="2074096"/>
          <a:ext cx="1520686" cy="751014"/>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2311400" rtl="1">
            <a:lnSpc>
              <a:spcPct val="90000"/>
            </a:lnSpc>
            <a:spcBef>
              <a:spcPct val="0"/>
            </a:spcBef>
            <a:spcAft>
              <a:spcPct val="35000"/>
            </a:spcAft>
          </a:pPr>
          <a:r>
            <a:rPr lang="en-US" sz="5200" b="1" kern="1200">
              <a:latin typeface="Times New Roman" panose="02020603050405020304" pitchFamily="18" charset="0"/>
              <a:cs typeface="Times New Roman" panose="02020603050405020304" pitchFamily="18" charset="0"/>
            </a:rPr>
            <a:t>X</a:t>
          </a:r>
          <a:endParaRPr lang="fa-IR" sz="5200" b="1" kern="1200" dirty="0">
            <a:latin typeface="Times New Roman" panose="02020603050405020304" pitchFamily="18" charset="0"/>
            <a:cs typeface="Times New Roman" panose="02020603050405020304" pitchFamily="18" charset="0"/>
          </a:endParaRPr>
        </a:p>
      </dsp:txBody>
      <dsp:txXfrm>
        <a:off x="4485271" y="2074096"/>
        <a:ext cx="1520686" cy="751014"/>
      </dsp:txXfrm>
    </dsp:sp>
    <dsp:sp modelId="{2EBC5BBF-84D5-4E06-9137-44C257D02459}">
      <dsp:nvSpPr>
        <dsp:cNvPr id="0" name=""/>
        <dsp:cNvSpPr/>
      </dsp:nvSpPr>
      <dsp:spPr>
        <a:xfrm>
          <a:off x="159174" y="2074096"/>
          <a:ext cx="3833430" cy="751014"/>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a:latin typeface="Times New Roman" panose="02020603050405020304" pitchFamily="18" charset="0"/>
              <a:cs typeface="B Nazanin" panose="00000400000000000000" pitchFamily="2" charset="-78"/>
            </a:rPr>
            <a:t>کربن و یا نیتروژن</a:t>
          </a:r>
          <a:endParaRPr lang="fa-IR" sz="2400" b="1" kern="1200" dirty="0">
            <a:latin typeface="Times New Roman" panose="02020603050405020304" pitchFamily="18" charset="0"/>
            <a:cs typeface="B Nazanin" panose="00000400000000000000" pitchFamily="2" charset="-78"/>
          </a:endParaRPr>
        </a:p>
      </dsp:txBody>
      <dsp:txXfrm>
        <a:off x="159174" y="2074096"/>
        <a:ext cx="3833430" cy="751014"/>
      </dsp:txXfrm>
    </dsp:sp>
    <dsp:sp modelId="{9E4AA172-7328-42D4-898B-5A52B6B9567B}">
      <dsp:nvSpPr>
        <dsp:cNvPr id="0" name=""/>
        <dsp:cNvSpPr/>
      </dsp:nvSpPr>
      <dsp:spPr>
        <a:xfrm>
          <a:off x="4485271" y="3012865"/>
          <a:ext cx="1520686" cy="751014"/>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2311400" rtl="1">
            <a:lnSpc>
              <a:spcPct val="90000"/>
            </a:lnSpc>
            <a:spcBef>
              <a:spcPct val="0"/>
            </a:spcBef>
            <a:spcAft>
              <a:spcPct val="35000"/>
            </a:spcAft>
          </a:pPr>
          <a:r>
            <a:rPr lang="en-US" sz="5200" b="1" kern="1200">
              <a:latin typeface="Times New Roman" panose="02020603050405020304" pitchFamily="18" charset="0"/>
              <a:cs typeface="Times New Roman" panose="02020603050405020304" pitchFamily="18" charset="0"/>
            </a:rPr>
            <a:t>n</a:t>
          </a:r>
          <a:endParaRPr lang="fa-IR" sz="5200" b="1" kern="1200" dirty="0">
            <a:latin typeface="Times New Roman" panose="02020603050405020304" pitchFamily="18" charset="0"/>
            <a:cs typeface="Times New Roman" panose="02020603050405020304" pitchFamily="18" charset="0"/>
          </a:endParaRPr>
        </a:p>
      </dsp:txBody>
      <dsp:txXfrm>
        <a:off x="4485271" y="3012865"/>
        <a:ext cx="1520686" cy="751014"/>
      </dsp:txXfrm>
    </dsp:sp>
    <dsp:sp modelId="{A496A875-9A95-44F2-BF7C-D4066F711E4E}">
      <dsp:nvSpPr>
        <dsp:cNvPr id="0" name=""/>
        <dsp:cNvSpPr/>
      </dsp:nvSpPr>
      <dsp:spPr>
        <a:xfrm>
          <a:off x="152400" y="3017018"/>
          <a:ext cx="3833430" cy="751014"/>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a:latin typeface="Times New Roman" panose="02020603050405020304" pitchFamily="18" charset="0"/>
              <a:cs typeface="B Nazanin" panose="00000400000000000000" pitchFamily="2" charset="-78"/>
            </a:rPr>
            <a:t>1-3</a:t>
          </a:r>
          <a:endParaRPr lang="fa-IR" sz="2100" b="1" kern="1200" dirty="0">
            <a:latin typeface="Times New Roman" panose="02020603050405020304" pitchFamily="18" charset="0"/>
            <a:cs typeface="B Nazanin" panose="00000400000000000000" pitchFamily="2" charset="-78"/>
          </a:endParaRPr>
        </a:p>
      </dsp:txBody>
      <dsp:txXfrm>
        <a:off x="152400" y="3017018"/>
        <a:ext cx="3833430" cy="75101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C18066-C6BA-421D-9A42-4142B62295C2}">
      <dsp:nvSpPr>
        <dsp:cNvPr id="0" name=""/>
        <dsp:cNvSpPr/>
      </dsp:nvSpPr>
      <dsp:spPr>
        <a:xfrm>
          <a:off x="0" y="223899"/>
          <a:ext cx="2812812" cy="1687687"/>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kern="1200" dirty="0">
              <a:solidFill>
                <a:schemeClr val="tx1"/>
              </a:solidFill>
              <a:latin typeface="Times New Roman"/>
              <a:ea typeface="Calibri"/>
              <a:cs typeface="B Titr" panose="00000700000000000000" pitchFamily="2" charset="-78"/>
            </a:rPr>
            <a:t>ظرفیت حجمی بالا</a:t>
          </a:r>
        </a:p>
      </dsp:txBody>
      <dsp:txXfrm>
        <a:off x="411927" y="471055"/>
        <a:ext cx="1988958" cy="1193375"/>
      </dsp:txXfrm>
    </dsp:sp>
    <dsp:sp modelId="{119AF8D1-2094-4F44-BF68-751C4DFB0284}">
      <dsp:nvSpPr>
        <dsp:cNvPr id="0" name=""/>
        <dsp:cNvSpPr/>
      </dsp:nvSpPr>
      <dsp:spPr>
        <a:xfrm>
          <a:off x="3094093" y="223899"/>
          <a:ext cx="2812812" cy="1687687"/>
        </a:xfrm>
        <a:prstGeom prst="ellipse">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kern="1200" dirty="0">
              <a:solidFill>
                <a:schemeClr val="tx1"/>
              </a:solidFill>
              <a:latin typeface="Times New Roman"/>
              <a:ea typeface="Calibri"/>
              <a:cs typeface="B Titr" panose="00000700000000000000" pitchFamily="2" charset="-78"/>
            </a:rPr>
            <a:t>پایداری شیمیایی</a:t>
          </a:r>
        </a:p>
      </dsp:txBody>
      <dsp:txXfrm>
        <a:off x="3506020" y="471055"/>
        <a:ext cx="1988958" cy="1193375"/>
      </dsp:txXfrm>
    </dsp:sp>
    <dsp:sp modelId="{441BA9BB-6B6B-48B1-85D5-59530815BB6E}">
      <dsp:nvSpPr>
        <dsp:cNvPr id="0" name=""/>
        <dsp:cNvSpPr/>
      </dsp:nvSpPr>
      <dsp:spPr>
        <a:xfrm>
          <a:off x="6188187" y="223899"/>
          <a:ext cx="2812812" cy="1687687"/>
        </a:xfrm>
        <a:prstGeom prst="ellipse">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kern="1200" dirty="0">
              <a:solidFill>
                <a:schemeClr val="tx1"/>
              </a:solidFill>
              <a:latin typeface="Times New Roman"/>
              <a:ea typeface="Calibri"/>
              <a:cs typeface="B Titr" panose="00000700000000000000" pitchFamily="2" charset="-78"/>
            </a:rPr>
            <a:t>عبوردهی نور بالا</a:t>
          </a:r>
        </a:p>
      </dsp:txBody>
      <dsp:txXfrm>
        <a:off x="6600114" y="471055"/>
        <a:ext cx="1988958" cy="1193375"/>
      </dsp:txXfrm>
    </dsp:sp>
    <dsp:sp modelId="{7725C812-B2A8-4548-8ED2-1B239C788248}">
      <dsp:nvSpPr>
        <dsp:cNvPr id="0" name=""/>
        <dsp:cNvSpPr/>
      </dsp:nvSpPr>
      <dsp:spPr>
        <a:xfrm>
          <a:off x="1547046" y="2192868"/>
          <a:ext cx="2812812" cy="1687687"/>
        </a:xfrm>
        <a:prstGeom prst="ellipse">
          <a:avLst/>
        </a:prstGeom>
        <a:gradFill rotWithShape="0">
          <a:gsLst>
            <a:gs pos="0">
              <a:schemeClr val="accent5">
                <a:hueOff val="0"/>
                <a:satOff val="0"/>
                <a:lumOff val="0"/>
                <a:alphaOff val="0"/>
                <a:tint val="96000"/>
                <a:lumMod val="104000"/>
              </a:schemeClr>
            </a:gs>
            <a:gs pos="100000">
              <a:schemeClr val="accent5">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kern="1200" dirty="0">
              <a:solidFill>
                <a:schemeClr val="tx1"/>
              </a:solidFill>
              <a:latin typeface="Times New Roman"/>
              <a:ea typeface="Calibri"/>
              <a:cs typeface="B Titr" panose="00000700000000000000" pitchFamily="2" charset="-78"/>
            </a:rPr>
            <a:t>بازدهی تبدیل حرارت عالی</a:t>
          </a:r>
        </a:p>
      </dsp:txBody>
      <dsp:txXfrm>
        <a:off x="1958973" y="2440024"/>
        <a:ext cx="1988958" cy="1193375"/>
      </dsp:txXfrm>
    </dsp:sp>
    <dsp:sp modelId="{577037C1-881F-4E41-91EC-F96EA384F046}">
      <dsp:nvSpPr>
        <dsp:cNvPr id="0" name=""/>
        <dsp:cNvSpPr/>
      </dsp:nvSpPr>
      <dsp:spPr>
        <a:xfrm>
          <a:off x="4641140" y="2192868"/>
          <a:ext cx="2812812" cy="1687687"/>
        </a:xfrm>
        <a:prstGeom prst="ellipse">
          <a:avLst/>
        </a:prstGeom>
        <a:gradFill rotWithShape="0">
          <a:gsLst>
            <a:gs pos="0">
              <a:schemeClr val="accent6">
                <a:hueOff val="0"/>
                <a:satOff val="0"/>
                <a:lumOff val="0"/>
                <a:alphaOff val="0"/>
                <a:tint val="96000"/>
                <a:lumMod val="104000"/>
              </a:schemeClr>
            </a:gs>
            <a:gs pos="100000">
              <a:schemeClr val="accent6">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kern="1200" dirty="0">
              <a:solidFill>
                <a:schemeClr val="tx1"/>
              </a:solidFill>
              <a:latin typeface="Times New Roman"/>
              <a:ea typeface="Calibri"/>
              <a:cs typeface="B Titr" panose="00000700000000000000" pitchFamily="2" charset="-78"/>
            </a:rPr>
            <a:t>با دوام</a:t>
          </a:r>
          <a:endParaRPr lang="fa-IR" sz="1800" b="0" kern="1200" dirty="0">
            <a:solidFill>
              <a:schemeClr val="tx1"/>
            </a:solidFill>
            <a:cs typeface="B Titr" panose="00000700000000000000" pitchFamily="2" charset="-78"/>
          </a:endParaRPr>
        </a:p>
      </dsp:txBody>
      <dsp:txXfrm>
        <a:off x="5053067" y="2440024"/>
        <a:ext cx="1988958" cy="119337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F0EA98-6E68-494D-B294-AC9E9D83BC6C}">
      <dsp:nvSpPr>
        <dsp:cNvPr id="0" name=""/>
        <dsp:cNvSpPr/>
      </dsp:nvSpPr>
      <dsp:spPr>
        <a:xfrm>
          <a:off x="5224049" y="667656"/>
          <a:ext cx="1235204" cy="823469"/>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خواص مکسین‌ها</a:t>
          </a:r>
          <a:endParaRPr lang="en-US" sz="1500" kern="1200" dirty="0"/>
        </a:p>
      </dsp:txBody>
      <dsp:txXfrm>
        <a:off x="5248168" y="691775"/>
        <a:ext cx="1186966" cy="775231"/>
      </dsp:txXfrm>
    </dsp:sp>
    <dsp:sp modelId="{AEF6272A-02B9-40C3-94DC-4681548400A5}">
      <dsp:nvSpPr>
        <dsp:cNvPr id="0" name=""/>
        <dsp:cNvSpPr/>
      </dsp:nvSpPr>
      <dsp:spPr>
        <a:xfrm>
          <a:off x="5841651" y="1491125"/>
          <a:ext cx="4415854" cy="329387"/>
        </a:xfrm>
        <a:custGeom>
          <a:avLst/>
          <a:gdLst/>
          <a:ahLst/>
          <a:cxnLst/>
          <a:rect l="0" t="0" r="0" b="0"/>
          <a:pathLst>
            <a:path>
              <a:moveTo>
                <a:pt x="0" y="0"/>
              </a:moveTo>
              <a:lnTo>
                <a:pt x="0" y="164693"/>
              </a:lnTo>
              <a:lnTo>
                <a:pt x="4415854" y="164693"/>
              </a:lnTo>
              <a:lnTo>
                <a:pt x="4415854" y="329387"/>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D88EDB4-F542-4486-9525-8B4C20F772A1}">
      <dsp:nvSpPr>
        <dsp:cNvPr id="0" name=""/>
        <dsp:cNvSpPr/>
      </dsp:nvSpPr>
      <dsp:spPr>
        <a:xfrm>
          <a:off x="9639904" y="1820513"/>
          <a:ext cx="1235204" cy="823469"/>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مورفولوژی</a:t>
          </a:r>
          <a:endParaRPr lang="en-US" sz="1500" kern="1200" dirty="0"/>
        </a:p>
      </dsp:txBody>
      <dsp:txXfrm>
        <a:off x="9664023" y="1844632"/>
        <a:ext cx="1186966" cy="775231"/>
      </dsp:txXfrm>
    </dsp:sp>
    <dsp:sp modelId="{DB297394-EAA6-4246-A2F3-4396D794DAC1}">
      <dsp:nvSpPr>
        <dsp:cNvPr id="0" name=""/>
        <dsp:cNvSpPr/>
      </dsp:nvSpPr>
      <dsp:spPr>
        <a:xfrm>
          <a:off x="10211786" y="2643982"/>
          <a:ext cx="91440" cy="329387"/>
        </a:xfrm>
        <a:custGeom>
          <a:avLst/>
          <a:gdLst/>
          <a:ahLst/>
          <a:cxnLst/>
          <a:rect l="0" t="0" r="0" b="0"/>
          <a:pathLst>
            <a:path>
              <a:moveTo>
                <a:pt x="45720" y="0"/>
              </a:moveTo>
              <a:lnTo>
                <a:pt x="45720" y="329387"/>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BA4EA0B-FCA6-4B7F-B262-C8D053AFE560}">
      <dsp:nvSpPr>
        <dsp:cNvPr id="0" name=""/>
        <dsp:cNvSpPr/>
      </dsp:nvSpPr>
      <dsp:spPr>
        <a:xfrm>
          <a:off x="9639904" y="2973370"/>
          <a:ext cx="1235204" cy="823469"/>
        </a:xfrm>
        <a:prstGeom prst="roundRect">
          <a:avLst>
            <a:gd name="adj" fmla="val 10000"/>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دو بعدی با ضخامت نانومتری</a:t>
          </a:r>
          <a:endParaRPr lang="en-US" sz="1500" kern="1200" dirty="0"/>
        </a:p>
      </dsp:txBody>
      <dsp:txXfrm>
        <a:off x="9664023" y="2997489"/>
        <a:ext cx="1186966" cy="775231"/>
      </dsp:txXfrm>
    </dsp:sp>
    <dsp:sp modelId="{9E8F2FCD-5C1D-489C-9273-0191C2E5D965}">
      <dsp:nvSpPr>
        <dsp:cNvPr id="0" name=""/>
        <dsp:cNvSpPr/>
      </dsp:nvSpPr>
      <dsp:spPr>
        <a:xfrm>
          <a:off x="5841651" y="1491125"/>
          <a:ext cx="2810089" cy="329387"/>
        </a:xfrm>
        <a:custGeom>
          <a:avLst/>
          <a:gdLst/>
          <a:ahLst/>
          <a:cxnLst/>
          <a:rect l="0" t="0" r="0" b="0"/>
          <a:pathLst>
            <a:path>
              <a:moveTo>
                <a:pt x="0" y="0"/>
              </a:moveTo>
              <a:lnTo>
                <a:pt x="0" y="164693"/>
              </a:lnTo>
              <a:lnTo>
                <a:pt x="2810089" y="164693"/>
              </a:lnTo>
              <a:lnTo>
                <a:pt x="2810089" y="329387"/>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AD8E2C8A-5CAE-4161-B8D9-DE44B99C2F56}">
      <dsp:nvSpPr>
        <dsp:cNvPr id="0" name=""/>
        <dsp:cNvSpPr/>
      </dsp:nvSpPr>
      <dsp:spPr>
        <a:xfrm>
          <a:off x="8034138" y="1820513"/>
          <a:ext cx="1235204" cy="823469"/>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خواص الکتریکی</a:t>
          </a:r>
          <a:endParaRPr lang="en-US" sz="1500" kern="1200" dirty="0"/>
        </a:p>
      </dsp:txBody>
      <dsp:txXfrm>
        <a:off x="8058257" y="1844632"/>
        <a:ext cx="1186966" cy="775231"/>
      </dsp:txXfrm>
    </dsp:sp>
    <dsp:sp modelId="{92E4B2BE-333F-4CAC-AEF4-DDE4C0E42827}">
      <dsp:nvSpPr>
        <dsp:cNvPr id="0" name=""/>
        <dsp:cNvSpPr/>
      </dsp:nvSpPr>
      <dsp:spPr>
        <a:xfrm>
          <a:off x="8606021" y="2643982"/>
          <a:ext cx="91440" cy="329387"/>
        </a:xfrm>
        <a:custGeom>
          <a:avLst/>
          <a:gdLst/>
          <a:ahLst/>
          <a:cxnLst/>
          <a:rect l="0" t="0" r="0" b="0"/>
          <a:pathLst>
            <a:path>
              <a:moveTo>
                <a:pt x="45720" y="0"/>
              </a:moveTo>
              <a:lnTo>
                <a:pt x="45720" y="329387"/>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A586AAF-452E-498A-AE7C-990254C4C5DA}">
      <dsp:nvSpPr>
        <dsp:cNvPr id="0" name=""/>
        <dsp:cNvSpPr/>
      </dsp:nvSpPr>
      <dsp:spPr>
        <a:xfrm>
          <a:off x="8034138" y="2973370"/>
          <a:ext cx="1235204" cy="823469"/>
        </a:xfrm>
        <a:prstGeom prst="roundRect">
          <a:avLst>
            <a:gd name="adj" fmla="val 10000"/>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رسانایی الکتریکی</a:t>
          </a:r>
          <a:endParaRPr lang="en-US" sz="1500" kern="1200" dirty="0"/>
        </a:p>
      </dsp:txBody>
      <dsp:txXfrm>
        <a:off x="8058257" y="2997489"/>
        <a:ext cx="1186966" cy="775231"/>
      </dsp:txXfrm>
    </dsp:sp>
    <dsp:sp modelId="{BE0FA130-AF2E-42FA-9C71-F60EC9D9642D}">
      <dsp:nvSpPr>
        <dsp:cNvPr id="0" name=""/>
        <dsp:cNvSpPr/>
      </dsp:nvSpPr>
      <dsp:spPr>
        <a:xfrm>
          <a:off x="5841651" y="1491125"/>
          <a:ext cx="1204323" cy="329387"/>
        </a:xfrm>
        <a:custGeom>
          <a:avLst/>
          <a:gdLst/>
          <a:ahLst/>
          <a:cxnLst/>
          <a:rect l="0" t="0" r="0" b="0"/>
          <a:pathLst>
            <a:path>
              <a:moveTo>
                <a:pt x="0" y="0"/>
              </a:moveTo>
              <a:lnTo>
                <a:pt x="0" y="164693"/>
              </a:lnTo>
              <a:lnTo>
                <a:pt x="1204323" y="164693"/>
              </a:lnTo>
              <a:lnTo>
                <a:pt x="1204323" y="329387"/>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B9E14E6-7A7F-46EB-AD46-9AF537CFC86D}">
      <dsp:nvSpPr>
        <dsp:cNvPr id="0" name=""/>
        <dsp:cNvSpPr/>
      </dsp:nvSpPr>
      <dsp:spPr>
        <a:xfrm>
          <a:off x="6428373" y="1820513"/>
          <a:ext cx="1235204" cy="823469"/>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خواص الکترونیکی</a:t>
          </a:r>
          <a:endParaRPr lang="en-US" sz="1500" kern="1200" dirty="0"/>
        </a:p>
      </dsp:txBody>
      <dsp:txXfrm>
        <a:off x="6452492" y="1844632"/>
        <a:ext cx="1186966" cy="775231"/>
      </dsp:txXfrm>
    </dsp:sp>
    <dsp:sp modelId="{CF4B25E1-DA65-4C6C-AC49-0AFF37AB9F47}">
      <dsp:nvSpPr>
        <dsp:cNvPr id="0" name=""/>
        <dsp:cNvSpPr/>
      </dsp:nvSpPr>
      <dsp:spPr>
        <a:xfrm>
          <a:off x="7000255" y="2643982"/>
          <a:ext cx="91440" cy="329387"/>
        </a:xfrm>
        <a:custGeom>
          <a:avLst/>
          <a:gdLst/>
          <a:ahLst/>
          <a:cxnLst/>
          <a:rect l="0" t="0" r="0" b="0"/>
          <a:pathLst>
            <a:path>
              <a:moveTo>
                <a:pt x="45720" y="0"/>
              </a:moveTo>
              <a:lnTo>
                <a:pt x="45720" y="329387"/>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2A809BC-5C41-4847-83CB-D9794FBBA279}">
      <dsp:nvSpPr>
        <dsp:cNvPr id="0" name=""/>
        <dsp:cNvSpPr/>
      </dsp:nvSpPr>
      <dsp:spPr>
        <a:xfrm>
          <a:off x="6428373" y="2973370"/>
          <a:ext cx="1235204" cy="823469"/>
        </a:xfrm>
        <a:prstGeom prst="roundRect">
          <a:avLst>
            <a:gd name="adj" fmla="val 10000"/>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گاف انرژی قابل تنظیم</a:t>
          </a:r>
          <a:endParaRPr lang="en-US" sz="1500" kern="1200" dirty="0"/>
        </a:p>
      </dsp:txBody>
      <dsp:txXfrm>
        <a:off x="6452492" y="2997489"/>
        <a:ext cx="1186966" cy="775231"/>
      </dsp:txXfrm>
    </dsp:sp>
    <dsp:sp modelId="{678C083D-162E-44C1-9556-5C1DD5DC89FD}">
      <dsp:nvSpPr>
        <dsp:cNvPr id="0" name=""/>
        <dsp:cNvSpPr/>
      </dsp:nvSpPr>
      <dsp:spPr>
        <a:xfrm>
          <a:off x="4637327" y="1491125"/>
          <a:ext cx="1204323" cy="329387"/>
        </a:xfrm>
        <a:custGeom>
          <a:avLst/>
          <a:gdLst/>
          <a:ahLst/>
          <a:cxnLst/>
          <a:rect l="0" t="0" r="0" b="0"/>
          <a:pathLst>
            <a:path>
              <a:moveTo>
                <a:pt x="1204323" y="0"/>
              </a:moveTo>
              <a:lnTo>
                <a:pt x="1204323" y="164693"/>
              </a:lnTo>
              <a:lnTo>
                <a:pt x="0" y="164693"/>
              </a:lnTo>
              <a:lnTo>
                <a:pt x="0" y="329387"/>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D35144E-7C77-4DAC-B96E-36379F1EBCC5}">
      <dsp:nvSpPr>
        <dsp:cNvPr id="0" name=""/>
        <dsp:cNvSpPr/>
      </dsp:nvSpPr>
      <dsp:spPr>
        <a:xfrm>
          <a:off x="4019725" y="1820513"/>
          <a:ext cx="1235204" cy="823469"/>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خواص مکانیکی</a:t>
          </a:r>
          <a:endParaRPr lang="en-US" sz="1500" kern="1200" dirty="0"/>
        </a:p>
      </dsp:txBody>
      <dsp:txXfrm>
        <a:off x="4043844" y="1844632"/>
        <a:ext cx="1186966" cy="775231"/>
      </dsp:txXfrm>
    </dsp:sp>
    <dsp:sp modelId="{61ACB08B-ABD1-4607-9543-6BDC3C2EE5E5}">
      <dsp:nvSpPr>
        <dsp:cNvPr id="0" name=""/>
        <dsp:cNvSpPr/>
      </dsp:nvSpPr>
      <dsp:spPr>
        <a:xfrm>
          <a:off x="4637327" y="2643982"/>
          <a:ext cx="802882" cy="329387"/>
        </a:xfrm>
        <a:custGeom>
          <a:avLst/>
          <a:gdLst/>
          <a:ahLst/>
          <a:cxnLst/>
          <a:rect l="0" t="0" r="0" b="0"/>
          <a:pathLst>
            <a:path>
              <a:moveTo>
                <a:pt x="0" y="0"/>
              </a:moveTo>
              <a:lnTo>
                <a:pt x="0" y="164693"/>
              </a:lnTo>
              <a:lnTo>
                <a:pt x="802882" y="164693"/>
              </a:lnTo>
              <a:lnTo>
                <a:pt x="802882" y="329387"/>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33A92A9-6B9F-4E68-811B-AC573ED1823B}">
      <dsp:nvSpPr>
        <dsp:cNvPr id="0" name=""/>
        <dsp:cNvSpPr/>
      </dsp:nvSpPr>
      <dsp:spPr>
        <a:xfrm>
          <a:off x="4822608" y="2973370"/>
          <a:ext cx="1235204" cy="823469"/>
        </a:xfrm>
        <a:prstGeom prst="roundRect">
          <a:avLst>
            <a:gd name="adj" fmla="val 10000"/>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استحکام بالا</a:t>
          </a:r>
          <a:endParaRPr lang="en-US" sz="1500" kern="1200" dirty="0"/>
        </a:p>
      </dsp:txBody>
      <dsp:txXfrm>
        <a:off x="4846727" y="2997489"/>
        <a:ext cx="1186966" cy="775231"/>
      </dsp:txXfrm>
    </dsp:sp>
    <dsp:sp modelId="{1B63114B-7CA7-409E-BA25-24072C638CD6}">
      <dsp:nvSpPr>
        <dsp:cNvPr id="0" name=""/>
        <dsp:cNvSpPr/>
      </dsp:nvSpPr>
      <dsp:spPr>
        <a:xfrm>
          <a:off x="3834445" y="2643982"/>
          <a:ext cx="802882" cy="329387"/>
        </a:xfrm>
        <a:custGeom>
          <a:avLst/>
          <a:gdLst/>
          <a:ahLst/>
          <a:cxnLst/>
          <a:rect l="0" t="0" r="0" b="0"/>
          <a:pathLst>
            <a:path>
              <a:moveTo>
                <a:pt x="802882" y="0"/>
              </a:moveTo>
              <a:lnTo>
                <a:pt x="802882" y="164693"/>
              </a:lnTo>
              <a:lnTo>
                <a:pt x="0" y="164693"/>
              </a:lnTo>
              <a:lnTo>
                <a:pt x="0" y="329387"/>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AA52B86-1CFA-4C4E-99C0-1DC145E06C39}">
      <dsp:nvSpPr>
        <dsp:cNvPr id="0" name=""/>
        <dsp:cNvSpPr/>
      </dsp:nvSpPr>
      <dsp:spPr>
        <a:xfrm>
          <a:off x="3216843" y="2973370"/>
          <a:ext cx="1235204" cy="823469"/>
        </a:xfrm>
        <a:prstGeom prst="roundRect">
          <a:avLst>
            <a:gd name="adj" fmla="val 10000"/>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مدول یانگ بالا</a:t>
          </a:r>
          <a:endParaRPr lang="en-US" sz="1500" kern="1200" dirty="0"/>
        </a:p>
      </dsp:txBody>
      <dsp:txXfrm>
        <a:off x="3240962" y="2997489"/>
        <a:ext cx="1186966" cy="775231"/>
      </dsp:txXfrm>
    </dsp:sp>
    <dsp:sp modelId="{69FA44AA-A7A1-48D7-8454-D650CF8E350E}">
      <dsp:nvSpPr>
        <dsp:cNvPr id="0" name=""/>
        <dsp:cNvSpPr/>
      </dsp:nvSpPr>
      <dsp:spPr>
        <a:xfrm>
          <a:off x="1425797" y="1491125"/>
          <a:ext cx="4415854" cy="329387"/>
        </a:xfrm>
        <a:custGeom>
          <a:avLst/>
          <a:gdLst/>
          <a:ahLst/>
          <a:cxnLst/>
          <a:rect l="0" t="0" r="0" b="0"/>
          <a:pathLst>
            <a:path>
              <a:moveTo>
                <a:pt x="4415854" y="0"/>
              </a:moveTo>
              <a:lnTo>
                <a:pt x="4415854" y="164693"/>
              </a:lnTo>
              <a:lnTo>
                <a:pt x="0" y="164693"/>
              </a:lnTo>
              <a:lnTo>
                <a:pt x="0" y="329387"/>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376EE19-6CEF-4A08-BFC7-233951A8CC56}">
      <dsp:nvSpPr>
        <dsp:cNvPr id="0" name=""/>
        <dsp:cNvSpPr/>
      </dsp:nvSpPr>
      <dsp:spPr>
        <a:xfrm>
          <a:off x="808195" y="1820513"/>
          <a:ext cx="1235204" cy="823469"/>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خواص حرارتی</a:t>
          </a:r>
          <a:endParaRPr lang="en-US" sz="1500" kern="1200" dirty="0"/>
        </a:p>
      </dsp:txBody>
      <dsp:txXfrm>
        <a:off x="832314" y="1844632"/>
        <a:ext cx="1186966" cy="775231"/>
      </dsp:txXfrm>
    </dsp:sp>
    <dsp:sp modelId="{5D2C731C-FF2C-4A45-84FF-5BACE5B76C22}">
      <dsp:nvSpPr>
        <dsp:cNvPr id="0" name=""/>
        <dsp:cNvSpPr/>
      </dsp:nvSpPr>
      <dsp:spPr>
        <a:xfrm>
          <a:off x="1425797" y="2643982"/>
          <a:ext cx="802882" cy="329387"/>
        </a:xfrm>
        <a:custGeom>
          <a:avLst/>
          <a:gdLst/>
          <a:ahLst/>
          <a:cxnLst/>
          <a:rect l="0" t="0" r="0" b="0"/>
          <a:pathLst>
            <a:path>
              <a:moveTo>
                <a:pt x="0" y="0"/>
              </a:moveTo>
              <a:lnTo>
                <a:pt x="0" y="164693"/>
              </a:lnTo>
              <a:lnTo>
                <a:pt x="802882" y="164693"/>
              </a:lnTo>
              <a:lnTo>
                <a:pt x="802882" y="329387"/>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E2B595C-6999-4C01-BBC7-E63C19528ED1}">
      <dsp:nvSpPr>
        <dsp:cNvPr id="0" name=""/>
        <dsp:cNvSpPr/>
      </dsp:nvSpPr>
      <dsp:spPr>
        <a:xfrm>
          <a:off x="1611077" y="2973370"/>
          <a:ext cx="1235204" cy="823469"/>
        </a:xfrm>
        <a:prstGeom prst="roundRect">
          <a:avLst>
            <a:gd name="adj" fmla="val 10000"/>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پایداری شیمیایی</a:t>
          </a:r>
        </a:p>
      </dsp:txBody>
      <dsp:txXfrm>
        <a:off x="1635196" y="2997489"/>
        <a:ext cx="1186966" cy="775231"/>
      </dsp:txXfrm>
    </dsp:sp>
    <dsp:sp modelId="{B39DF07E-4ACD-476D-B278-EFBAE2B32BA9}">
      <dsp:nvSpPr>
        <dsp:cNvPr id="0" name=""/>
        <dsp:cNvSpPr/>
      </dsp:nvSpPr>
      <dsp:spPr>
        <a:xfrm>
          <a:off x="622914" y="2643982"/>
          <a:ext cx="802882" cy="329387"/>
        </a:xfrm>
        <a:custGeom>
          <a:avLst/>
          <a:gdLst/>
          <a:ahLst/>
          <a:cxnLst/>
          <a:rect l="0" t="0" r="0" b="0"/>
          <a:pathLst>
            <a:path>
              <a:moveTo>
                <a:pt x="802882" y="0"/>
              </a:moveTo>
              <a:lnTo>
                <a:pt x="802882" y="164693"/>
              </a:lnTo>
              <a:lnTo>
                <a:pt x="0" y="164693"/>
              </a:lnTo>
              <a:lnTo>
                <a:pt x="0" y="329387"/>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79B43D1-5202-4AC0-A283-F00FF5A88E96}">
      <dsp:nvSpPr>
        <dsp:cNvPr id="0" name=""/>
        <dsp:cNvSpPr/>
      </dsp:nvSpPr>
      <dsp:spPr>
        <a:xfrm>
          <a:off x="5312" y="2973370"/>
          <a:ext cx="1235204" cy="823469"/>
        </a:xfrm>
        <a:prstGeom prst="roundRect">
          <a:avLst>
            <a:gd name="adj" fmla="val 10000"/>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a:t>مقاومت به اکسیداسیون</a:t>
          </a:r>
        </a:p>
      </dsp:txBody>
      <dsp:txXfrm>
        <a:off x="29431" y="2997489"/>
        <a:ext cx="1186966" cy="77523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5F0538-4B50-4060-9C9B-F080316C1902}">
      <dsp:nvSpPr>
        <dsp:cNvPr id="0" name=""/>
        <dsp:cNvSpPr/>
      </dsp:nvSpPr>
      <dsp:spPr>
        <a:xfrm>
          <a:off x="2335389" y="2448272"/>
          <a:ext cx="392141" cy="2146223"/>
        </a:xfrm>
        <a:custGeom>
          <a:avLst/>
          <a:gdLst/>
          <a:ahLst/>
          <a:cxnLst/>
          <a:rect l="0" t="0" r="0" b="0"/>
          <a:pathLst>
            <a:path>
              <a:moveTo>
                <a:pt x="392141" y="0"/>
              </a:moveTo>
              <a:lnTo>
                <a:pt x="196070" y="0"/>
              </a:lnTo>
              <a:lnTo>
                <a:pt x="196070" y="2146223"/>
              </a:lnTo>
              <a:lnTo>
                <a:pt x="0" y="2146223"/>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B0FC447-3972-4223-BA0E-E7EC161F4B09}">
      <dsp:nvSpPr>
        <dsp:cNvPr id="0" name=""/>
        <dsp:cNvSpPr/>
      </dsp:nvSpPr>
      <dsp:spPr>
        <a:xfrm>
          <a:off x="2335389" y="2448272"/>
          <a:ext cx="392141" cy="1303120"/>
        </a:xfrm>
        <a:custGeom>
          <a:avLst/>
          <a:gdLst/>
          <a:ahLst/>
          <a:cxnLst/>
          <a:rect l="0" t="0" r="0" b="0"/>
          <a:pathLst>
            <a:path>
              <a:moveTo>
                <a:pt x="392141" y="0"/>
              </a:moveTo>
              <a:lnTo>
                <a:pt x="196070" y="0"/>
              </a:lnTo>
              <a:lnTo>
                <a:pt x="196070" y="1303120"/>
              </a:lnTo>
              <a:lnTo>
                <a:pt x="0" y="130312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8DA79E1-0B4A-43B6-AB19-2407103559CE}">
      <dsp:nvSpPr>
        <dsp:cNvPr id="0" name=""/>
        <dsp:cNvSpPr/>
      </dsp:nvSpPr>
      <dsp:spPr>
        <a:xfrm>
          <a:off x="2335389" y="2448272"/>
          <a:ext cx="392141" cy="421551"/>
        </a:xfrm>
        <a:custGeom>
          <a:avLst/>
          <a:gdLst/>
          <a:ahLst/>
          <a:cxnLst/>
          <a:rect l="0" t="0" r="0" b="0"/>
          <a:pathLst>
            <a:path>
              <a:moveTo>
                <a:pt x="392141" y="0"/>
              </a:moveTo>
              <a:lnTo>
                <a:pt x="196070" y="0"/>
              </a:lnTo>
              <a:lnTo>
                <a:pt x="196070" y="421551"/>
              </a:lnTo>
              <a:lnTo>
                <a:pt x="0" y="421551"/>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F68CEA9-2543-4219-B094-E5E5B742ECFE}">
      <dsp:nvSpPr>
        <dsp:cNvPr id="0" name=""/>
        <dsp:cNvSpPr/>
      </dsp:nvSpPr>
      <dsp:spPr>
        <a:xfrm>
          <a:off x="2335389" y="1988255"/>
          <a:ext cx="392141" cy="460016"/>
        </a:xfrm>
        <a:custGeom>
          <a:avLst/>
          <a:gdLst/>
          <a:ahLst/>
          <a:cxnLst/>
          <a:rect l="0" t="0" r="0" b="0"/>
          <a:pathLst>
            <a:path>
              <a:moveTo>
                <a:pt x="392141" y="460016"/>
              </a:moveTo>
              <a:lnTo>
                <a:pt x="196070" y="460016"/>
              </a:lnTo>
              <a:lnTo>
                <a:pt x="196070"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211B436-0F82-46AD-9F64-8D0688D7AC2B}">
      <dsp:nvSpPr>
        <dsp:cNvPr id="0" name=""/>
        <dsp:cNvSpPr/>
      </dsp:nvSpPr>
      <dsp:spPr>
        <a:xfrm>
          <a:off x="2335389" y="1145151"/>
          <a:ext cx="392141" cy="1303120"/>
        </a:xfrm>
        <a:custGeom>
          <a:avLst/>
          <a:gdLst/>
          <a:ahLst/>
          <a:cxnLst/>
          <a:rect l="0" t="0" r="0" b="0"/>
          <a:pathLst>
            <a:path>
              <a:moveTo>
                <a:pt x="392141" y="1303120"/>
              </a:moveTo>
              <a:lnTo>
                <a:pt x="196070" y="1303120"/>
              </a:lnTo>
              <a:lnTo>
                <a:pt x="196070"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3BB3268-03CA-45D8-97CF-2E75BE2FDB5A}">
      <dsp:nvSpPr>
        <dsp:cNvPr id="0" name=""/>
        <dsp:cNvSpPr/>
      </dsp:nvSpPr>
      <dsp:spPr>
        <a:xfrm>
          <a:off x="2335389" y="302048"/>
          <a:ext cx="392141" cy="2146223"/>
        </a:xfrm>
        <a:custGeom>
          <a:avLst/>
          <a:gdLst/>
          <a:ahLst/>
          <a:cxnLst/>
          <a:rect l="0" t="0" r="0" b="0"/>
          <a:pathLst>
            <a:path>
              <a:moveTo>
                <a:pt x="392141" y="2146223"/>
              </a:moveTo>
              <a:lnTo>
                <a:pt x="196070" y="2146223"/>
              </a:lnTo>
              <a:lnTo>
                <a:pt x="196070"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7C7D3E7-4123-4086-B287-98C0DA7C7587}">
      <dsp:nvSpPr>
        <dsp:cNvPr id="0" name=""/>
        <dsp:cNvSpPr/>
      </dsp:nvSpPr>
      <dsp:spPr>
        <a:xfrm>
          <a:off x="2727530" y="2033057"/>
          <a:ext cx="2626425" cy="830428"/>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rtl="1">
            <a:lnSpc>
              <a:spcPct val="90000"/>
            </a:lnSpc>
            <a:spcBef>
              <a:spcPct val="0"/>
            </a:spcBef>
            <a:spcAft>
              <a:spcPct val="35000"/>
            </a:spcAft>
          </a:pPr>
          <a:r>
            <a:rPr lang="fa-IR" sz="3500" b="1" kern="1200" dirty="0">
              <a:cs typeface="B Nazanin" panose="00000400000000000000" pitchFamily="2" charset="-78"/>
            </a:rPr>
            <a:t>خواص مکسین‌ها</a:t>
          </a:r>
          <a:endParaRPr lang="en-US" sz="3500" b="1" kern="1200" dirty="0">
            <a:cs typeface="B Nazanin" panose="00000400000000000000" pitchFamily="2" charset="-78"/>
          </a:endParaRPr>
        </a:p>
      </dsp:txBody>
      <dsp:txXfrm>
        <a:off x="2727530" y="2033057"/>
        <a:ext cx="2626425" cy="830428"/>
      </dsp:txXfrm>
    </dsp:sp>
    <dsp:sp modelId="{7EB04D5A-53F9-49E6-B6E8-9CFADF628BB9}">
      <dsp:nvSpPr>
        <dsp:cNvPr id="0" name=""/>
        <dsp:cNvSpPr/>
      </dsp:nvSpPr>
      <dsp:spPr>
        <a:xfrm>
          <a:off x="118653" y="3040"/>
          <a:ext cx="2216735" cy="598015"/>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مورفولوژی و شیمی</a:t>
          </a:r>
          <a:endParaRPr lang="en-US" sz="2200" b="1" kern="1200" dirty="0">
            <a:cs typeface="B Nazanin" panose="00000400000000000000" pitchFamily="2" charset="-78"/>
          </a:endParaRPr>
        </a:p>
      </dsp:txBody>
      <dsp:txXfrm>
        <a:off x="118653" y="3040"/>
        <a:ext cx="2216735" cy="598015"/>
      </dsp:txXfrm>
    </dsp:sp>
    <dsp:sp modelId="{9BB9030E-127B-4998-8F19-30AB7974BD81}">
      <dsp:nvSpPr>
        <dsp:cNvPr id="0" name=""/>
        <dsp:cNvSpPr/>
      </dsp:nvSpPr>
      <dsp:spPr>
        <a:xfrm>
          <a:off x="118653" y="846144"/>
          <a:ext cx="2216735" cy="598015"/>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خواص الکتریکی</a:t>
          </a:r>
          <a:endParaRPr lang="en-US" sz="2200" b="1" kern="1200" dirty="0">
            <a:cs typeface="B Nazanin" panose="00000400000000000000" pitchFamily="2" charset="-78"/>
          </a:endParaRPr>
        </a:p>
      </dsp:txBody>
      <dsp:txXfrm>
        <a:off x="118653" y="846144"/>
        <a:ext cx="2216735" cy="598015"/>
      </dsp:txXfrm>
    </dsp:sp>
    <dsp:sp modelId="{F3B9D408-6CA5-4723-93BD-9F0E7B1BB242}">
      <dsp:nvSpPr>
        <dsp:cNvPr id="0" name=""/>
        <dsp:cNvSpPr/>
      </dsp:nvSpPr>
      <dsp:spPr>
        <a:xfrm>
          <a:off x="118653" y="1689248"/>
          <a:ext cx="2216735" cy="598015"/>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خواص الکترونیکی</a:t>
          </a:r>
          <a:endParaRPr lang="en-US" sz="2200" b="1" kern="1200" dirty="0">
            <a:cs typeface="B Nazanin" panose="00000400000000000000" pitchFamily="2" charset="-78"/>
          </a:endParaRPr>
        </a:p>
      </dsp:txBody>
      <dsp:txXfrm>
        <a:off x="118653" y="1689248"/>
        <a:ext cx="2216735" cy="598015"/>
      </dsp:txXfrm>
    </dsp:sp>
    <dsp:sp modelId="{44DA6856-7D2F-4E13-B999-F747F28F4C68}">
      <dsp:nvSpPr>
        <dsp:cNvPr id="0" name=""/>
        <dsp:cNvSpPr/>
      </dsp:nvSpPr>
      <dsp:spPr>
        <a:xfrm>
          <a:off x="118653" y="2532351"/>
          <a:ext cx="2216735" cy="674944"/>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خواص نوری</a:t>
          </a:r>
          <a:endParaRPr lang="en-US" sz="2200" b="1" kern="1200" dirty="0">
            <a:cs typeface="B Nazanin" panose="00000400000000000000" pitchFamily="2" charset="-78"/>
          </a:endParaRPr>
        </a:p>
      </dsp:txBody>
      <dsp:txXfrm>
        <a:off x="118653" y="2532351"/>
        <a:ext cx="2216735" cy="674944"/>
      </dsp:txXfrm>
    </dsp:sp>
    <dsp:sp modelId="{BA4E2207-35A6-42F0-B311-88C3203359F4}">
      <dsp:nvSpPr>
        <dsp:cNvPr id="0" name=""/>
        <dsp:cNvSpPr/>
      </dsp:nvSpPr>
      <dsp:spPr>
        <a:xfrm>
          <a:off x="118653" y="3452384"/>
          <a:ext cx="2216735" cy="598015"/>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خواص مکانیکی</a:t>
          </a:r>
          <a:endParaRPr lang="en-US" sz="2200" b="1" kern="1200" dirty="0">
            <a:cs typeface="B Nazanin" panose="00000400000000000000" pitchFamily="2" charset="-78"/>
          </a:endParaRPr>
        </a:p>
      </dsp:txBody>
      <dsp:txXfrm>
        <a:off x="118653" y="3452384"/>
        <a:ext cx="2216735" cy="598015"/>
      </dsp:txXfrm>
    </dsp:sp>
    <dsp:sp modelId="{3440402D-F932-46E8-85C8-CBDA6456CEAE}">
      <dsp:nvSpPr>
        <dsp:cNvPr id="0" name=""/>
        <dsp:cNvSpPr/>
      </dsp:nvSpPr>
      <dsp:spPr>
        <a:xfrm>
          <a:off x="118653" y="4295488"/>
          <a:ext cx="2216735" cy="598015"/>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پایداری شیمیایی</a:t>
          </a:r>
        </a:p>
      </dsp:txBody>
      <dsp:txXfrm>
        <a:off x="118653" y="4295488"/>
        <a:ext cx="2216735" cy="59801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DF3958-1259-4092-9016-58FE21700898}">
      <dsp:nvSpPr>
        <dsp:cNvPr id="0" name=""/>
        <dsp:cNvSpPr/>
      </dsp:nvSpPr>
      <dsp:spPr>
        <a:xfrm>
          <a:off x="2003733" y="2232248"/>
          <a:ext cx="400648" cy="861394"/>
        </a:xfrm>
        <a:custGeom>
          <a:avLst/>
          <a:gdLst/>
          <a:ahLst/>
          <a:cxnLst/>
          <a:rect l="0" t="0" r="0" b="0"/>
          <a:pathLst>
            <a:path>
              <a:moveTo>
                <a:pt x="400648" y="0"/>
              </a:moveTo>
              <a:lnTo>
                <a:pt x="200324" y="0"/>
              </a:lnTo>
              <a:lnTo>
                <a:pt x="200324" y="861394"/>
              </a:lnTo>
              <a:lnTo>
                <a:pt x="0" y="861394"/>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5589F05-D9D2-430D-8A8D-6127B41CB13D}">
      <dsp:nvSpPr>
        <dsp:cNvPr id="0" name=""/>
        <dsp:cNvSpPr/>
      </dsp:nvSpPr>
      <dsp:spPr>
        <a:xfrm>
          <a:off x="2003733" y="1939474"/>
          <a:ext cx="400648" cy="292773"/>
        </a:xfrm>
        <a:custGeom>
          <a:avLst/>
          <a:gdLst/>
          <a:ahLst/>
          <a:cxnLst/>
          <a:rect l="0" t="0" r="0" b="0"/>
          <a:pathLst>
            <a:path>
              <a:moveTo>
                <a:pt x="400648" y="292773"/>
              </a:moveTo>
              <a:lnTo>
                <a:pt x="200324" y="292773"/>
              </a:lnTo>
              <a:lnTo>
                <a:pt x="200324"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9213CF5-BC96-4CFC-9D21-07A98D7683DD}">
      <dsp:nvSpPr>
        <dsp:cNvPr id="0" name=""/>
        <dsp:cNvSpPr/>
      </dsp:nvSpPr>
      <dsp:spPr>
        <a:xfrm>
          <a:off x="2003733" y="1078080"/>
          <a:ext cx="400648" cy="1154167"/>
        </a:xfrm>
        <a:custGeom>
          <a:avLst/>
          <a:gdLst/>
          <a:ahLst/>
          <a:cxnLst/>
          <a:rect l="0" t="0" r="0" b="0"/>
          <a:pathLst>
            <a:path>
              <a:moveTo>
                <a:pt x="400648" y="1154167"/>
              </a:moveTo>
              <a:lnTo>
                <a:pt x="200324" y="1154167"/>
              </a:lnTo>
              <a:lnTo>
                <a:pt x="200324"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F288813-7C86-4C28-A2D8-6A6589E56B99}">
      <dsp:nvSpPr>
        <dsp:cNvPr id="0" name=""/>
        <dsp:cNvSpPr/>
      </dsp:nvSpPr>
      <dsp:spPr>
        <a:xfrm>
          <a:off x="2404381" y="1892495"/>
          <a:ext cx="2523223" cy="679505"/>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fa-IR" sz="2400" b="1" kern="1200" dirty="0">
              <a:cs typeface="B Nazanin" panose="00000400000000000000" pitchFamily="2" charset="-78"/>
            </a:rPr>
            <a:t>امکان تنظیم خواص با</a:t>
          </a:r>
          <a:endParaRPr lang="en-US" sz="2400" b="1" kern="1200" dirty="0">
            <a:cs typeface="B Nazanin" panose="00000400000000000000" pitchFamily="2" charset="-78"/>
          </a:endParaRPr>
        </a:p>
      </dsp:txBody>
      <dsp:txXfrm>
        <a:off x="2404381" y="1892495"/>
        <a:ext cx="2523223" cy="679505"/>
      </dsp:txXfrm>
    </dsp:sp>
    <dsp:sp modelId="{0C9D8D2D-2D1C-422B-B5B8-F0BB9E248B24}">
      <dsp:nvSpPr>
        <dsp:cNvPr id="0" name=""/>
        <dsp:cNvSpPr/>
      </dsp:nvSpPr>
      <dsp:spPr>
        <a:xfrm>
          <a:off x="490" y="772585"/>
          <a:ext cx="2003242" cy="610988"/>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a-IR" sz="2000" b="1" kern="1200" dirty="0">
              <a:cs typeface="B Nazanin" panose="00000400000000000000" pitchFamily="2" charset="-78"/>
            </a:rPr>
            <a:t>ترکیب شیمیایی</a:t>
          </a:r>
          <a:endParaRPr lang="en-US" sz="2000" b="1" kern="1200" dirty="0">
            <a:cs typeface="B Nazanin" panose="00000400000000000000" pitchFamily="2" charset="-78"/>
          </a:endParaRPr>
        </a:p>
      </dsp:txBody>
      <dsp:txXfrm>
        <a:off x="490" y="772585"/>
        <a:ext cx="2003242" cy="610988"/>
      </dsp:txXfrm>
    </dsp:sp>
    <dsp:sp modelId="{EF6326FD-B234-406B-A83F-E0DC66054B94}">
      <dsp:nvSpPr>
        <dsp:cNvPr id="0" name=""/>
        <dsp:cNvSpPr/>
      </dsp:nvSpPr>
      <dsp:spPr>
        <a:xfrm>
          <a:off x="490" y="1633979"/>
          <a:ext cx="2003242" cy="610988"/>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a-IR" sz="2000" b="1" kern="1200" dirty="0">
              <a:cs typeface="B Nazanin" panose="00000400000000000000" pitchFamily="2" charset="-78"/>
            </a:rPr>
            <a:t>عوامل سطحی</a:t>
          </a:r>
          <a:endParaRPr lang="en-US" sz="2000" b="1" kern="1200" dirty="0">
            <a:cs typeface="B Nazanin" panose="00000400000000000000" pitchFamily="2" charset="-78"/>
          </a:endParaRPr>
        </a:p>
      </dsp:txBody>
      <dsp:txXfrm>
        <a:off x="490" y="1633979"/>
        <a:ext cx="2003242" cy="610988"/>
      </dsp:txXfrm>
    </dsp:sp>
    <dsp:sp modelId="{BF3AE0E7-EF22-406A-B6C3-98AEC2BA236F}">
      <dsp:nvSpPr>
        <dsp:cNvPr id="0" name=""/>
        <dsp:cNvSpPr/>
      </dsp:nvSpPr>
      <dsp:spPr>
        <a:xfrm>
          <a:off x="490" y="2495374"/>
          <a:ext cx="2003242" cy="1196536"/>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a-IR" sz="2000" b="1" kern="1200" dirty="0">
              <a:cs typeface="B Nazanin" panose="00000400000000000000" pitchFamily="2" charset="-78"/>
            </a:rPr>
            <a:t>مورفولوژی و نسبت‌های ساختار هندسی</a:t>
          </a:r>
          <a:endParaRPr lang="en-US" sz="2000" b="1" kern="1200" dirty="0">
            <a:cs typeface="B Nazanin" panose="00000400000000000000" pitchFamily="2" charset="-78"/>
          </a:endParaRPr>
        </a:p>
      </dsp:txBody>
      <dsp:txXfrm>
        <a:off x="490" y="2495374"/>
        <a:ext cx="2003242" cy="119653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A61314-A9E9-4015-A41B-DED576E7F12D}">
      <dsp:nvSpPr>
        <dsp:cNvPr id="0" name=""/>
        <dsp:cNvSpPr/>
      </dsp:nvSpPr>
      <dsp:spPr>
        <a:xfrm>
          <a:off x="3998046" y="3624917"/>
          <a:ext cx="342280" cy="367951"/>
        </a:xfrm>
        <a:custGeom>
          <a:avLst/>
          <a:gdLst/>
          <a:ahLst/>
          <a:cxnLst/>
          <a:rect l="0" t="0" r="0" b="0"/>
          <a:pathLst>
            <a:path>
              <a:moveTo>
                <a:pt x="342280" y="0"/>
              </a:moveTo>
              <a:lnTo>
                <a:pt x="171140" y="0"/>
              </a:lnTo>
              <a:lnTo>
                <a:pt x="171140" y="367951"/>
              </a:lnTo>
              <a:lnTo>
                <a:pt x="0" y="367951"/>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DD0F85E-0E97-49FD-9FE7-F0FB98ACA4C8}">
      <dsp:nvSpPr>
        <dsp:cNvPr id="0" name=""/>
        <dsp:cNvSpPr/>
      </dsp:nvSpPr>
      <dsp:spPr>
        <a:xfrm>
          <a:off x="3998046" y="3192397"/>
          <a:ext cx="342280" cy="432520"/>
        </a:xfrm>
        <a:custGeom>
          <a:avLst/>
          <a:gdLst/>
          <a:ahLst/>
          <a:cxnLst/>
          <a:rect l="0" t="0" r="0" b="0"/>
          <a:pathLst>
            <a:path>
              <a:moveTo>
                <a:pt x="342280" y="432520"/>
              </a:moveTo>
              <a:lnTo>
                <a:pt x="171140" y="432520"/>
              </a:lnTo>
              <a:lnTo>
                <a:pt x="171140" y="0"/>
              </a:lnTo>
              <a:lnTo>
                <a:pt x="0" y="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B6BA7F9-7156-4EF9-9604-BB5B88D6D4E0}">
      <dsp:nvSpPr>
        <dsp:cNvPr id="0" name=""/>
        <dsp:cNvSpPr/>
      </dsp:nvSpPr>
      <dsp:spPr>
        <a:xfrm>
          <a:off x="6716490" y="2010684"/>
          <a:ext cx="342280" cy="1614232"/>
        </a:xfrm>
        <a:custGeom>
          <a:avLst/>
          <a:gdLst/>
          <a:ahLst/>
          <a:cxnLst/>
          <a:rect l="0" t="0" r="0" b="0"/>
          <a:pathLst>
            <a:path>
              <a:moveTo>
                <a:pt x="342280" y="0"/>
              </a:moveTo>
              <a:lnTo>
                <a:pt x="171140" y="0"/>
              </a:lnTo>
              <a:lnTo>
                <a:pt x="171140" y="1614232"/>
              </a:lnTo>
              <a:lnTo>
                <a:pt x="0" y="1614232"/>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28F3CB3-6254-4835-B9F7-200146E91717}">
      <dsp:nvSpPr>
        <dsp:cNvPr id="0" name=""/>
        <dsp:cNvSpPr/>
      </dsp:nvSpPr>
      <dsp:spPr>
        <a:xfrm>
          <a:off x="3998046" y="2269790"/>
          <a:ext cx="342280" cy="91440"/>
        </a:xfrm>
        <a:custGeom>
          <a:avLst/>
          <a:gdLst/>
          <a:ahLst/>
          <a:cxnLst/>
          <a:rect l="0" t="0" r="0" b="0"/>
          <a:pathLst>
            <a:path>
              <a:moveTo>
                <a:pt x="342280" y="45720"/>
              </a:moveTo>
              <a:lnTo>
                <a:pt x="0" y="4572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181A5EE-1E82-4618-A525-9DC514797EEE}">
      <dsp:nvSpPr>
        <dsp:cNvPr id="0" name=""/>
        <dsp:cNvSpPr/>
      </dsp:nvSpPr>
      <dsp:spPr>
        <a:xfrm>
          <a:off x="6716490" y="2010684"/>
          <a:ext cx="342280" cy="304825"/>
        </a:xfrm>
        <a:custGeom>
          <a:avLst/>
          <a:gdLst/>
          <a:ahLst/>
          <a:cxnLst/>
          <a:rect l="0" t="0" r="0" b="0"/>
          <a:pathLst>
            <a:path>
              <a:moveTo>
                <a:pt x="342280" y="0"/>
              </a:moveTo>
              <a:lnTo>
                <a:pt x="171140" y="0"/>
              </a:lnTo>
              <a:lnTo>
                <a:pt x="171140" y="304825"/>
              </a:lnTo>
              <a:lnTo>
                <a:pt x="0" y="304825"/>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7CA6932-D5F8-4F21-B484-7C15FD159F1E}">
      <dsp:nvSpPr>
        <dsp:cNvPr id="0" name=""/>
        <dsp:cNvSpPr/>
      </dsp:nvSpPr>
      <dsp:spPr>
        <a:xfrm>
          <a:off x="3998046" y="1243842"/>
          <a:ext cx="342280" cy="91440"/>
        </a:xfrm>
        <a:custGeom>
          <a:avLst/>
          <a:gdLst/>
          <a:ahLst/>
          <a:cxnLst/>
          <a:rect l="0" t="0" r="0" b="0"/>
          <a:pathLst>
            <a:path>
              <a:moveTo>
                <a:pt x="342280" y="45720"/>
              </a:moveTo>
              <a:lnTo>
                <a:pt x="0" y="4572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0616518-9929-4B3C-98D9-3021EE5B2918}">
      <dsp:nvSpPr>
        <dsp:cNvPr id="0" name=""/>
        <dsp:cNvSpPr/>
      </dsp:nvSpPr>
      <dsp:spPr>
        <a:xfrm>
          <a:off x="6716490" y="1289562"/>
          <a:ext cx="342280" cy="721122"/>
        </a:xfrm>
        <a:custGeom>
          <a:avLst/>
          <a:gdLst/>
          <a:ahLst/>
          <a:cxnLst/>
          <a:rect l="0" t="0" r="0" b="0"/>
          <a:pathLst>
            <a:path>
              <a:moveTo>
                <a:pt x="342280" y="721122"/>
              </a:moveTo>
              <a:lnTo>
                <a:pt x="171140" y="721122"/>
              </a:lnTo>
              <a:lnTo>
                <a:pt x="171140"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5468418-EEBE-4309-9763-463331E76D83}">
      <dsp:nvSpPr>
        <dsp:cNvPr id="0" name=""/>
        <dsp:cNvSpPr/>
      </dsp:nvSpPr>
      <dsp:spPr>
        <a:xfrm>
          <a:off x="3998046" y="284312"/>
          <a:ext cx="342280" cy="91440"/>
        </a:xfrm>
        <a:custGeom>
          <a:avLst/>
          <a:gdLst/>
          <a:ahLst/>
          <a:cxnLst/>
          <a:rect l="0" t="0" r="0" b="0"/>
          <a:pathLst>
            <a:path>
              <a:moveTo>
                <a:pt x="342280" y="45720"/>
              </a:moveTo>
              <a:lnTo>
                <a:pt x="0" y="4572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EEF415B-4530-427B-A827-D194D1234BC5}">
      <dsp:nvSpPr>
        <dsp:cNvPr id="0" name=""/>
        <dsp:cNvSpPr/>
      </dsp:nvSpPr>
      <dsp:spPr>
        <a:xfrm>
          <a:off x="6716490" y="330032"/>
          <a:ext cx="342280" cy="1680651"/>
        </a:xfrm>
        <a:custGeom>
          <a:avLst/>
          <a:gdLst/>
          <a:ahLst/>
          <a:cxnLst/>
          <a:rect l="0" t="0" r="0" b="0"/>
          <a:pathLst>
            <a:path>
              <a:moveTo>
                <a:pt x="342280" y="1680651"/>
              </a:moveTo>
              <a:lnTo>
                <a:pt x="171140" y="1680651"/>
              </a:lnTo>
              <a:lnTo>
                <a:pt x="171140"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EBD632F-4E27-4D36-8380-E736CDE92C63}">
      <dsp:nvSpPr>
        <dsp:cNvPr id="0" name=""/>
        <dsp:cNvSpPr/>
      </dsp:nvSpPr>
      <dsp:spPr>
        <a:xfrm>
          <a:off x="7058770" y="1550524"/>
          <a:ext cx="1969020" cy="920320"/>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مورفولوژی و شیمی مکسین‌ها</a:t>
          </a:r>
          <a:endParaRPr lang="en-US" sz="2200" b="1" kern="1200" dirty="0">
            <a:cs typeface="B Nazanin" panose="00000400000000000000" pitchFamily="2" charset="-78"/>
          </a:endParaRPr>
        </a:p>
      </dsp:txBody>
      <dsp:txXfrm>
        <a:off x="7058770" y="1550524"/>
        <a:ext cx="1969020" cy="920320"/>
      </dsp:txXfrm>
    </dsp:sp>
    <dsp:sp modelId="{9FE2584F-BAD4-4B41-92CB-D0B30CDBC72D}">
      <dsp:nvSpPr>
        <dsp:cNvPr id="0" name=""/>
        <dsp:cNvSpPr/>
      </dsp:nvSpPr>
      <dsp:spPr>
        <a:xfrm>
          <a:off x="4340326" y="2053"/>
          <a:ext cx="2376163" cy="655959"/>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a-IR" sz="2100" b="1" kern="1200" dirty="0">
              <a:cs typeface="B Nazanin" panose="00000400000000000000" pitchFamily="2" charset="-78"/>
            </a:rPr>
            <a:t>مورفولوژی دوبعدی مشابه گرافن</a:t>
          </a:r>
          <a:endParaRPr lang="en-US" sz="2100" b="1" kern="1200" dirty="0">
            <a:cs typeface="B Nazanin" panose="00000400000000000000" pitchFamily="2" charset="-78"/>
          </a:endParaRPr>
        </a:p>
      </dsp:txBody>
      <dsp:txXfrm>
        <a:off x="4340326" y="2053"/>
        <a:ext cx="2376163" cy="655959"/>
      </dsp:txXfrm>
    </dsp:sp>
    <dsp:sp modelId="{7D677DE3-6D3F-4532-A376-365561FE1D92}">
      <dsp:nvSpPr>
        <dsp:cNvPr id="0" name=""/>
        <dsp:cNvSpPr/>
      </dsp:nvSpPr>
      <dsp:spPr>
        <a:xfrm>
          <a:off x="846497" y="69043"/>
          <a:ext cx="3151548" cy="521977"/>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علت نامگذاری مکسین</a:t>
          </a:r>
          <a:endParaRPr lang="en-US" sz="2200" b="1" kern="1200" dirty="0">
            <a:cs typeface="B Nazanin" panose="00000400000000000000" pitchFamily="2" charset="-78"/>
          </a:endParaRPr>
        </a:p>
      </dsp:txBody>
      <dsp:txXfrm>
        <a:off x="846497" y="69043"/>
        <a:ext cx="3151548" cy="521977"/>
      </dsp:txXfrm>
    </dsp:sp>
    <dsp:sp modelId="{0C679739-EA70-4551-9B7E-9BF59A228835}">
      <dsp:nvSpPr>
        <dsp:cNvPr id="0" name=""/>
        <dsp:cNvSpPr/>
      </dsp:nvSpPr>
      <dsp:spPr>
        <a:xfrm>
          <a:off x="4340326" y="871937"/>
          <a:ext cx="2376163" cy="835248"/>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نسبت سطح به حجم زیاد</a:t>
          </a:r>
          <a:endParaRPr lang="en-US" sz="2200" b="1" kern="1200" dirty="0">
            <a:cs typeface="B Nazanin" panose="00000400000000000000" pitchFamily="2" charset="-78"/>
          </a:endParaRPr>
        </a:p>
      </dsp:txBody>
      <dsp:txXfrm>
        <a:off x="4340326" y="871937"/>
        <a:ext cx="2376163" cy="835248"/>
      </dsp:txXfrm>
    </dsp:sp>
    <dsp:sp modelId="{F5906256-78BB-48A9-8FC7-9CB3D1E93AD7}">
      <dsp:nvSpPr>
        <dsp:cNvPr id="0" name=""/>
        <dsp:cNvSpPr/>
      </dsp:nvSpPr>
      <dsp:spPr>
        <a:xfrm>
          <a:off x="845316" y="1028573"/>
          <a:ext cx="3152729" cy="521977"/>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کاربردهای کاتالیستی</a:t>
          </a:r>
          <a:endParaRPr lang="en-US" sz="2200" b="1" kern="1200" dirty="0">
            <a:cs typeface="B Nazanin" panose="00000400000000000000" pitchFamily="2" charset="-78"/>
          </a:endParaRPr>
        </a:p>
      </dsp:txBody>
      <dsp:txXfrm>
        <a:off x="845316" y="1028573"/>
        <a:ext cx="3152729" cy="521977"/>
      </dsp:txXfrm>
    </dsp:sp>
    <dsp:sp modelId="{B0B363F0-426F-4C14-A139-794F698BD66F}">
      <dsp:nvSpPr>
        <dsp:cNvPr id="0" name=""/>
        <dsp:cNvSpPr/>
      </dsp:nvSpPr>
      <dsp:spPr>
        <a:xfrm>
          <a:off x="4340326" y="1921111"/>
          <a:ext cx="2376163" cy="788797"/>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امکان تنظیم خواص با توجه به عوامل سطحی</a:t>
          </a:r>
          <a:endParaRPr lang="en-US" sz="2200" b="1" kern="1200" dirty="0">
            <a:cs typeface="B Nazanin" panose="00000400000000000000" pitchFamily="2" charset="-78"/>
          </a:endParaRPr>
        </a:p>
      </dsp:txBody>
      <dsp:txXfrm>
        <a:off x="4340326" y="1921111"/>
        <a:ext cx="2376163" cy="788797"/>
      </dsp:txXfrm>
    </dsp:sp>
    <dsp:sp modelId="{9488971E-B115-43B0-8397-39E7C21E12C3}">
      <dsp:nvSpPr>
        <dsp:cNvPr id="0" name=""/>
        <dsp:cNvSpPr/>
      </dsp:nvSpPr>
      <dsp:spPr>
        <a:xfrm>
          <a:off x="845316" y="1913537"/>
          <a:ext cx="3152729" cy="803945"/>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dirty="0">
              <a:solidFill>
                <a:schemeClr val="bg1"/>
              </a:solidFill>
              <a:latin typeface="Times New Roman"/>
              <a:ea typeface="Calibri"/>
              <a:cs typeface="B Nazanin" panose="00000400000000000000" pitchFamily="2" charset="-78"/>
            </a:rPr>
            <a:t>طبیعت آبدوست به دلیل اکسیژن یا هیدروکسیل موجود در انتهای سطوح</a:t>
          </a:r>
          <a:endParaRPr lang="en-US" sz="1800" b="1" kern="1200" dirty="0">
            <a:solidFill>
              <a:schemeClr val="bg1"/>
            </a:solidFill>
            <a:cs typeface="B Nazanin" panose="00000400000000000000" pitchFamily="2" charset="-78"/>
          </a:endParaRPr>
        </a:p>
      </dsp:txBody>
      <dsp:txXfrm>
        <a:off x="845316" y="1913537"/>
        <a:ext cx="3152729" cy="803945"/>
      </dsp:txXfrm>
    </dsp:sp>
    <dsp:sp modelId="{1E16AD46-4B04-4090-84AE-A5E0F8260B2B}">
      <dsp:nvSpPr>
        <dsp:cNvPr id="0" name=""/>
        <dsp:cNvSpPr/>
      </dsp:nvSpPr>
      <dsp:spPr>
        <a:xfrm>
          <a:off x="4340326" y="3230518"/>
          <a:ext cx="2376163" cy="788797"/>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طبیعت آبدوست مکسین‌های پایه </a:t>
          </a:r>
          <a:r>
            <a:rPr lang="en-US" sz="2000" b="1" kern="1200" dirty="0" err="1">
              <a:latin typeface="Times New Roman" panose="02020603050405020304" pitchFamily="18" charset="0"/>
              <a:cs typeface="Times New Roman" panose="02020603050405020304" pitchFamily="18" charset="0"/>
            </a:rPr>
            <a:t>Ti</a:t>
          </a:r>
          <a:endParaRPr lang="en-US" sz="2200" b="1" kern="1200" dirty="0">
            <a:latin typeface="Times New Roman" panose="02020603050405020304" pitchFamily="18" charset="0"/>
            <a:cs typeface="Times New Roman" panose="02020603050405020304" pitchFamily="18" charset="0"/>
          </a:endParaRPr>
        </a:p>
      </dsp:txBody>
      <dsp:txXfrm>
        <a:off x="4340326" y="3230518"/>
        <a:ext cx="2376163" cy="788797"/>
      </dsp:txXfrm>
    </dsp:sp>
    <dsp:sp modelId="{51473D44-8564-489B-BB1F-1157AC3B72DD}">
      <dsp:nvSpPr>
        <dsp:cNvPr id="0" name=""/>
        <dsp:cNvSpPr/>
      </dsp:nvSpPr>
      <dsp:spPr>
        <a:xfrm>
          <a:off x="845316" y="2931408"/>
          <a:ext cx="3152729" cy="521977"/>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زاویه تماس بین 25 تا 40</a:t>
          </a:r>
          <a:endParaRPr lang="en-US" sz="2200" b="1" kern="1200" dirty="0">
            <a:cs typeface="B Nazanin" panose="00000400000000000000" pitchFamily="2" charset="-78"/>
          </a:endParaRPr>
        </a:p>
      </dsp:txBody>
      <dsp:txXfrm>
        <a:off x="845316" y="2931408"/>
        <a:ext cx="3152729" cy="521977"/>
      </dsp:txXfrm>
    </dsp:sp>
    <dsp:sp modelId="{EDF0D3B4-7E71-4908-88FC-B328571BA474}">
      <dsp:nvSpPr>
        <dsp:cNvPr id="0" name=""/>
        <dsp:cNvSpPr/>
      </dsp:nvSpPr>
      <dsp:spPr>
        <a:xfrm>
          <a:off x="845316" y="3667311"/>
          <a:ext cx="3152729" cy="651115"/>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زاویه تماس </a:t>
          </a:r>
          <a:r>
            <a:rPr lang="en-US" sz="2000" b="1" kern="1200" dirty="0">
              <a:latin typeface="Times New Roman" panose="02020603050405020304" pitchFamily="18" charset="0"/>
              <a:cs typeface="Times New Roman" panose="02020603050405020304" pitchFamily="18" charset="0"/>
            </a:rPr>
            <a:t>Ti3C2Tx</a:t>
          </a:r>
          <a:r>
            <a:rPr lang="fa-IR" sz="2000" b="1" kern="1200" dirty="0">
              <a:latin typeface="Times New Roman" panose="02020603050405020304" pitchFamily="18" charset="0"/>
              <a:cs typeface="Times New Roman" panose="02020603050405020304" pitchFamily="18" charset="0"/>
            </a:rPr>
            <a:t>:</a:t>
          </a:r>
          <a:r>
            <a:rPr lang="fa-IR" sz="2200" b="1" kern="1200" dirty="0">
              <a:cs typeface="B Nazanin" panose="00000400000000000000" pitchFamily="2" charset="-78"/>
            </a:rPr>
            <a:t> 35 درجه</a:t>
          </a:r>
          <a:endParaRPr lang="en-US" sz="2200" b="1" kern="1200" dirty="0">
            <a:cs typeface="B Nazanin" panose="00000400000000000000" pitchFamily="2" charset="-78"/>
          </a:endParaRPr>
        </a:p>
      </dsp:txBody>
      <dsp:txXfrm>
        <a:off x="845316" y="3667311"/>
        <a:ext cx="3152729" cy="65111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A7D1AA-5ABD-4AAF-AC40-ECBC28F6F4E2}">
      <dsp:nvSpPr>
        <dsp:cNvPr id="0" name=""/>
        <dsp:cNvSpPr/>
      </dsp:nvSpPr>
      <dsp:spPr>
        <a:xfrm>
          <a:off x="2895420" y="3893809"/>
          <a:ext cx="393346" cy="845695"/>
        </a:xfrm>
        <a:custGeom>
          <a:avLst/>
          <a:gdLst/>
          <a:ahLst/>
          <a:cxnLst/>
          <a:rect l="0" t="0" r="0" b="0"/>
          <a:pathLst>
            <a:path>
              <a:moveTo>
                <a:pt x="393346" y="0"/>
              </a:moveTo>
              <a:lnTo>
                <a:pt x="196673" y="0"/>
              </a:lnTo>
              <a:lnTo>
                <a:pt x="196673" y="845695"/>
              </a:lnTo>
              <a:lnTo>
                <a:pt x="0" y="845695"/>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B6BA7F9-7156-4EF9-9604-BB5B88D6D4E0}">
      <dsp:nvSpPr>
        <dsp:cNvPr id="0" name=""/>
        <dsp:cNvSpPr/>
      </dsp:nvSpPr>
      <dsp:spPr>
        <a:xfrm>
          <a:off x="2895420" y="3848089"/>
          <a:ext cx="393346" cy="91440"/>
        </a:xfrm>
        <a:custGeom>
          <a:avLst/>
          <a:gdLst/>
          <a:ahLst/>
          <a:cxnLst/>
          <a:rect l="0" t="0" r="0" b="0"/>
          <a:pathLst>
            <a:path>
              <a:moveTo>
                <a:pt x="393346" y="45720"/>
              </a:moveTo>
              <a:lnTo>
                <a:pt x="0" y="4572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181A5EE-1E82-4618-A525-9DC514797EEE}">
      <dsp:nvSpPr>
        <dsp:cNvPr id="0" name=""/>
        <dsp:cNvSpPr/>
      </dsp:nvSpPr>
      <dsp:spPr>
        <a:xfrm>
          <a:off x="2895420" y="3048114"/>
          <a:ext cx="393346" cy="845695"/>
        </a:xfrm>
        <a:custGeom>
          <a:avLst/>
          <a:gdLst/>
          <a:ahLst/>
          <a:cxnLst/>
          <a:rect l="0" t="0" r="0" b="0"/>
          <a:pathLst>
            <a:path>
              <a:moveTo>
                <a:pt x="393346" y="845695"/>
              </a:moveTo>
              <a:lnTo>
                <a:pt x="196673" y="845695"/>
              </a:lnTo>
              <a:lnTo>
                <a:pt x="196673" y="0"/>
              </a:lnTo>
              <a:lnTo>
                <a:pt x="0" y="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FC70816-2D17-4B37-A2A3-959C3AC450CD}">
      <dsp:nvSpPr>
        <dsp:cNvPr id="0" name=""/>
        <dsp:cNvSpPr/>
      </dsp:nvSpPr>
      <dsp:spPr>
        <a:xfrm>
          <a:off x="5255501" y="2687706"/>
          <a:ext cx="393346" cy="1206103"/>
        </a:xfrm>
        <a:custGeom>
          <a:avLst/>
          <a:gdLst/>
          <a:ahLst/>
          <a:cxnLst/>
          <a:rect l="0" t="0" r="0" b="0"/>
          <a:pathLst>
            <a:path>
              <a:moveTo>
                <a:pt x="393346" y="0"/>
              </a:moveTo>
              <a:lnTo>
                <a:pt x="196673" y="0"/>
              </a:lnTo>
              <a:lnTo>
                <a:pt x="196673" y="1206103"/>
              </a:lnTo>
              <a:lnTo>
                <a:pt x="0" y="1206103"/>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0616518-9929-4B3C-98D9-3021EE5B2918}">
      <dsp:nvSpPr>
        <dsp:cNvPr id="0" name=""/>
        <dsp:cNvSpPr/>
      </dsp:nvSpPr>
      <dsp:spPr>
        <a:xfrm>
          <a:off x="2895420" y="1251736"/>
          <a:ext cx="393346" cy="845695"/>
        </a:xfrm>
        <a:custGeom>
          <a:avLst/>
          <a:gdLst/>
          <a:ahLst/>
          <a:cxnLst/>
          <a:rect l="0" t="0" r="0" b="0"/>
          <a:pathLst>
            <a:path>
              <a:moveTo>
                <a:pt x="393346" y="0"/>
              </a:moveTo>
              <a:lnTo>
                <a:pt x="196673" y="0"/>
              </a:lnTo>
              <a:lnTo>
                <a:pt x="196673" y="845695"/>
              </a:lnTo>
              <a:lnTo>
                <a:pt x="0" y="845695"/>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377C607-8F28-4BF4-A79B-FFAAE04F8DDB}">
      <dsp:nvSpPr>
        <dsp:cNvPr id="0" name=""/>
        <dsp:cNvSpPr/>
      </dsp:nvSpPr>
      <dsp:spPr>
        <a:xfrm>
          <a:off x="2895420" y="1146750"/>
          <a:ext cx="393346" cy="104986"/>
        </a:xfrm>
        <a:custGeom>
          <a:avLst/>
          <a:gdLst/>
          <a:ahLst/>
          <a:cxnLst/>
          <a:rect l="0" t="0" r="0" b="0"/>
          <a:pathLst>
            <a:path>
              <a:moveTo>
                <a:pt x="393346" y="104986"/>
              </a:moveTo>
              <a:lnTo>
                <a:pt x="196673" y="104986"/>
              </a:lnTo>
              <a:lnTo>
                <a:pt x="196673" y="0"/>
              </a:lnTo>
              <a:lnTo>
                <a:pt x="0" y="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E868702-51F5-497E-8498-F2507B1C0763}">
      <dsp:nvSpPr>
        <dsp:cNvPr id="0" name=""/>
        <dsp:cNvSpPr/>
      </dsp:nvSpPr>
      <dsp:spPr>
        <a:xfrm>
          <a:off x="2895420" y="301054"/>
          <a:ext cx="393346" cy="950682"/>
        </a:xfrm>
        <a:custGeom>
          <a:avLst/>
          <a:gdLst/>
          <a:ahLst/>
          <a:cxnLst/>
          <a:rect l="0" t="0" r="0" b="0"/>
          <a:pathLst>
            <a:path>
              <a:moveTo>
                <a:pt x="393346" y="950682"/>
              </a:moveTo>
              <a:lnTo>
                <a:pt x="196673" y="950682"/>
              </a:lnTo>
              <a:lnTo>
                <a:pt x="196673" y="0"/>
              </a:lnTo>
              <a:lnTo>
                <a:pt x="0" y="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EEF415B-4530-427B-A827-D194D1234BC5}">
      <dsp:nvSpPr>
        <dsp:cNvPr id="0" name=""/>
        <dsp:cNvSpPr/>
      </dsp:nvSpPr>
      <dsp:spPr>
        <a:xfrm>
          <a:off x="5255501" y="1251736"/>
          <a:ext cx="393346" cy="1435970"/>
        </a:xfrm>
        <a:custGeom>
          <a:avLst/>
          <a:gdLst/>
          <a:ahLst/>
          <a:cxnLst/>
          <a:rect l="0" t="0" r="0" b="0"/>
          <a:pathLst>
            <a:path>
              <a:moveTo>
                <a:pt x="393346" y="1435970"/>
              </a:moveTo>
              <a:lnTo>
                <a:pt x="196673" y="1435970"/>
              </a:lnTo>
              <a:lnTo>
                <a:pt x="196673"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EBD632F-4E27-4D36-8380-E736CDE92C63}">
      <dsp:nvSpPr>
        <dsp:cNvPr id="0" name=""/>
        <dsp:cNvSpPr/>
      </dsp:nvSpPr>
      <dsp:spPr>
        <a:xfrm>
          <a:off x="5648848" y="2158893"/>
          <a:ext cx="2262786" cy="1057626"/>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خواص الکتریکی و الکترونیکی مکسین‌ها</a:t>
          </a:r>
          <a:endParaRPr lang="en-US" sz="2200" b="1" kern="1200" dirty="0">
            <a:cs typeface="B Nazanin" panose="00000400000000000000" pitchFamily="2" charset="-78"/>
          </a:endParaRPr>
        </a:p>
      </dsp:txBody>
      <dsp:txXfrm>
        <a:off x="5648848" y="2158893"/>
        <a:ext cx="2262786" cy="1057626"/>
      </dsp:txXfrm>
    </dsp:sp>
    <dsp:sp modelId="{9FE2584F-BAD4-4B41-92CB-D0B30CDBC72D}">
      <dsp:nvSpPr>
        <dsp:cNvPr id="0" name=""/>
        <dsp:cNvSpPr/>
      </dsp:nvSpPr>
      <dsp:spPr>
        <a:xfrm>
          <a:off x="3288767" y="933739"/>
          <a:ext cx="1966734" cy="635995"/>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عوامل موثر</a:t>
          </a:r>
          <a:endParaRPr lang="en-US" sz="2200" b="1" kern="1200" dirty="0">
            <a:cs typeface="B Nazanin" panose="00000400000000000000" pitchFamily="2" charset="-78"/>
          </a:endParaRPr>
        </a:p>
      </dsp:txBody>
      <dsp:txXfrm>
        <a:off x="3288767" y="933739"/>
        <a:ext cx="1966734" cy="635995"/>
      </dsp:txXfrm>
    </dsp:sp>
    <dsp:sp modelId="{3F103D95-9D42-4D94-8407-5BC416373931}">
      <dsp:nvSpPr>
        <dsp:cNvPr id="0" name=""/>
        <dsp:cNvSpPr/>
      </dsp:nvSpPr>
      <dsp:spPr>
        <a:xfrm>
          <a:off x="928686" y="1127"/>
          <a:ext cx="1966734" cy="599853"/>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ترکیب شیمیایی</a:t>
          </a:r>
          <a:endParaRPr lang="en-US" sz="2200" b="1" kern="1200" dirty="0">
            <a:cs typeface="B Nazanin" panose="00000400000000000000" pitchFamily="2" charset="-78"/>
          </a:endParaRPr>
        </a:p>
      </dsp:txBody>
      <dsp:txXfrm>
        <a:off x="928686" y="1127"/>
        <a:ext cx="1966734" cy="599853"/>
      </dsp:txXfrm>
    </dsp:sp>
    <dsp:sp modelId="{E332026F-D9B7-47C3-AFD4-6BC4818B90E4}">
      <dsp:nvSpPr>
        <dsp:cNvPr id="0" name=""/>
        <dsp:cNvSpPr/>
      </dsp:nvSpPr>
      <dsp:spPr>
        <a:xfrm>
          <a:off x="981158" y="846823"/>
          <a:ext cx="1914261" cy="599853"/>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عوامل سطحی</a:t>
          </a:r>
          <a:endParaRPr lang="en-US" sz="2200" b="1" kern="1200" dirty="0">
            <a:cs typeface="B Nazanin" panose="00000400000000000000" pitchFamily="2" charset="-78"/>
          </a:endParaRPr>
        </a:p>
      </dsp:txBody>
      <dsp:txXfrm>
        <a:off x="981158" y="846823"/>
        <a:ext cx="1914261" cy="599853"/>
      </dsp:txXfrm>
    </dsp:sp>
    <dsp:sp modelId="{0C679739-EA70-4551-9B7E-9BF59A228835}">
      <dsp:nvSpPr>
        <dsp:cNvPr id="0" name=""/>
        <dsp:cNvSpPr/>
      </dsp:nvSpPr>
      <dsp:spPr>
        <a:xfrm>
          <a:off x="928686" y="1692518"/>
          <a:ext cx="1966734" cy="80982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پارامترهای فرایند سنتز</a:t>
          </a:r>
          <a:endParaRPr lang="en-US" sz="2200" b="1" kern="1200" dirty="0">
            <a:cs typeface="B Nazanin" panose="00000400000000000000" pitchFamily="2" charset="-78"/>
          </a:endParaRPr>
        </a:p>
      </dsp:txBody>
      <dsp:txXfrm>
        <a:off x="928686" y="1692518"/>
        <a:ext cx="1966734" cy="809826"/>
      </dsp:txXfrm>
    </dsp:sp>
    <dsp:sp modelId="{6F67B02A-8820-447F-B88F-A2A720D7940D}">
      <dsp:nvSpPr>
        <dsp:cNvPr id="0" name=""/>
        <dsp:cNvSpPr/>
      </dsp:nvSpPr>
      <dsp:spPr>
        <a:xfrm>
          <a:off x="3288767" y="3345945"/>
          <a:ext cx="1966734" cy="1095729"/>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تابع کار و گاف انرژی قابل تنظیم</a:t>
          </a:r>
          <a:endParaRPr lang="en-US" sz="2200" b="1" kern="1200" dirty="0">
            <a:cs typeface="B Nazanin" panose="00000400000000000000" pitchFamily="2" charset="-78"/>
          </a:endParaRPr>
        </a:p>
      </dsp:txBody>
      <dsp:txXfrm>
        <a:off x="3288767" y="3345945"/>
        <a:ext cx="1966734" cy="1095729"/>
      </dsp:txXfrm>
    </dsp:sp>
    <dsp:sp modelId="{B0B363F0-426F-4C14-A139-794F698BD66F}">
      <dsp:nvSpPr>
        <dsp:cNvPr id="0" name=""/>
        <dsp:cNvSpPr/>
      </dsp:nvSpPr>
      <dsp:spPr>
        <a:xfrm>
          <a:off x="928686" y="2748187"/>
          <a:ext cx="1966734" cy="599853"/>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رسانا</a:t>
          </a:r>
          <a:endParaRPr lang="en-US" sz="2200" b="1" kern="1200" dirty="0">
            <a:cs typeface="B Nazanin" panose="00000400000000000000" pitchFamily="2" charset="-78"/>
          </a:endParaRPr>
        </a:p>
      </dsp:txBody>
      <dsp:txXfrm>
        <a:off x="928686" y="2748187"/>
        <a:ext cx="1966734" cy="599853"/>
      </dsp:txXfrm>
    </dsp:sp>
    <dsp:sp modelId="{1E16AD46-4B04-4090-84AE-A5E0F8260B2B}">
      <dsp:nvSpPr>
        <dsp:cNvPr id="0" name=""/>
        <dsp:cNvSpPr/>
      </dsp:nvSpPr>
      <dsp:spPr>
        <a:xfrm>
          <a:off x="928686" y="3593882"/>
          <a:ext cx="1966734" cy="599853"/>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نیمه رسانا</a:t>
          </a:r>
          <a:endParaRPr lang="en-US" sz="2200" b="1" kern="1200" dirty="0">
            <a:cs typeface="B Nazanin" panose="00000400000000000000" pitchFamily="2" charset="-78"/>
          </a:endParaRPr>
        </a:p>
      </dsp:txBody>
      <dsp:txXfrm>
        <a:off x="928686" y="3593882"/>
        <a:ext cx="1966734" cy="599853"/>
      </dsp:txXfrm>
    </dsp:sp>
    <dsp:sp modelId="{881251F1-337B-4ADA-B783-70730825E388}">
      <dsp:nvSpPr>
        <dsp:cNvPr id="0" name=""/>
        <dsp:cNvSpPr/>
      </dsp:nvSpPr>
      <dsp:spPr>
        <a:xfrm>
          <a:off x="928686" y="4439578"/>
          <a:ext cx="1966734" cy="599853"/>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ابررسانا</a:t>
          </a:r>
          <a:endParaRPr lang="en-US" sz="2200" b="1" kern="1200" dirty="0">
            <a:cs typeface="B Nazanin" panose="00000400000000000000" pitchFamily="2" charset="-78"/>
          </a:endParaRPr>
        </a:p>
      </dsp:txBody>
      <dsp:txXfrm>
        <a:off x="928686" y="4439578"/>
        <a:ext cx="1966734" cy="59985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522B2E-45CB-4541-AE0C-3CEEAF82138B}">
      <dsp:nvSpPr>
        <dsp:cNvPr id="0" name=""/>
        <dsp:cNvSpPr/>
      </dsp:nvSpPr>
      <dsp:spPr>
        <a:xfrm>
          <a:off x="0" y="0"/>
          <a:ext cx="2664295" cy="4162064"/>
        </a:xfrm>
        <a:prstGeom prst="roundRect">
          <a:avLst>
            <a:gd name="adj" fmla="val 10000"/>
          </a:avLst>
        </a:prstGeom>
        <a:solidFill>
          <a:schemeClr val="accent3">
            <a:tint val="4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a:solidFill>
                <a:schemeClr val="tx2"/>
              </a:solidFill>
              <a:cs typeface="B Nazanin" panose="00000400000000000000" pitchFamily="2" charset="-78"/>
            </a:rPr>
            <a:t>مهم‌ترین خاصیت مکسین‌ها</a:t>
          </a:r>
        </a:p>
      </dsp:txBody>
      <dsp:txXfrm>
        <a:off x="0" y="0"/>
        <a:ext cx="2664295" cy="1248619"/>
      </dsp:txXfrm>
    </dsp:sp>
    <dsp:sp modelId="{3F535F9F-4963-4C45-A0B9-0874C53A557D}">
      <dsp:nvSpPr>
        <dsp:cNvPr id="0" name=""/>
        <dsp:cNvSpPr/>
      </dsp:nvSpPr>
      <dsp:spPr>
        <a:xfrm>
          <a:off x="266429" y="1249184"/>
          <a:ext cx="2131436" cy="923356"/>
        </a:xfrm>
        <a:prstGeom prst="roundRect">
          <a:avLst>
            <a:gd name="adj" fmla="val 1000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a-IR" sz="2400" kern="1200" dirty="0">
              <a:solidFill>
                <a:schemeClr val="tx1"/>
              </a:solidFill>
              <a:cs typeface="B Nazanin" panose="00000400000000000000" pitchFamily="2" charset="-78"/>
            </a:rPr>
            <a:t>رسانایی الکتریکی</a:t>
          </a:r>
          <a:endParaRPr lang="en-US" sz="2400" kern="1200" dirty="0">
            <a:solidFill>
              <a:schemeClr val="tx1"/>
            </a:solidFill>
            <a:latin typeface="Times New Roman" panose="02020603050405020304" pitchFamily="18" charset="0"/>
            <a:cs typeface="B Nazanin" panose="00000400000000000000" pitchFamily="2" charset="-78"/>
          </a:endParaRPr>
        </a:p>
      </dsp:txBody>
      <dsp:txXfrm>
        <a:off x="293473" y="1276228"/>
        <a:ext cx="2077348" cy="869268"/>
      </dsp:txXfrm>
    </dsp:sp>
    <dsp:sp modelId="{B4AB869E-6C8B-4C38-818F-5090AF55B793}">
      <dsp:nvSpPr>
        <dsp:cNvPr id="0" name=""/>
        <dsp:cNvSpPr/>
      </dsp:nvSpPr>
      <dsp:spPr>
        <a:xfrm>
          <a:off x="266429" y="2314595"/>
          <a:ext cx="2131436" cy="1638800"/>
        </a:xfrm>
        <a:prstGeom prst="roundRect">
          <a:avLst>
            <a:gd name="adj" fmla="val 1000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a-IR" sz="2400" b="0" kern="1200" dirty="0">
              <a:solidFill>
                <a:schemeClr val="tx2"/>
              </a:solidFill>
              <a:latin typeface="Times New Roman" panose="02020603050405020304" pitchFamily="18" charset="0"/>
              <a:cs typeface="B Nazanin" panose="00000400000000000000" pitchFamily="2" charset="-78"/>
            </a:rPr>
            <a:t>با اصلاح فرایند اچ</a:t>
          </a:r>
          <a:endParaRPr lang="en-US" sz="2400" b="0" kern="1200" dirty="0">
            <a:solidFill>
              <a:schemeClr val="tx2"/>
            </a:solidFill>
            <a:latin typeface="Times New Roman" panose="02020603050405020304" pitchFamily="18" charset="0"/>
            <a:cs typeface="B Nazanin" panose="00000400000000000000" pitchFamily="2" charset="-78"/>
          </a:endParaRPr>
        </a:p>
        <a:p>
          <a:pPr lvl="0" algn="ctr" defTabSz="1066800">
            <a:lnSpc>
              <a:spcPct val="90000"/>
            </a:lnSpc>
            <a:spcBef>
              <a:spcPct val="0"/>
            </a:spcBef>
            <a:spcAft>
              <a:spcPct val="35000"/>
            </a:spcAft>
          </a:pPr>
          <a:r>
            <a:rPr lang="en-US" sz="2400" b="0" kern="1200" dirty="0">
              <a:solidFill>
                <a:schemeClr val="tx2"/>
              </a:solidFill>
              <a:latin typeface="Times New Roman" panose="02020603050405020304" pitchFamily="18" charset="0"/>
              <a:cs typeface="Times New Roman" panose="02020603050405020304" pitchFamily="18" charset="0"/>
            </a:rPr>
            <a:t>Ti3C2Tx: </a:t>
          </a:r>
        </a:p>
        <a:p>
          <a:pPr lvl="0" algn="ctr" defTabSz="1066800">
            <a:lnSpc>
              <a:spcPct val="90000"/>
            </a:lnSpc>
            <a:spcBef>
              <a:spcPct val="0"/>
            </a:spcBef>
            <a:spcAft>
              <a:spcPct val="35000"/>
            </a:spcAft>
          </a:pPr>
          <a:r>
            <a:rPr lang="en-US" sz="2400" b="0" kern="1200" dirty="0">
              <a:solidFill>
                <a:schemeClr val="tx2"/>
              </a:solidFill>
              <a:latin typeface="Times New Roman" panose="02020603050405020304" pitchFamily="18" charset="0"/>
              <a:cs typeface="Times New Roman" panose="02020603050405020304" pitchFamily="18" charset="0"/>
            </a:rPr>
            <a:t>24000 S cm-1</a:t>
          </a:r>
        </a:p>
      </dsp:txBody>
      <dsp:txXfrm>
        <a:off x="314428" y="2362594"/>
        <a:ext cx="2035438" cy="154280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5456D9-4C21-44AA-BFB1-DC140C4F440A}">
      <dsp:nvSpPr>
        <dsp:cNvPr id="0" name=""/>
        <dsp:cNvSpPr/>
      </dsp:nvSpPr>
      <dsp:spPr>
        <a:xfrm>
          <a:off x="7988172" y="2461322"/>
          <a:ext cx="457860" cy="1916324"/>
        </a:xfrm>
        <a:custGeom>
          <a:avLst/>
          <a:gdLst/>
          <a:ahLst/>
          <a:cxnLst/>
          <a:rect l="0" t="0" r="0" b="0"/>
          <a:pathLst>
            <a:path>
              <a:moveTo>
                <a:pt x="457860" y="0"/>
              </a:moveTo>
              <a:lnTo>
                <a:pt x="228930" y="0"/>
              </a:lnTo>
              <a:lnTo>
                <a:pt x="228930" y="1916324"/>
              </a:lnTo>
              <a:lnTo>
                <a:pt x="0" y="1916324"/>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7A5A3FA-3513-4583-AB0C-D17B17030D92}">
      <dsp:nvSpPr>
        <dsp:cNvPr id="0" name=""/>
        <dsp:cNvSpPr/>
      </dsp:nvSpPr>
      <dsp:spPr>
        <a:xfrm>
          <a:off x="2792557" y="3601488"/>
          <a:ext cx="457860" cy="791048"/>
        </a:xfrm>
        <a:custGeom>
          <a:avLst/>
          <a:gdLst/>
          <a:ahLst/>
          <a:cxnLst/>
          <a:rect l="0" t="0" r="0" b="0"/>
          <a:pathLst>
            <a:path>
              <a:moveTo>
                <a:pt x="457860" y="0"/>
              </a:moveTo>
              <a:lnTo>
                <a:pt x="228930" y="0"/>
              </a:lnTo>
              <a:lnTo>
                <a:pt x="228930" y="791048"/>
              </a:lnTo>
              <a:lnTo>
                <a:pt x="0" y="791048"/>
              </a:lnTo>
            </a:path>
          </a:pathLst>
        </a:custGeom>
        <a:noFill/>
        <a:ln w="15875" cap="rnd"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FCE1F18-2401-46AD-928E-F03E84FD79BC}">
      <dsp:nvSpPr>
        <dsp:cNvPr id="0" name=""/>
        <dsp:cNvSpPr/>
      </dsp:nvSpPr>
      <dsp:spPr>
        <a:xfrm>
          <a:off x="2792557" y="2810439"/>
          <a:ext cx="457860" cy="791048"/>
        </a:xfrm>
        <a:custGeom>
          <a:avLst/>
          <a:gdLst/>
          <a:ahLst/>
          <a:cxnLst/>
          <a:rect l="0" t="0" r="0" b="0"/>
          <a:pathLst>
            <a:path>
              <a:moveTo>
                <a:pt x="457860" y="791048"/>
              </a:moveTo>
              <a:lnTo>
                <a:pt x="228930" y="791048"/>
              </a:lnTo>
              <a:lnTo>
                <a:pt x="228930" y="0"/>
              </a:lnTo>
              <a:lnTo>
                <a:pt x="0" y="0"/>
              </a:lnTo>
            </a:path>
          </a:pathLst>
        </a:custGeom>
        <a:noFill/>
        <a:ln w="15875" cap="rnd"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D537230F-65E2-4054-9792-C7C6574AFC3A}">
      <dsp:nvSpPr>
        <dsp:cNvPr id="0" name=""/>
        <dsp:cNvSpPr/>
      </dsp:nvSpPr>
      <dsp:spPr>
        <a:xfrm>
          <a:off x="5241010" y="3109288"/>
          <a:ext cx="457860" cy="492199"/>
        </a:xfrm>
        <a:custGeom>
          <a:avLst/>
          <a:gdLst/>
          <a:ahLst/>
          <a:cxnLst/>
          <a:rect l="0" t="0" r="0" b="0"/>
          <a:pathLst>
            <a:path>
              <a:moveTo>
                <a:pt x="457860" y="0"/>
              </a:moveTo>
              <a:lnTo>
                <a:pt x="228930" y="0"/>
              </a:lnTo>
              <a:lnTo>
                <a:pt x="228930" y="492199"/>
              </a:lnTo>
              <a:lnTo>
                <a:pt x="0" y="492199"/>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98E7959-C78F-4D79-B355-BFE63644C0E5}">
      <dsp:nvSpPr>
        <dsp:cNvPr id="0" name=""/>
        <dsp:cNvSpPr/>
      </dsp:nvSpPr>
      <dsp:spPr>
        <a:xfrm>
          <a:off x="5241010" y="2617088"/>
          <a:ext cx="457860" cy="492199"/>
        </a:xfrm>
        <a:custGeom>
          <a:avLst/>
          <a:gdLst/>
          <a:ahLst/>
          <a:cxnLst/>
          <a:rect l="0" t="0" r="0" b="0"/>
          <a:pathLst>
            <a:path>
              <a:moveTo>
                <a:pt x="457860" y="492199"/>
              </a:moveTo>
              <a:lnTo>
                <a:pt x="228930" y="492199"/>
              </a:lnTo>
              <a:lnTo>
                <a:pt x="228930" y="0"/>
              </a:lnTo>
              <a:lnTo>
                <a:pt x="0" y="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AA0F791-E522-4D26-AABA-975D2CD193F4}">
      <dsp:nvSpPr>
        <dsp:cNvPr id="0" name=""/>
        <dsp:cNvSpPr/>
      </dsp:nvSpPr>
      <dsp:spPr>
        <a:xfrm>
          <a:off x="7988172" y="2461322"/>
          <a:ext cx="457860" cy="647966"/>
        </a:xfrm>
        <a:custGeom>
          <a:avLst/>
          <a:gdLst/>
          <a:ahLst/>
          <a:cxnLst/>
          <a:rect l="0" t="0" r="0" b="0"/>
          <a:pathLst>
            <a:path>
              <a:moveTo>
                <a:pt x="457860" y="0"/>
              </a:moveTo>
              <a:lnTo>
                <a:pt x="228930" y="0"/>
              </a:lnTo>
              <a:lnTo>
                <a:pt x="228930" y="647966"/>
              </a:lnTo>
              <a:lnTo>
                <a:pt x="0" y="647966"/>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FC70816-2D17-4B37-A2A3-959C3AC450CD}">
      <dsp:nvSpPr>
        <dsp:cNvPr id="0" name=""/>
        <dsp:cNvSpPr/>
      </dsp:nvSpPr>
      <dsp:spPr>
        <a:xfrm>
          <a:off x="7988172" y="1905014"/>
          <a:ext cx="457860" cy="556308"/>
        </a:xfrm>
        <a:custGeom>
          <a:avLst/>
          <a:gdLst/>
          <a:ahLst/>
          <a:cxnLst/>
          <a:rect l="0" t="0" r="0" b="0"/>
          <a:pathLst>
            <a:path>
              <a:moveTo>
                <a:pt x="457860" y="556308"/>
              </a:moveTo>
              <a:lnTo>
                <a:pt x="228930" y="556308"/>
              </a:lnTo>
              <a:lnTo>
                <a:pt x="228930"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EEF415B-4530-427B-A827-D194D1234BC5}">
      <dsp:nvSpPr>
        <dsp:cNvPr id="0" name=""/>
        <dsp:cNvSpPr/>
      </dsp:nvSpPr>
      <dsp:spPr>
        <a:xfrm>
          <a:off x="7988172" y="569024"/>
          <a:ext cx="457860" cy="1892298"/>
        </a:xfrm>
        <a:custGeom>
          <a:avLst/>
          <a:gdLst/>
          <a:ahLst/>
          <a:cxnLst/>
          <a:rect l="0" t="0" r="0" b="0"/>
          <a:pathLst>
            <a:path>
              <a:moveTo>
                <a:pt x="457860" y="1892298"/>
              </a:moveTo>
              <a:lnTo>
                <a:pt x="228930" y="1892298"/>
              </a:lnTo>
              <a:lnTo>
                <a:pt x="228930"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EBD632F-4E27-4D36-8380-E736CDE92C63}">
      <dsp:nvSpPr>
        <dsp:cNvPr id="0" name=""/>
        <dsp:cNvSpPr/>
      </dsp:nvSpPr>
      <dsp:spPr>
        <a:xfrm>
          <a:off x="8446032" y="1944218"/>
          <a:ext cx="2331287" cy="1034207"/>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خواص نوری مکسین‌ها</a:t>
          </a:r>
          <a:endParaRPr lang="en-US" sz="2400" b="1" kern="1200" dirty="0">
            <a:cs typeface="B Nazanin" panose="00000400000000000000" pitchFamily="2" charset="-78"/>
          </a:endParaRPr>
        </a:p>
      </dsp:txBody>
      <dsp:txXfrm>
        <a:off x="8446032" y="1944218"/>
        <a:ext cx="2331287" cy="1034207"/>
      </dsp:txXfrm>
    </dsp:sp>
    <dsp:sp modelId="{9FE2584F-BAD4-4B41-92CB-D0B30CDBC72D}">
      <dsp:nvSpPr>
        <dsp:cNvPr id="0" name=""/>
        <dsp:cNvSpPr/>
      </dsp:nvSpPr>
      <dsp:spPr>
        <a:xfrm>
          <a:off x="5698871" y="55"/>
          <a:ext cx="2289301" cy="1137937"/>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en-US" sz="1800" b="1" kern="1200" dirty="0">
              <a:latin typeface="Times New Roman" panose="02020603050405020304" pitchFamily="18" charset="0"/>
              <a:cs typeface="Times New Roman" panose="02020603050405020304" pitchFamily="18" charset="0"/>
            </a:rPr>
            <a:t>Ti3C2Tx</a:t>
          </a:r>
          <a:r>
            <a:rPr lang="fa-IR" sz="2000" b="1" kern="1200" dirty="0">
              <a:cs typeface="B Nazanin" panose="00000400000000000000" pitchFamily="2" charset="-78"/>
            </a:rPr>
            <a:t> محدوده </a:t>
          </a:r>
          <a:r>
            <a:rPr lang="en-US" sz="1800" b="1" kern="1200" dirty="0">
              <a:latin typeface="Times New Roman" panose="02020603050405020304" pitchFamily="18" charset="0"/>
              <a:cs typeface="Times New Roman" panose="02020603050405020304" pitchFamily="18" charset="0"/>
            </a:rPr>
            <a:t>300-500 nm</a:t>
          </a:r>
          <a:r>
            <a:rPr lang="fa-IR" sz="1800" b="1" kern="1200" dirty="0">
              <a:cs typeface="B Nazanin" panose="00000400000000000000" pitchFamily="2" charset="-78"/>
            </a:rPr>
            <a:t> </a:t>
          </a:r>
          <a:r>
            <a:rPr lang="fa-IR" sz="2000" b="1" kern="1200" dirty="0">
              <a:cs typeface="B Nazanin" panose="00000400000000000000" pitchFamily="2" charset="-78"/>
            </a:rPr>
            <a:t>را جذب می‌کند.</a:t>
          </a:r>
          <a:endParaRPr lang="en-US" sz="2000" b="1" kern="1200" dirty="0">
            <a:cs typeface="B Nazanin" panose="00000400000000000000" pitchFamily="2" charset="-78"/>
          </a:endParaRPr>
        </a:p>
      </dsp:txBody>
      <dsp:txXfrm>
        <a:off x="5698871" y="55"/>
        <a:ext cx="2289301" cy="1137937"/>
      </dsp:txXfrm>
    </dsp:sp>
    <dsp:sp modelId="{6F67B02A-8820-447F-B88F-A2A720D7940D}">
      <dsp:nvSpPr>
        <dsp:cNvPr id="0" name=""/>
        <dsp:cNvSpPr/>
      </dsp:nvSpPr>
      <dsp:spPr>
        <a:xfrm>
          <a:off x="5698871" y="1424155"/>
          <a:ext cx="2289301" cy="961716"/>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تابع کار و گاف انرژی قابل تنظیم</a:t>
          </a:r>
          <a:endParaRPr lang="en-US" sz="2400" b="1" kern="1200" dirty="0">
            <a:cs typeface="B Nazanin" panose="00000400000000000000" pitchFamily="2" charset="-78"/>
          </a:endParaRPr>
        </a:p>
      </dsp:txBody>
      <dsp:txXfrm>
        <a:off x="5698871" y="1424155"/>
        <a:ext cx="2289301" cy="961716"/>
      </dsp:txXfrm>
    </dsp:sp>
    <dsp:sp modelId="{28C7FB91-5FA6-4B27-A3B8-5DFE90B76AD0}">
      <dsp:nvSpPr>
        <dsp:cNvPr id="0" name=""/>
        <dsp:cNvSpPr/>
      </dsp:nvSpPr>
      <dsp:spPr>
        <a:xfrm>
          <a:off x="5698871" y="2672035"/>
          <a:ext cx="2289301" cy="874506"/>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امکان تنظیم درصد عبور نور</a:t>
          </a:r>
          <a:endParaRPr lang="en-US" sz="2400" b="1" kern="1200" dirty="0">
            <a:cs typeface="B Nazanin" panose="00000400000000000000" pitchFamily="2" charset="-78"/>
          </a:endParaRPr>
        </a:p>
      </dsp:txBody>
      <dsp:txXfrm>
        <a:off x="5698871" y="2672035"/>
        <a:ext cx="2289301" cy="874506"/>
      </dsp:txXfrm>
    </dsp:sp>
    <dsp:sp modelId="{3549D12E-2824-46CA-992E-91C13CF5329E}">
      <dsp:nvSpPr>
        <dsp:cNvPr id="0" name=""/>
        <dsp:cNvSpPr/>
      </dsp:nvSpPr>
      <dsp:spPr>
        <a:xfrm>
          <a:off x="3250417" y="2267970"/>
          <a:ext cx="1990593" cy="69823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a:cs typeface="B Nazanin" panose="00000400000000000000" pitchFamily="2" charset="-78"/>
            </a:rPr>
            <a:t>تغییر ضخامت مکسین</a:t>
          </a:r>
          <a:endParaRPr lang="en-US" sz="2000" b="1" kern="1200" dirty="0">
            <a:cs typeface="B Nazanin" panose="00000400000000000000" pitchFamily="2" charset="-78"/>
          </a:endParaRPr>
        </a:p>
      </dsp:txBody>
      <dsp:txXfrm>
        <a:off x="3250417" y="2267970"/>
        <a:ext cx="1990593" cy="698236"/>
      </dsp:txXfrm>
    </dsp:sp>
    <dsp:sp modelId="{D6930FF5-0CE2-41B4-834D-06C24ED9619C}">
      <dsp:nvSpPr>
        <dsp:cNvPr id="0" name=""/>
        <dsp:cNvSpPr/>
      </dsp:nvSpPr>
      <dsp:spPr>
        <a:xfrm>
          <a:off x="3250417" y="3252369"/>
          <a:ext cx="1990593" cy="69823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a:cs typeface="B Nazanin" panose="00000400000000000000" pitchFamily="2" charset="-78"/>
            </a:rPr>
            <a:t>افزایش یون‌ها</a:t>
          </a:r>
          <a:endParaRPr lang="en-US" sz="2000" b="1" kern="1200" dirty="0">
            <a:cs typeface="B Nazanin" panose="00000400000000000000" pitchFamily="2" charset="-78"/>
          </a:endParaRPr>
        </a:p>
      </dsp:txBody>
      <dsp:txXfrm>
        <a:off x="3250417" y="3252369"/>
        <a:ext cx="1990593" cy="698236"/>
      </dsp:txXfrm>
    </dsp:sp>
    <dsp:sp modelId="{05DD1B79-FD72-43D8-B6BD-8EC79A1C1778}">
      <dsp:nvSpPr>
        <dsp:cNvPr id="0" name=""/>
        <dsp:cNvSpPr/>
      </dsp:nvSpPr>
      <dsp:spPr>
        <a:xfrm>
          <a:off x="503255" y="2162472"/>
          <a:ext cx="2289301" cy="1295934"/>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a:cs typeface="B Nazanin" panose="00000400000000000000" pitchFamily="2" charset="-78"/>
            </a:rPr>
            <a:t>افزودن اوره، هیدرازین، </a:t>
          </a:r>
          <a:r>
            <a:rPr lang="en-US" sz="1800" b="1" kern="1200" dirty="0">
              <a:latin typeface="Times New Roman" panose="02020603050405020304" pitchFamily="18" charset="0"/>
              <a:cs typeface="Times New Roman" panose="02020603050405020304" pitchFamily="18" charset="0"/>
            </a:rPr>
            <a:t>DMSO</a:t>
          </a:r>
          <a:r>
            <a:rPr lang="fa-IR" sz="2000" b="1" kern="1200" dirty="0">
              <a:cs typeface="B Nazanin" panose="00000400000000000000" pitchFamily="2" charset="-78"/>
            </a:rPr>
            <a:t>: کاهش شفافیت لایه نازک </a:t>
          </a:r>
          <a:r>
            <a:rPr lang="en-US" sz="1800" b="1" kern="1200" dirty="0">
              <a:latin typeface="Times New Roman" panose="02020603050405020304" pitchFamily="18" charset="0"/>
              <a:cs typeface="Times New Roman" panose="02020603050405020304" pitchFamily="18" charset="0"/>
            </a:rPr>
            <a:t>Ti3C2Tx</a:t>
          </a:r>
          <a:r>
            <a:rPr lang="fa-IR" sz="2000" b="1" kern="1200" dirty="0">
              <a:cs typeface="B Nazanin" panose="00000400000000000000" pitchFamily="2" charset="-78"/>
            </a:rPr>
            <a:t> </a:t>
          </a:r>
          <a:endParaRPr lang="en-US" sz="2000" b="1" kern="1200" dirty="0">
            <a:cs typeface="B Nazanin" panose="00000400000000000000" pitchFamily="2" charset="-78"/>
          </a:endParaRPr>
        </a:p>
      </dsp:txBody>
      <dsp:txXfrm>
        <a:off x="503255" y="2162472"/>
        <a:ext cx="2289301" cy="1295934"/>
      </dsp:txXfrm>
    </dsp:sp>
    <dsp:sp modelId="{70BBBF86-8AFA-43CD-956B-D80D9A06C591}">
      <dsp:nvSpPr>
        <dsp:cNvPr id="0" name=""/>
        <dsp:cNvSpPr/>
      </dsp:nvSpPr>
      <dsp:spPr>
        <a:xfrm>
          <a:off x="503255" y="3744569"/>
          <a:ext cx="2289301" cy="1295934"/>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a:cs typeface="B Nazanin" panose="00000400000000000000" pitchFamily="2" charset="-78"/>
            </a:rPr>
            <a:t>افزودن تترامتیل آمونیوم هیدروکسید: افزایش شفافیت از 75% به 92%</a:t>
          </a:r>
          <a:endParaRPr lang="en-US" sz="2000" b="1" kern="1200" dirty="0">
            <a:cs typeface="B Nazanin" panose="00000400000000000000" pitchFamily="2" charset="-78"/>
          </a:endParaRPr>
        </a:p>
      </dsp:txBody>
      <dsp:txXfrm>
        <a:off x="503255" y="3744569"/>
        <a:ext cx="2289301" cy="1295934"/>
      </dsp:txXfrm>
    </dsp:sp>
    <dsp:sp modelId="{5444B606-CEE1-4540-ADE4-6EE230C9F252}">
      <dsp:nvSpPr>
        <dsp:cNvPr id="0" name=""/>
        <dsp:cNvSpPr/>
      </dsp:nvSpPr>
      <dsp:spPr>
        <a:xfrm>
          <a:off x="5698871" y="3832704"/>
          <a:ext cx="2289301" cy="1089885"/>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dirty="0">
              <a:cs typeface="B Nazanin" panose="00000400000000000000" pitchFamily="2" charset="-78"/>
            </a:rPr>
            <a:t>امکان جذب در محدوده </a:t>
          </a:r>
          <a:r>
            <a:rPr lang="en-US" sz="1800" b="1" kern="1200" dirty="0">
              <a:latin typeface="Times New Roman" panose="02020603050405020304" pitchFamily="18" charset="0"/>
              <a:cs typeface="Times New Roman" panose="02020603050405020304" pitchFamily="18" charset="0"/>
            </a:rPr>
            <a:t>700-800nm</a:t>
          </a:r>
          <a:r>
            <a:rPr lang="fa-IR" sz="1800" b="1" kern="1200" dirty="0">
              <a:cs typeface="B Nazanin" panose="00000400000000000000" pitchFamily="2" charset="-78"/>
            </a:rPr>
            <a:t> با توجه به ضخامت وجود دارد.</a:t>
          </a:r>
          <a:endParaRPr lang="en-US" sz="1800" b="1" kern="1200" dirty="0">
            <a:cs typeface="B Nazanin" panose="00000400000000000000" pitchFamily="2" charset="-78"/>
          </a:endParaRPr>
        </a:p>
      </dsp:txBody>
      <dsp:txXfrm>
        <a:off x="5698871" y="3832704"/>
        <a:ext cx="2289301" cy="1089885"/>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3C6226-9E8B-4094-B19A-76C10C82708E}">
      <dsp:nvSpPr>
        <dsp:cNvPr id="0" name=""/>
        <dsp:cNvSpPr/>
      </dsp:nvSpPr>
      <dsp:spPr>
        <a:xfrm>
          <a:off x="4844841" y="2448272"/>
          <a:ext cx="440170" cy="1200947"/>
        </a:xfrm>
        <a:custGeom>
          <a:avLst/>
          <a:gdLst/>
          <a:ahLst/>
          <a:cxnLst/>
          <a:rect l="0" t="0" r="0" b="0"/>
          <a:pathLst>
            <a:path>
              <a:moveTo>
                <a:pt x="440170" y="0"/>
              </a:moveTo>
              <a:lnTo>
                <a:pt x="220085" y="0"/>
              </a:lnTo>
              <a:lnTo>
                <a:pt x="220085" y="1200947"/>
              </a:lnTo>
              <a:lnTo>
                <a:pt x="0" y="1200947"/>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DB816A52-0E5B-4BDE-9D0F-5B6801A2AFEB}">
      <dsp:nvSpPr>
        <dsp:cNvPr id="0" name=""/>
        <dsp:cNvSpPr/>
      </dsp:nvSpPr>
      <dsp:spPr>
        <a:xfrm>
          <a:off x="2203821" y="2384605"/>
          <a:ext cx="440170" cy="91440"/>
        </a:xfrm>
        <a:custGeom>
          <a:avLst/>
          <a:gdLst/>
          <a:ahLst/>
          <a:cxnLst/>
          <a:rect l="0" t="0" r="0" b="0"/>
          <a:pathLst>
            <a:path>
              <a:moveTo>
                <a:pt x="440170" y="45720"/>
              </a:moveTo>
              <a:lnTo>
                <a:pt x="0" y="4572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1381132-799B-45D4-B3DD-A9CD23062D28}">
      <dsp:nvSpPr>
        <dsp:cNvPr id="0" name=""/>
        <dsp:cNvSpPr/>
      </dsp:nvSpPr>
      <dsp:spPr>
        <a:xfrm>
          <a:off x="4844841" y="2384605"/>
          <a:ext cx="440170" cy="91440"/>
        </a:xfrm>
        <a:custGeom>
          <a:avLst/>
          <a:gdLst/>
          <a:ahLst/>
          <a:cxnLst/>
          <a:rect l="0" t="0" r="0" b="0"/>
          <a:pathLst>
            <a:path>
              <a:moveTo>
                <a:pt x="440170" y="63666"/>
              </a:moveTo>
              <a:lnTo>
                <a:pt x="220085" y="63666"/>
              </a:lnTo>
              <a:lnTo>
                <a:pt x="220085" y="45720"/>
              </a:lnTo>
              <a:lnTo>
                <a:pt x="0" y="4572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FC70816-2D17-4B37-A2A3-959C3AC450CD}">
      <dsp:nvSpPr>
        <dsp:cNvPr id="0" name=""/>
        <dsp:cNvSpPr/>
      </dsp:nvSpPr>
      <dsp:spPr>
        <a:xfrm>
          <a:off x="2203821" y="1183658"/>
          <a:ext cx="440170" cy="91440"/>
        </a:xfrm>
        <a:custGeom>
          <a:avLst/>
          <a:gdLst/>
          <a:ahLst/>
          <a:cxnLst/>
          <a:rect l="0" t="0" r="0" b="0"/>
          <a:pathLst>
            <a:path>
              <a:moveTo>
                <a:pt x="440170" y="45720"/>
              </a:moveTo>
              <a:lnTo>
                <a:pt x="0" y="4572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EEF415B-4530-427B-A827-D194D1234BC5}">
      <dsp:nvSpPr>
        <dsp:cNvPr id="0" name=""/>
        <dsp:cNvSpPr/>
      </dsp:nvSpPr>
      <dsp:spPr>
        <a:xfrm>
          <a:off x="4844841" y="1229378"/>
          <a:ext cx="440170" cy="1218893"/>
        </a:xfrm>
        <a:custGeom>
          <a:avLst/>
          <a:gdLst/>
          <a:ahLst/>
          <a:cxnLst/>
          <a:rect l="0" t="0" r="0" b="0"/>
          <a:pathLst>
            <a:path>
              <a:moveTo>
                <a:pt x="440170" y="1218893"/>
              </a:moveTo>
              <a:lnTo>
                <a:pt x="220085" y="1218893"/>
              </a:lnTo>
              <a:lnTo>
                <a:pt x="220085"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EBD632F-4E27-4D36-8380-E736CDE92C63}">
      <dsp:nvSpPr>
        <dsp:cNvPr id="0" name=""/>
        <dsp:cNvSpPr/>
      </dsp:nvSpPr>
      <dsp:spPr>
        <a:xfrm>
          <a:off x="5285011" y="1944216"/>
          <a:ext cx="2200850" cy="1008110"/>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خواص مکانیکی مکسین‌ها</a:t>
          </a:r>
          <a:endParaRPr lang="en-US" sz="2400" b="1" kern="1200" dirty="0">
            <a:cs typeface="B Nazanin" panose="00000400000000000000" pitchFamily="2" charset="-78"/>
          </a:endParaRPr>
        </a:p>
      </dsp:txBody>
      <dsp:txXfrm>
        <a:off x="5285011" y="1944216"/>
        <a:ext cx="2200850" cy="1008110"/>
      </dsp:txXfrm>
    </dsp:sp>
    <dsp:sp modelId="{9FE2584F-BAD4-4B41-92CB-D0B30CDBC72D}">
      <dsp:nvSpPr>
        <dsp:cNvPr id="0" name=""/>
        <dsp:cNvSpPr/>
      </dsp:nvSpPr>
      <dsp:spPr>
        <a:xfrm>
          <a:off x="2643991" y="766457"/>
          <a:ext cx="2200850" cy="925841"/>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solidFill>
                <a:schemeClr val="bg1"/>
              </a:solidFill>
              <a:latin typeface="Times New Roman"/>
              <a:ea typeface="Calibri"/>
              <a:cs typeface="B Nazanin" panose="00000400000000000000" pitchFamily="2" charset="-78"/>
            </a:rPr>
            <a:t>پیوند محکم </a:t>
          </a:r>
          <a:r>
            <a:rPr lang="en-US" sz="2400" b="1" kern="1200" dirty="0">
              <a:solidFill>
                <a:schemeClr val="bg1"/>
              </a:solidFill>
              <a:latin typeface="Times New Roman"/>
              <a:ea typeface="Calibri"/>
              <a:cs typeface="B Nazanin" panose="00000400000000000000" pitchFamily="2" charset="-78"/>
            </a:rPr>
            <a:t>M-C</a:t>
          </a:r>
          <a:r>
            <a:rPr lang="fa-IR" sz="2400" b="1" kern="1200" dirty="0">
              <a:solidFill>
                <a:schemeClr val="bg1"/>
              </a:solidFill>
              <a:latin typeface="Times New Roman"/>
              <a:ea typeface="Calibri"/>
              <a:cs typeface="B Nazanin" panose="00000400000000000000" pitchFamily="2" charset="-78"/>
            </a:rPr>
            <a:t> یا </a:t>
          </a:r>
          <a:r>
            <a:rPr lang="en-US" sz="2400" b="1" kern="1200" dirty="0">
              <a:solidFill>
                <a:schemeClr val="bg1"/>
              </a:solidFill>
              <a:latin typeface="Times New Roman"/>
              <a:ea typeface="Calibri"/>
              <a:cs typeface="B Nazanin" panose="00000400000000000000" pitchFamily="2" charset="-78"/>
            </a:rPr>
            <a:t>M-N</a:t>
          </a:r>
          <a:endParaRPr lang="en-US" sz="2400" b="1" kern="1200" dirty="0">
            <a:solidFill>
              <a:schemeClr val="bg1"/>
            </a:solidFill>
            <a:cs typeface="B Nazanin" panose="00000400000000000000" pitchFamily="2" charset="-78"/>
          </a:endParaRPr>
        </a:p>
      </dsp:txBody>
      <dsp:txXfrm>
        <a:off x="2643991" y="766457"/>
        <a:ext cx="2200850" cy="925841"/>
      </dsp:txXfrm>
    </dsp:sp>
    <dsp:sp modelId="{6F67B02A-8820-447F-B88F-A2A720D7940D}">
      <dsp:nvSpPr>
        <dsp:cNvPr id="0" name=""/>
        <dsp:cNvSpPr/>
      </dsp:nvSpPr>
      <dsp:spPr>
        <a:xfrm>
          <a:off x="2971" y="766457"/>
          <a:ext cx="2200850" cy="925841"/>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استحکام و مدول یانگ بالا</a:t>
          </a:r>
          <a:endParaRPr lang="en-US" sz="2400" b="1" kern="1200" dirty="0">
            <a:cs typeface="B Nazanin" panose="00000400000000000000" pitchFamily="2" charset="-78"/>
          </a:endParaRPr>
        </a:p>
      </dsp:txBody>
      <dsp:txXfrm>
        <a:off x="2971" y="766457"/>
        <a:ext cx="2200850" cy="925841"/>
      </dsp:txXfrm>
    </dsp:sp>
    <dsp:sp modelId="{DAE98173-A69B-45F6-92F9-CCD343614326}">
      <dsp:nvSpPr>
        <dsp:cNvPr id="0" name=""/>
        <dsp:cNvSpPr/>
      </dsp:nvSpPr>
      <dsp:spPr>
        <a:xfrm>
          <a:off x="2643991" y="1967405"/>
          <a:ext cx="2200850" cy="925841"/>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افزایش تعداد لایه‌های مکسین</a:t>
          </a:r>
          <a:endParaRPr lang="en-US" sz="2400" b="1" kern="1200" dirty="0">
            <a:cs typeface="B Nazanin" panose="00000400000000000000" pitchFamily="2" charset="-78"/>
          </a:endParaRPr>
        </a:p>
      </dsp:txBody>
      <dsp:txXfrm>
        <a:off x="2643991" y="1967405"/>
        <a:ext cx="2200850" cy="925841"/>
      </dsp:txXfrm>
    </dsp:sp>
    <dsp:sp modelId="{9AB0AD53-0C16-46BE-91F6-B81EF107BB76}">
      <dsp:nvSpPr>
        <dsp:cNvPr id="0" name=""/>
        <dsp:cNvSpPr/>
      </dsp:nvSpPr>
      <dsp:spPr>
        <a:xfrm>
          <a:off x="2971" y="1967405"/>
          <a:ext cx="2200850" cy="925841"/>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کاهش مدول یانگ</a:t>
          </a:r>
          <a:endParaRPr lang="en-US" sz="2400" b="1" kern="1200" dirty="0">
            <a:cs typeface="B Nazanin" panose="00000400000000000000" pitchFamily="2" charset="-78"/>
          </a:endParaRPr>
        </a:p>
      </dsp:txBody>
      <dsp:txXfrm>
        <a:off x="2971" y="1967405"/>
        <a:ext cx="2200850" cy="925841"/>
      </dsp:txXfrm>
    </dsp:sp>
    <dsp:sp modelId="{873CF349-F214-45B0-9893-A9EAE25243AB}">
      <dsp:nvSpPr>
        <dsp:cNvPr id="0" name=""/>
        <dsp:cNvSpPr/>
      </dsp:nvSpPr>
      <dsp:spPr>
        <a:xfrm>
          <a:off x="1804477" y="3168352"/>
          <a:ext cx="3040364" cy="961733"/>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مناسب به عنوان فاز تقویت‌کننده در کامپوزیت‌ها</a:t>
          </a:r>
          <a:endParaRPr lang="en-US" sz="2400" b="1" kern="1200" dirty="0">
            <a:cs typeface="B Nazanin" panose="00000400000000000000" pitchFamily="2" charset="-78"/>
          </a:endParaRPr>
        </a:p>
      </dsp:txBody>
      <dsp:txXfrm>
        <a:off x="1804477" y="3168352"/>
        <a:ext cx="3040364" cy="96173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522B2E-45CB-4541-AE0C-3CEEAF82138B}">
      <dsp:nvSpPr>
        <dsp:cNvPr id="0" name=""/>
        <dsp:cNvSpPr/>
      </dsp:nvSpPr>
      <dsp:spPr>
        <a:xfrm>
          <a:off x="0" y="0"/>
          <a:ext cx="2664295" cy="3660376"/>
        </a:xfrm>
        <a:prstGeom prst="roundRect">
          <a:avLst>
            <a:gd name="adj" fmla="val 10000"/>
          </a:avLst>
        </a:prstGeom>
        <a:solidFill>
          <a:schemeClr val="accent3">
            <a:tint val="4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a:solidFill>
                <a:schemeClr val="accent3">
                  <a:lumMod val="50000"/>
                </a:schemeClr>
              </a:solidFill>
              <a:cs typeface="B Nazanin" panose="00000400000000000000" pitchFamily="2" charset="-78"/>
            </a:rPr>
            <a:t>مدول یانگ تک لایه</a:t>
          </a:r>
          <a:endParaRPr lang="en-US" sz="2800" b="1" kern="1200" dirty="0">
            <a:solidFill>
              <a:schemeClr val="accent3">
                <a:lumMod val="50000"/>
              </a:schemeClr>
            </a:solidFill>
            <a:cs typeface="B Nazanin" panose="00000400000000000000" pitchFamily="2" charset="-78"/>
          </a:endParaRPr>
        </a:p>
      </dsp:txBody>
      <dsp:txXfrm>
        <a:off x="0" y="0"/>
        <a:ext cx="2664295" cy="1098112"/>
      </dsp:txXfrm>
    </dsp:sp>
    <dsp:sp modelId="{B4AB869E-6C8B-4C38-818F-5090AF55B793}">
      <dsp:nvSpPr>
        <dsp:cNvPr id="0" name=""/>
        <dsp:cNvSpPr/>
      </dsp:nvSpPr>
      <dsp:spPr>
        <a:xfrm>
          <a:off x="266429" y="1099185"/>
          <a:ext cx="2131436" cy="1103653"/>
        </a:xfrm>
        <a:prstGeom prst="roundRect">
          <a:avLst>
            <a:gd name="adj" fmla="val 1000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en-US" sz="2400" b="1" kern="1200" dirty="0">
              <a:solidFill>
                <a:schemeClr val="tx2"/>
              </a:solidFill>
              <a:latin typeface="Times New Roman" panose="02020603050405020304" pitchFamily="18" charset="0"/>
              <a:cs typeface="Times New Roman" panose="02020603050405020304" pitchFamily="18" charset="0"/>
            </a:rPr>
            <a:t>Ti3C2Tx: </a:t>
          </a:r>
        </a:p>
        <a:p>
          <a:pPr lvl="0" algn="ctr" defTabSz="1066800">
            <a:lnSpc>
              <a:spcPct val="90000"/>
            </a:lnSpc>
            <a:spcBef>
              <a:spcPct val="0"/>
            </a:spcBef>
            <a:spcAft>
              <a:spcPct val="35000"/>
            </a:spcAft>
          </a:pPr>
          <a:r>
            <a:rPr lang="en-US" sz="2400" b="1" kern="1200" dirty="0">
              <a:solidFill>
                <a:schemeClr val="tx2"/>
              </a:solidFill>
              <a:latin typeface="Times New Roman" panose="02020603050405020304" pitchFamily="18" charset="0"/>
              <a:cs typeface="Times New Roman" panose="02020603050405020304" pitchFamily="18" charset="0"/>
            </a:rPr>
            <a:t>330 MPa</a:t>
          </a:r>
        </a:p>
      </dsp:txBody>
      <dsp:txXfrm>
        <a:off x="298754" y="1131510"/>
        <a:ext cx="2066786" cy="1039003"/>
      </dsp:txXfrm>
    </dsp:sp>
    <dsp:sp modelId="{69C9A7DD-F0AD-4C51-95A3-5C16EA8370CC}">
      <dsp:nvSpPr>
        <dsp:cNvPr id="0" name=""/>
        <dsp:cNvSpPr/>
      </dsp:nvSpPr>
      <dsp:spPr>
        <a:xfrm>
          <a:off x="266429" y="2372631"/>
          <a:ext cx="2131436" cy="1103653"/>
        </a:xfrm>
        <a:prstGeom prst="roundRect">
          <a:avLst>
            <a:gd name="adj" fmla="val 1000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en-US" sz="2400" b="1" kern="1200" dirty="0">
              <a:solidFill>
                <a:schemeClr val="tx2"/>
              </a:solidFill>
              <a:latin typeface="Times New Roman" panose="02020603050405020304" pitchFamily="18" charset="0"/>
              <a:cs typeface="Times New Roman" panose="02020603050405020304" pitchFamily="18" charset="0"/>
            </a:rPr>
            <a:t>Nb4C3Tx: </a:t>
          </a:r>
        </a:p>
        <a:p>
          <a:pPr lvl="0" algn="ctr" defTabSz="1066800">
            <a:lnSpc>
              <a:spcPct val="90000"/>
            </a:lnSpc>
            <a:spcBef>
              <a:spcPct val="0"/>
            </a:spcBef>
            <a:spcAft>
              <a:spcPct val="35000"/>
            </a:spcAft>
          </a:pPr>
          <a:r>
            <a:rPr lang="en-US" sz="2400" b="1" kern="1200" dirty="0">
              <a:solidFill>
                <a:schemeClr val="tx2"/>
              </a:solidFill>
              <a:latin typeface="Times New Roman" panose="02020603050405020304" pitchFamily="18" charset="0"/>
              <a:cs typeface="Times New Roman" panose="02020603050405020304" pitchFamily="18" charset="0"/>
            </a:rPr>
            <a:t>390 MPa</a:t>
          </a:r>
        </a:p>
      </dsp:txBody>
      <dsp:txXfrm>
        <a:off x="298754" y="2404956"/>
        <a:ext cx="2066786" cy="10390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09C1D5-81EA-4EF6-B393-5B8BF0198B1D}">
      <dsp:nvSpPr>
        <dsp:cNvPr id="0" name=""/>
        <dsp:cNvSpPr/>
      </dsp:nvSpPr>
      <dsp:spPr>
        <a:xfrm>
          <a:off x="0" y="288499"/>
          <a:ext cx="2684295" cy="777600"/>
        </a:xfrm>
        <a:prstGeom prst="rect">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lvl="0" algn="r" defTabSz="1200150" rtl="1">
            <a:lnSpc>
              <a:spcPct val="90000"/>
            </a:lnSpc>
            <a:spcBef>
              <a:spcPct val="0"/>
            </a:spcBef>
            <a:spcAft>
              <a:spcPct val="35000"/>
            </a:spcAft>
          </a:pPr>
          <a:r>
            <a:rPr lang="fa-IR" sz="2700" b="1" kern="1200" dirty="0">
              <a:cs typeface="B Nazanin" panose="00000400000000000000" pitchFamily="2" charset="-78"/>
            </a:rPr>
            <a:t>مکس فازها </a:t>
          </a:r>
          <a:endParaRPr lang="en-US" sz="2700" kern="1200" dirty="0"/>
        </a:p>
      </dsp:txBody>
      <dsp:txXfrm>
        <a:off x="0" y="288499"/>
        <a:ext cx="2684295" cy="777600"/>
      </dsp:txXfrm>
    </dsp:sp>
    <dsp:sp modelId="{E8EDE481-9BE8-4C5C-89A2-4FD0C4507BF1}">
      <dsp:nvSpPr>
        <dsp:cNvPr id="0" name=""/>
        <dsp:cNvSpPr/>
      </dsp:nvSpPr>
      <dsp:spPr>
        <a:xfrm>
          <a:off x="0" y="1066099"/>
          <a:ext cx="2684295" cy="3409289"/>
        </a:xfrm>
        <a:prstGeom prst="rect">
          <a:avLst/>
        </a:prstGeom>
        <a:solidFill>
          <a:schemeClr val="accent1">
            <a:alpha val="90000"/>
            <a:tint val="40000"/>
            <a:hueOff val="0"/>
            <a:satOff val="0"/>
            <a:lumOff val="0"/>
            <a:alphaOff val="0"/>
          </a:schemeClr>
        </a:solidFill>
        <a:ln w="15875"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justLow" defTabSz="1200150" rtl="1">
            <a:lnSpc>
              <a:spcPct val="90000"/>
            </a:lnSpc>
            <a:spcBef>
              <a:spcPct val="0"/>
            </a:spcBef>
            <a:spcAft>
              <a:spcPct val="15000"/>
            </a:spcAft>
            <a:buChar char="••"/>
          </a:pPr>
          <a:r>
            <a:rPr lang="fa-IR" sz="2700" b="1" kern="1200" dirty="0">
              <a:cs typeface="B Nazanin" panose="00000400000000000000" pitchFamily="2" charset="-78"/>
            </a:rPr>
            <a:t>ساختار سه‌بعدی متشکل از سه عنصر</a:t>
          </a:r>
        </a:p>
        <a:p>
          <a:pPr marL="228600" lvl="1" indent="-228600" algn="justLow" defTabSz="1200150" rtl="1">
            <a:lnSpc>
              <a:spcPct val="90000"/>
            </a:lnSpc>
            <a:spcBef>
              <a:spcPct val="0"/>
            </a:spcBef>
            <a:spcAft>
              <a:spcPct val="15000"/>
            </a:spcAft>
            <a:buChar char="••"/>
          </a:pPr>
          <a:r>
            <a:rPr lang="fa-IR" sz="2700" b="1" kern="1200" dirty="0">
              <a:cs typeface="B Nazanin" panose="00000400000000000000" pitchFamily="2" charset="-78"/>
            </a:rPr>
            <a:t>کاربید، نیترید یا کربونیترید فلزات واسطه انتقالی</a:t>
          </a:r>
        </a:p>
      </dsp:txBody>
      <dsp:txXfrm>
        <a:off x="0" y="1066099"/>
        <a:ext cx="2684295" cy="3409289"/>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4A1ED0-7A02-4ACA-B334-72305C25B1C9}">
      <dsp:nvSpPr>
        <dsp:cNvPr id="0" name=""/>
        <dsp:cNvSpPr/>
      </dsp:nvSpPr>
      <dsp:spPr>
        <a:xfrm>
          <a:off x="4943733" y="3952497"/>
          <a:ext cx="474212" cy="509778"/>
        </a:xfrm>
        <a:custGeom>
          <a:avLst/>
          <a:gdLst/>
          <a:ahLst/>
          <a:cxnLst/>
          <a:rect l="0" t="0" r="0" b="0"/>
          <a:pathLst>
            <a:path>
              <a:moveTo>
                <a:pt x="474212" y="0"/>
              </a:moveTo>
              <a:lnTo>
                <a:pt x="237106" y="0"/>
              </a:lnTo>
              <a:lnTo>
                <a:pt x="237106" y="509778"/>
              </a:lnTo>
              <a:lnTo>
                <a:pt x="0" y="509778"/>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473AED1-3709-4176-8198-0A049E78BF10}">
      <dsp:nvSpPr>
        <dsp:cNvPr id="0" name=""/>
        <dsp:cNvSpPr/>
      </dsp:nvSpPr>
      <dsp:spPr>
        <a:xfrm>
          <a:off x="4943733" y="3442718"/>
          <a:ext cx="474212" cy="509778"/>
        </a:xfrm>
        <a:custGeom>
          <a:avLst/>
          <a:gdLst/>
          <a:ahLst/>
          <a:cxnLst/>
          <a:rect l="0" t="0" r="0" b="0"/>
          <a:pathLst>
            <a:path>
              <a:moveTo>
                <a:pt x="474212" y="509778"/>
              </a:moveTo>
              <a:lnTo>
                <a:pt x="237106" y="509778"/>
              </a:lnTo>
              <a:lnTo>
                <a:pt x="237106" y="0"/>
              </a:lnTo>
              <a:lnTo>
                <a:pt x="0" y="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9D2069E-05B2-4060-858A-2242F3A9970E}">
      <dsp:nvSpPr>
        <dsp:cNvPr id="0" name=""/>
        <dsp:cNvSpPr/>
      </dsp:nvSpPr>
      <dsp:spPr>
        <a:xfrm>
          <a:off x="7789011" y="2264209"/>
          <a:ext cx="474212" cy="1688287"/>
        </a:xfrm>
        <a:custGeom>
          <a:avLst/>
          <a:gdLst/>
          <a:ahLst/>
          <a:cxnLst/>
          <a:rect l="0" t="0" r="0" b="0"/>
          <a:pathLst>
            <a:path>
              <a:moveTo>
                <a:pt x="474212" y="0"/>
              </a:moveTo>
              <a:lnTo>
                <a:pt x="237106" y="0"/>
              </a:lnTo>
              <a:lnTo>
                <a:pt x="237106" y="1688287"/>
              </a:lnTo>
              <a:lnTo>
                <a:pt x="0" y="1688287"/>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B6BA7F9-7156-4EF9-9604-BB5B88D6D4E0}">
      <dsp:nvSpPr>
        <dsp:cNvPr id="0" name=""/>
        <dsp:cNvSpPr/>
      </dsp:nvSpPr>
      <dsp:spPr>
        <a:xfrm>
          <a:off x="4943733" y="1913381"/>
          <a:ext cx="474212" cy="509778"/>
        </a:xfrm>
        <a:custGeom>
          <a:avLst/>
          <a:gdLst/>
          <a:ahLst/>
          <a:cxnLst/>
          <a:rect l="0" t="0" r="0" b="0"/>
          <a:pathLst>
            <a:path>
              <a:moveTo>
                <a:pt x="474212" y="0"/>
              </a:moveTo>
              <a:lnTo>
                <a:pt x="237106" y="0"/>
              </a:lnTo>
              <a:lnTo>
                <a:pt x="237106" y="509778"/>
              </a:lnTo>
              <a:lnTo>
                <a:pt x="0" y="509778"/>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181A5EE-1E82-4618-A525-9DC514797EEE}">
      <dsp:nvSpPr>
        <dsp:cNvPr id="0" name=""/>
        <dsp:cNvSpPr/>
      </dsp:nvSpPr>
      <dsp:spPr>
        <a:xfrm>
          <a:off x="4943733" y="1403603"/>
          <a:ext cx="474212" cy="509778"/>
        </a:xfrm>
        <a:custGeom>
          <a:avLst/>
          <a:gdLst/>
          <a:ahLst/>
          <a:cxnLst/>
          <a:rect l="0" t="0" r="0" b="0"/>
          <a:pathLst>
            <a:path>
              <a:moveTo>
                <a:pt x="474212" y="509778"/>
              </a:moveTo>
              <a:lnTo>
                <a:pt x="237106" y="509778"/>
              </a:lnTo>
              <a:lnTo>
                <a:pt x="237106" y="0"/>
              </a:lnTo>
              <a:lnTo>
                <a:pt x="0" y="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FC70816-2D17-4B37-A2A3-959C3AC450CD}">
      <dsp:nvSpPr>
        <dsp:cNvPr id="0" name=""/>
        <dsp:cNvSpPr/>
      </dsp:nvSpPr>
      <dsp:spPr>
        <a:xfrm>
          <a:off x="7789011" y="1913381"/>
          <a:ext cx="474212" cy="350827"/>
        </a:xfrm>
        <a:custGeom>
          <a:avLst/>
          <a:gdLst/>
          <a:ahLst/>
          <a:cxnLst/>
          <a:rect l="0" t="0" r="0" b="0"/>
          <a:pathLst>
            <a:path>
              <a:moveTo>
                <a:pt x="474212" y="350827"/>
              </a:moveTo>
              <a:lnTo>
                <a:pt x="237106" y="350827"/>
              </a:lnTo>
              <a:lnTo>
                <a:pt x="237106"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E868702-51F5-497E-8498-F2507B1C0763}">
      <dsp:nvSpPr>
        <dsp:cNvPr id="0" name=""/>
        <dsp:cNvSpPr/>
      </dsp:nvSpPr>
      <dsp:spPr>
        <a:xfrm>
          <a:off x="4943733" y="338325"/>
          <a:ext cx="474212" cy="91440"/>
        </a:xfrm>
        <a:custGeom>
          <a:avLst/>
          <a:gdLst/>
          <a:ahLst/>
          <a:cxnLst/>
          <a:rect l="0" t="0" r="0" b="0"/>
          <a:pathLst>
            <a:path>
              <a:moveTo>
                <a:pt x="474212" y="45720"/>
              </a:moveTo>
              <a:lnTo>
                <a:pt x="0" y="45720"/>
              </a:lnTo>
            </a:path>
          </a:pathLst>
        </a:custGeom>
        <a:noFill/>
        <a:ln w="15875" cap="rnd"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EEF415B-4530-427B-A827-D194D1234BC5}">
      <dsp:nvSpPr>
        <dsp:cNvPr id="0" name=""/>
        <dsp:cNvSpPr/>
      </dsp:nvSpPr>
      <dsp:spPr>
        <a:xfrm>
          <a:off x="7789011" y="384045"/>
          <a:ext cx="474212" cy="1880164"/>
        </a:xfrm>
        <a:custGeom>
          <a:avLst/>
          <a:gdLst/>
          <a:ahLst/>
          <a:cxnLst/>
          <a:rect l="0" t="0" r="0" b="0"/>
          <a:pathLst>
            <a:path>
              <a:moveTo>
                <a:pt x="474212" y="1880164"/>
              </a:moveTo>
              <a:lnTo>
                <a:pt x="237106" y="1880164"/>
              </a:lnTo>
              <a:lnTo>
                <a:pt x="237106" y="0"/>
              </a:lnTo>
              <a:lnTo>
                <a:pt x="0" y="0"/>
              </a:lnTo>
            </a:path>
          </a:pathLst>
        </a:custGeom>
        <a:noFill/>
        <a:ln w="15875" cap="rnd"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EBD632F-4E27-4D36-8380-E736CDE92C63}">
      <dsp:nvSpPr>
        <dsp:cNvPr id="0" name=""/>
        <dsp:cNvSpPr/>
      </dsp:nvSpPr>
      <dsp:spPr>
        <a:xfrm>
          <a:off x="8263223" y="1633662"/>
          <a:ext cx="2033922" cy="1261093"/>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پایداری شیمیایی مکسین‌ها</a:t>
          </a:r>
          <a:endParaRPr lang="en-US" sz="2200" b="1" kern="1200" dirty="0">
            <a:cs typeface="B Nazanin" panose="00000400000000000000" pitchFamily="2" charset="-78"/>
          </a:endParaRPr>
        </a:p>
      </dsp:txBody>
      <dsp:txXfrm>
        <a:off x="8263223" y="1633662"/>
        <a:ext cx="2033922" cy="1261093"/>
      </dsp:txXfrm>
    </dsp:sp>
    <dsp:sp modelId="{9FE2584F-BAD4-4B41-92CB-D0B30CDBC72D}">
      <dsp:nvSpPr>
        <dsp:cNvPr id="0" name=""/>
        <dsp:cNvSpPr/>
      </dsp:nvSpPr>
      <dsp:spPr>
        <a:xfrm>
          <a:off x="5417946" y="672"/>
          <a:ext cx="2371064" cy="766745"/>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پایداری</a:t>
          </a:r>
          <a:endParaRPr lang="en-US" sz="2200" b="1" kern="1200" dirty="0">
            <a:cs typeface="B Nazanin" panose="00000400000000000000" pitchFamily="2" charset="-78"/>
          </a:endParaRPr>
        </a:p>
      </dsp:txBody>
      <dsp:txXfrm>
        <a:off x="5417946" y="672"/>
        <a:ext cx="2371064" cy="766745"/>
      </dsp:txXfrm>
    </dsp:sp>
    <dsp:sp modelId="{3F103D95-9D42-4D94-8407-5BC416373931}">
      <dsp:nvSpPr>
        <dsp:cNvPr id="0" name=""/>
        <dsp:cNvSpPr/>
      </dsp:nvSpPr>
      <dsp:spPr>
        <a:xfrm>
          <a:off x="463939" y="22458"/>
          <a:ext cx="4479794" cy="723174"/>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حضور آب و اکسیژن حین سنتز مکسین‌ها</a:t>
          </a:r>
          <a:endParaRPr lang="en-US" sz="2200" b="1" kern="1200" dirty="0">
            <a:cs typeface="B Nazanin" panose="00000400000000000000" pitchFamily="2" charset="-78"/>
          </a:endParaRPr>
        </a:p>
      </dsp:txBody>
      <dsp:txXfrm>
        <a:off x="463939" y="22458"/>
        <a:ext cx="4479794" cy="723174"/>
      </dsp:txXfrm>
    </dsp:sp>
    <dsp:sp modelId="{6F67B02A-8820-447F-B88F-A2A720D7940D}">
      <dsp:nvSpPr>
        <dsp:cNvPr id="0" name=""/>
        <dsp:cNvSpPr/>
      </dsp:nvSpPr>
      <dsp:spPr>
        <a:xfrm>
          <a:off x="5417946" y="1404458"/>
          <a:ext cx="2371064" cy="1017846"/>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شرایط تجزیه مکسین</a:t>
          </a:r>
          <a:endParaRPr lang="en-US" sz="2200" b="1" kern="1200" dirty="0">
            <a:cs typeface="B Nazanin" panose="00000400000000000000" pitchFamily="2" charset="-78"/>
          </a:endParaRPr>
        </a:p>
      </dsp:txBody>
      <dsp:txXfrm>
        <a:off x="5417946" y="1404458"/>
        <a:ext cx="2371064" cy="1017846"/>
      </dsp:txXfrm>
    </dsp:sp>
    <dsp:sp modelId="{B0B363F0-426F-4C14-A139-794F698BD66F}">
      <dsp:nvSpPr>
        <dsp:cNvPr id="0" name=""/>
        <dsp:cNvSpPr/>
      </dsp:nvSpPr>
      <dsp:spPr>
        <a:xfrm>
          <a:off x="463939" y="1042015"/>
          <a:ext cx="4479794" cy="723174"/>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fa-IR" sz="1900" b="1" kern="1200" dirty="0">
              <a:cs typeface="B Nazanin" panose="00000400000000000000" pitchFamily="2" charset="-78"/>
            </a:rPr>
            <a:t>نگهداری طولانی در حضور اکسیژن تحت تاثیر محیط آبی در دماهای بالا و در نتیجه اکسیداسیون</a:t>
          </a:r>
          <a:endParaRPr lang="en-US" sz="1900" b="1" kern="1200" dirty="0">
            <a:cs typeface="B Nazanin" panose="00000400000000000000" pitchFamily="2" charset="-78"/>
          </a:endParaRPr>
        </a:p>
      </dsp:txBody>
      <dsp:txXfrm>
        <a:off x="463939" y="1042015"/>
        <a:ext cx="4479794" cy="723174"/>
      </dsp:txXfrm>
    </dsp:sp>
    <dsp:sp modelId="{1E16AD46-4B04-4090-84AE-A5E0F8260B2B}">
      <dsp:nvSpPr>
        <dsp:cNvPr id="0" name=""/>
        <dsp:cNvSpPr/>
      </dsp:nvSpPr>
      <dsp:spPr>
        <a:xfrm>
          <a:off x="463939" y="2061573"/>
          <a:ext cx="4479794" cy="723174"/>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اعمال</a:t>
          </a:r>
          <a:r>
            <a:rPr lang="fa-IR" sz="2200" b="1" kern="1200" baseline="0" dirty="0">
              <a:cs typeface="B Nazanin" panose="00000400000000000000" pitchFamily="2" charset="-78"/>
            </a:rPr>
            <a:t> اشعه فرابنفش در معرض هوا</a:t>
          </a:r>
          <a:endParaRPr lang="en-US" sz="2200" b="1" kern="1200" dirty="0">
            <a:cs typeface="B Nazanin" panose="00000400000000000000" pitchFamily="2" charset="-78"/>
          </a:endParaRPr>
        </a:p>
      </dsp:txBody>
      <dsp:txXfrm>
        <a:off x="463939" y="2061573"/>
        <a:ext cx="4479794" cy="723174"/>
      </dsp:txXfrm>
    </dsp:sp>
    <dsp:sp modelId="{5A0F49CF-F6E8-4067-A4A5-D33342861397}">
      <dsp:nvSpPr>
        <dsp:cNvPr id="0" name=""/>
        <dsp:cNvSpPr/>
      </dsp:nvSpPr>
      <dsp:spPr>
        <a:xfrm>
          <a:off x="5417946" y="3377248"/>
          <a:ext cx="2371064" cy="1150498"/>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افزایش ماندگاری و پایداری</a:t>
          </a:r>
          <a:endParaRPr lang="en-US" sz="2200" b="1" kern="1200" dirty="0">
            <a:cs typeface="B Nazanin" panose="00000400000000000000" pitchFamily="2" charset="-78"/>
          </a:endParaRPr>
        </a:p>
      </dsp:txBody>
      <dsp:txXfrm>
        <a:off x="5417946" y="3377248"/>
        <a:ext cx="2371064" cy="1150498"/>
      </dsp:txXfrm>
    </dsp:sp>
    <dsp:sp modelId="{60C8A278-B3AC-4ADA-997E-DFB34E050A1E}">
      <dsp:nvSpPr>
        <dsp:cNvPr id="0" name=""/>
        <dsp:cNvSpPr/>
      </dsp:nvSpPr>
      <dsp:spPr>
        <a:xfrm>
          <a:off x="463939" y="3081131"/>
          <a:ext cx="4479794" cy="723174"/>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محیط هوای خشک</a:t>
          </a:r>
          <a:endParaRPr lang="en-US" sz="2200" b="1" kern="1200" dirty="0">
            <a:cs typeface="B Nazanin" panose="00000400000000000000" pitchFamily="2" charset="-78"/>
          </a:endParaRPr>
        </a:p>
      </dsp:txBody>
      <dsp:txXfrm>
        <a:off x="463939" y="3081131"/>
        <a:ext cx="4479794" cy="723174"/>
      </dsp:txXfrm>
    </dsp:sp>
    <dsp:sp modelId="{103F5196-15B9-4870-A041-6A379CB0D7FB}">
      <dsp:nvSpPr>
        <dsp:cNvPr id="0" name=""/>
        <dsp:cNvSpPr/>
      </dsp:nvSpPr>
      <dsp:spPr>
        <a:xfrm>
          <a:off x="463939" y="4100688"/>
          <a:ext cx="4479794" cy="723174"/>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a:cs typeface="B Nazanin" panose="00000400000000000000" pitchFamily="2" charset="-78"/>
            </a:rPr>
            <a:t>محیط آبی بدون اکسیژن</a:t>
          </a:r>
          <a:endParaRPr lang="en-US" sz="2200" b="1" kern="1200" dirty="0">
            <a:cs typeface="B Nazanin" panose="00000400000000000000" pitchFamily="2" charset="-78"/>
          </a:endParaRPr>
        </a:p>
      </dsp:txBody>
      <dsp:txXfrm>
        <a:off x="463939" y="4100688"/>
        <a:ext cx="4479794" cy="72317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242BD5-F4E9-4620-8614-A3E7C307BC80}">
      <dsp:nvSpPr>
        <dsp:cNvPr id="0" name=""/>
        <dsp:cNvSpPr/>
      </dsp:nvSpPr>
      <dsp:spPr>
        <a:xfrm>
          <a:off x="7254251" y="2121"/>
          <a:ext cx="3125914" cy="1683643"/>
        </a:xfrm>
        <a:prstGeom prst="round2SameRect">
          <a:avLst>
            <a:gd name="adj1" fmla="val 8000"/>
            <a:gd name="adj2" fmla="val 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80010" rIns="26670" bIns="26670" numCol="1" spcCol="1270" anchor="t" anchorCtr="0">
          <a:noAutofit/>
        </a:bodyPr>
        <a:lstStyle/>
        <a:p>
          <a:pPr marL="228600" lvl="1" indent="-228600" algn="justLow" defTabSz="933450" rtl="1">
            <a:lnSpc>
              <a:spcPct val="90000"/>
            </a:lnSpc>
            <a:spcBef>
              <a:spcPct val="0"/>
            </a:spcBef>
            <a:spcAft>
              <a:spcPct val="15000"/>
            </a:spcAft>
            <a:buChar char="••"/>
          </a:pPr>
          <a:r>
            <a:rPr lang="fa-IR" sz="2100" b="1" kern="1200" dirty="0">
              <a:cs typeface="B Nazanin" panose="00000400000000000000" pitchFamily="2" charset="-78"/>
            </a:rPr>
            <a:t>الکترودهای قابل شارژ در باتریهای یون لیتیوم و سدیم، باتری های لیتیوم سولفور، ابرخازن‌ها</a:t>
          </a:r>
        </a:p>
      </dsp:txBody>
      <dsp:txXfrm>
        <a:off x="7293701" y="41571"/>
        <a:ext cx="3047014" cy="1644193"/>
      </dsp:txXfrm>
    </dsp:sp>
    <dsp:sp modelId="{6A165A70-8A4A-43EB-B71F-F580F5E81F76}">
      <dsp:nvSpPr>
        <dsp:cNvPr id="0" name=""/>
        <dsp:cNvSpPr/>
      </dsp:nvSpPr>
      <dsp:spPr>
        <a:xfrm>
          <a:off x="7254251" y="1685764"/>
          <a:ext cx="3125914" cy="723966"/>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6680" tIns="0" rIns="35560" bIns="0" numCol="1" spcCol="1270" anchor="ctr" anchorCtr="0">
          <a:noAutofit/>
        </a:bodyPr>
        <a:lstStyle/>
        <a:p>
          <a:pPr lvl="0" algn="justLow" defTabSz="1244600" rtl="1">
            <a:lnSpc>
              <a:spcPct val="90000"/>
            </a:lnSpc>
            <a:spcBef>
              <a:spcPct val="0"/>
            </a:spcBef>
            <a:spcAft>
              <a:spcPct val="35000"/>
            </a:spcAft>
          </a:pPr>
          <a:r>
            <a:rPr lang="fa-IR" sz="2800" b="1" kern="1200" dirty="0">
              <a:cs typeface="B Nazanin" panose="00000400000000000000" pitchFamily="2" charset="-78"/>
            </a:rPr>
            <a:t>1- تبدیل انرژی</a:t>
          </a:r>
        </a:p>
      </dsp:txBody>
      <dsp:txXfrm>
        <a:off x="8178817" y="1685764"/>
        <a:ext cx="2201347" cy="723966"/>
      </dsp:txXfrm>
    </dsp:sp>
    <dsp:sp modelId="{CA0FA23D-5E36-4D40-8DD5-0DDC2B5C18AE}">
      <dsp:nvSpPr>
        <dsp:cNvPr id="0" name=""/>
        <dsp:cNvSpPr/>
      </dsp:nvSpPr>
      <dsp:spPr>
        <a:xfrm>
          <a:off x="7503379" y="1800760"/>
          <a:ext cx="789406" cy="789406"/>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1000" r="-21000"/>
          </a:stretch>
        </a:blipFill>
        <a:ln w="9525"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469CAEC-65C2-4EAD-BFB4-B3CE82710F98}">
      <dsp:nvSpPr>
        <dsp:cNvPr id="0" name=""/>
        <dsp:cNvSpPr/>
      </dsp:nvSpPr>
      <dsp:spPr>
        <a:xfrm>
          <a:off x="3932766" y="2121"/>
          <a:ext cx="3125914" cy="1683643"/>
        </a:xfrm>
        <a:prstGeom prst="round2SameRect">
          <a:avLst>
            <a:gd name="adj1" fmla="val 8000"/>
            <a:gd name="adj2" fmla="val 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80010" rIns="26670" bIns="26670" numCol="1" spcCol="1270" anchor="t" anchorCtr="0">
          <a:noAutofit/>
        </a:bodyPr>
        <a:lstStyle/>
        <a:p>
          <a:pPr marL="228600" lvl="1" indent="-228600" algn="justLow" defTabSz="933450" rtl="1">
            <a:lnSpc>
              <a:spcPct val="90000"/>
            </a:lnSpc>
            <a:spcBef>
              <a:spcPct val="0"/>
            </a:spcBef>
            <a:spcAft>
              <a:spcPct val="15000"/>
            </a:spcAft>
            <a:buChar char="••"/>
          </a:pPr>
          <a:r>
            <a:rPr lang="fa-IR" sz="2100" b="1" kern="1200" dirty="0">
              <a:cs typeface="B Nazanin" panose="00000400000000000000" pitchFamily="2" charset="-78"/>
            </a:rPr>
            <a:t>تولید سوخت فتوکاتالیک، تولید هیدروژن از شکست آب، احیای دی اکسید کربن</a:t>
          </a:r>
        </a:p>
      </dsp:txBody>
      <dsp:txXfrm>
        <a:off x="3972216" y="41571"/>
        <a:ext cx="3047014" cy="1644193"/>
      </dsp:txXfrm>
    </dsp:sp>
    <dsp:sp modelId="{3603B00B-F829-4AC0-A385-90A40A4F42C6}">
      <dsp:nvSpPr>
        <dsp:cNvPr id="0" name=""/>
        <dsp:cNvSpPr/>
      </dsp:nvSpPr>
      <dsp:spPr>
        <a:xfrm>
          <a:off x="3932766" y="1685764"/>
          <a:ext cx="3125914" cy="723966"/>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87630" tIns="0" rIns="29210" bIns="0" numCol="1" spcCol="1270" anchor="ctr" anchorCtr="0">
          <a:noAutofit/>
        </a:bodyPr>
        <a:lstStyle/>
        <a:p>
          <a:pPr lvl="0" algn="justLow" defTabSz="1022350" rtl="1">
            <a:lnSpc>
              <a:spcPct val="90000"/>
            </a:lnSpc>
            <a:spcBef>
              <a:spcPct val="0"/>
            </a:spcBef>
            <a:spcAft>
              <a:spcPct val="35000"/>
            </a:spcAft>
          </a:pPr>
          <a:r>
            <a:rPr lang="fa-IR" sz="2300" b="1" kern="1200" dirty="0">
              <a:cs typeface="B Nazanin" panose="00000400000000000000" pitchFamily="2" charset="-78"/>
            </a:rPr>
            <a:t>2- ذخیره‌‌سازی الکتروشیمیایی</a:t>
          </a:r>
        </a:p>
      </dsp:txBody>
      <dsp:txXfrm>
        <a:off x="4857333" y="1685764"/>
        <a:ext cx="2201347" cy="723966"/>
      </dsp:txXfrm>
    </dsp:sp>
    <dsp:sp modelId="{F4125144-D356-4B63-B494-65B63589F33D}">
      <dsp:nvSpPr>
        <dsp:cNvPr id="0" name=""/>
        <dsp:cNvSpPr/>
      </dsp:nvSpPr>
      <dsp:spPr>
        <a:xfrm>
          <a:off x="4181895" y="1800760"/>
          <a:ext cx="789406" cy="789406"/>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9525"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BA07E1E-C23A-4FA2-B142-E665544A5E7B}">
      <dsp:nvSpPr>
        <dsp:cNvPr id="0" name=""/>
        <dsp:cNvSpPr/>
      </dsp:nvSpPr>
      <dsp:spPr>
        <a:xfrm>
          <a:off x="611282" y="2121"/>
          <a:ext cx="3125914" cy="1683643"/>
        </a:xfrm>
        <a:prstGeom prst="round2SameRect">
          <a:avLst>
            <a:gd name="adj1" fmla="val 8000"/>
            <a:gd name="adj2" fmla="val 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80010" rIns="26670" bIns="26670" numCol="1" spcCol="1270" anchor="t" anchorCtr="0">
          <a:noAutofit/>
        </a:bodyPr>
        <a:lstStyle/>
        <a:p>
          <a:pPr marL="228600" lvl="1" indent="-228600" algn="justLow" defTabSz="933450" rtl="1">
            <a:lnSpc>
              <a:spcPct val="90000"/>
            </a:lnSpc>
            <a:spcBef>
              <a:spcPct val="0"/>
            </a:spcBef>
            <a:spcAft>
              <a:spcPct val="15000"/>
            </a:spcAft>
            <a:buChar char="••"/>
          </a:pPr>
          <a:r>
            <a:rPr lang="fa-IR" sz="2100" b="1" kern="1200" dirty="0">
              <a:cs typeface="B Nazanin" panose="00000400000000000000" pitchFamily="2" charset="-78"/>
            </a:rPr>
            <a:t>مشابه رس و گرافن که منجر به افزایش خواص مکانیکی و کاهش نفوذپذیری گاز می‌شود.</a:t>
          </a:r>
        </a:p>
      </dsp:txBody>
      <dsp:txXfrm>
        <a:off x="650732" y="41571"/>
        <a:ext cx="3047014" cy="1644193"/>
      </dsp:txXfrm>
    </dsp:sp>
    <dsp:sp modelId="{74E39F6C-CA78-451B-ABAA-9A730D9E2761}">
      <dsp:nvSpPr>
        <dsp:cNvPr id="0" name=""/>
        <dsp:cNvSpPr/>
      </dsp:nvSpPr>
      <dsp:spPr>
        <a:xfrm>
          <a:off x="611282" y="1685764"/>
          <a:ext cx="3125914" cy="723966"/>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83820" tIns="0" rIns="27940" bIns="0" numCol="1" spcCol="1270" anchor="ctr" anchorCtr="0">
          <a:noAutofit/>
        </a:bodyPr>
        <a:lstStyle/>
        <a:p>
          <a:pPr lvl="0" algn="justLow" defTabSz="977900" rtl="1">
            <a:lnSpc>
              <a:spcPct val="90000"/>
            </a:lnSpc>
            <a:spcBef>
              <a:spcPct val="0"/>
            </a:spcBef>
            <a:spcAft>
              <a:spcPct val="35000"/>
            </a:spcAft>
          </a:pPr>
          <a:r>
            <a:rPr lang="fa-IR" sz="2200" b="1" kern="1200" dirty="0">
              <a:cs typeface="B Nazanin" panose="00000400000000000000" pitchFamily="2" charset="-78"/>
            </a:rPr>
            <a:t>3- </a:t>
          </a:r>
          <a:r>
            <a:rPr lang="fa-IR" sz="2300" b="1" kern="1200" dirty="0">
              <a:cs typeface="B Nazanin" panose="00000400000000000000" pitchFamily="2" charset="-78"/>
            </a:rPr>
            <a:t>فاز تقویت کننده در کامپوزیت‌ها</a:t>
          </a:r>
        </a:p>
      </dsp:txBody>
      <dsp:txXfrm>
        <a:off x="1535848" y="1685764"/>
        <a:ext cx="2201347" cy="723966"/>
      </dsp:txXfrm>
    </dsp:sp>
    <dsp:sp modelId="{04635EE4-09D4-408C-9C3B-261EEBE76246}">
      <dsp:nvSpPr>
        <dsp:cNvPr id="0" name=""/>
        <dsp:cNvSpPr/>
      </dsp:nvSpPr>
      <dsp:spPr>
        <a:xfrm>
          <a:off x="860410" y="1800760"/>
          <a:ext cx="789406" cy="789406"/>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5000" r="-35000"/>
          </a:stretch>
        </a:blipFill>
        <a:ln w="9525"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242BD5-F4E9-4620-8614-A3E7C307BC80}">
      <dsp:nvSpPr>
        <dsp:cNvPr id="0" name=""/>
        <dsp:cNvSpPr/>
      </dsp:nvSpPr>
      <dsp:spPr>
        <a:xfrm>
          <a:off x="7189682" y="1171"/>
          <a:ext cx="3175981" cy="1620220"/>
        </a:xfrm>
        <a:prstGeom prst="round2SameRect">
          <a:avLst>
            <a:gd name="adj1" fmla="val 8000"/>
            <a:gd name="adj2" fmla="val 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80010" rIns="26670" bIns="26670" numCol="1" spcCol="1270" anchor="t" anchorCtr="0">
          <a:noAutofit/>
        </a:bodyPr>
        <a:lstStyle/>
        <a:p>
          <a:pPr marL="228600" lvl="1" indent="-228600" algn="justLow" defTabSz="933450" rtl="1">
            <a:lnSpc>
              <a:spcPct val="90000"/>
            </a:lnSpc>
            <a:spcBef>
              <a:spcPct val="0"/>
            </a:spcBef>
            <a:spcAft>
              <a:spcPct val="15000"/>
            </a:spcAft>
            <a:buChar char="••"/>
          </a:pPr>
          <a:r>
            <a:rPr lang="fa-IR" sz="2100" b="1" kern="1200" dirty="0">
              <a:cs typeface="B Nazanin" panose="00000400000000000000" pitchFamily="2" charset="-78"/>
            </a:rPr>
            <a:t>به دلیل ویژگی‌هایی همچون تنوع شیمی سطح، حضور اکسید فلزات انتقالی و سطح ویژه زیاد</a:t>
          </a:r>
        </a:p>
      </dsp:txBody>
      <dsp:txXfrm>
        <a:off x="7227646" y="39135"/>
        <a:ext cx="3100053" cy="1582256"/>
      </dsp:txXfrm>
    </dsp:sp>
    <dsp:sp modelId="{6A165A70-8A4A-43EB-B71F-F580F5E81F76}">
      <dsp:nvSpPr>
        <dsp:cNvPr id="0" name=""/>
        <dsp:cNvSpPr/>
      </dsp:nvSpPr>
      <dsp:spPr>
        <a:xfrm>
          <a:off x="7189682" y="1621391"/>
          <a:ext cx="3175981" cy="69669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9540" tIns="0" rIns="43180" bIns="0" numCol="1" spcCol="1270" anchor="ctr" anchorCtr="0">
          <a:noAutofit/>
        </a:bodyPr>
        <a:lstStyle/>
        <a:p>
          <a:pPr lvl="0" algn="justLow" defTabSz="1511300" rtl="1">
            <a:lnSpc>
              <a:spcPct val="90000"/>
            </a:lnSpc>
            <a:spcBef>
              <a:spcPct val="0"/>
            </a:spcBef>
            <a:spcAft>
              <a:spcPct val="35000"/>
            </a:spcAft>
          </a:pPr>
          <a:r>
            <a:rPr lang="fa-IR" sz="3400" b="1" kern="1200" dirty="0">
              <a:cs typeface="B Nazanin" panose="00000400000000000000" pitchFamily="2" charset="-78"/>
            </a:rPr>
            <a:t>4- کاتالیست</a:t>
          </a:r>
        </a:p>
      </dsp:txBody>
      <dsp:txXfrm>
        <a:off x="8129057" y="1621391"/>
        <a:ext cx="2236606" cy="696694"/>
      </dsp:txXfrm>
    </dsp:sp>
    <dsp:sp modelId="{CA0FA23D-5E36-4D40-8DD5-0DDC2B5C18AE}">
      <dsp:nvSpPr>
        <dsp:cNvPr id="0" name=""/>
        <dsp:cNvSpPr/>
      </dsp:nvSpPr>
      <dsp:spPr>
        <a:xfrm>
          <a:off x="7513336" y="1732055"/>
          <a:ext cx="759669" cy="75966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43000" r="-43000"/>
          </a:stretch>
        </a:blipFill>
        <a:ln w="9525"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469CAEC-65C2-4EAD-BFB4-B3CE82710F98}">
      <dsp:nvSpPr>
        <dsp:cNvPr id="0" name=""/>
        <dsp:cNvSpPr/>
      </dsp:nvSpPr>
      <dsp:spPr>
        <a:xfrm>
          <a:off x="3825497" y="1171"/>
          <a:ext cx="3175981" cy="1620220"/>
        </a:xfrm>
        <a:prstGeom prst="round2SameRect">
          <a:avLst>
            <a:gd name="adj1" fmla="val 8000"/>
            <a:gd name="adj2" fmla="val 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80010" rIns="26670" bIns="26670" numCol="1" spcCol="1270" anchor="t" anchorCtr="0">
          <a:noAutofit/>
        </a:bodyPr>
        <a:lstStyle/>
        <a:p>
          <a:pPr marL="228600" lvl="1" indent="-228600" algn="justLow" defTabSz="933450" rtl="1">
            <a:lnSpc>
              <a:spcPct val="90000"/>
            </a:lnSpc>
            <a:spcBef>
              <a:spcPct val="0"/>
            </a:spcBef>
            <a:spcAft>
              <a:spcPct val="15000"/>
            </a:spcAft>
            <a:buChar char="••"/>
          </a:pPr>
          <a:r>
            <a:rPr lang="fa-IR" sz="2100" b="1" kern="1200" dirty="0">
              <a:cs typeface="B Nazanin" panose="00000400000000000000" pitchFamily="2" charset="-78"/>
            </a:rPr>
            <a:t>پتانسیل تخریب فتوکاتالیک آلاینده های آلی در آب مانند رنگ</a:t>
          </a:r>
        </a:p>
      </dsp:txBody>
      <dsp:txXfrm>
        <a:off x="3863461" y="39135"/>
        <a:ext cx="3100053" cy="1582256"/>
      </dsp:txXfrm>
    </dsp:sp>
    <dsp:sp modelId="{3603B00B-F829-4AC0-A385-90A40A4F42C6}">
      <dsp:nvSpPr>
        <dsp:cNvPr id="0" name=""/>
        <dsp:cNvSpPr/>
      </dsp:nvSpPr>
      <dsp:spPr>
        <a:xfrm>
          <a:off x="3825497" y="1621391"/>
          <a:ext cx="3175981" cy="69669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9540" tIns="0" rIns="43180" bIns="0" numCol="1" spcCol="1270" anchor="ctr" anchorCtr="0">
          <a:noAutofit/>
        </a:bodyPr>
        <a:lstStyle/>
        <a:p>
          <a:pPr lvl="0" algn="justLow" defTabSz="1511300" rtl="1">
            <a:lnSpc>
              <a:spcPct val="90000"/>
            </a:lnSpc>
            <a:spcBef>
              <a:spcPct val="0"/>
            </a:spcBef>
            <a:spcAft>
              <a:spcPct val="35000"/>
            </a:spcAft>
          </a:pPr>
          <a:r>
            <a:rPr lang="fa-IR" sz="3400" b="1" kern="1200" dirty="0">
              <a:cs typeface="B Nazanin" panose="00000400000000000000" pitchFamily="2" charset="-78"/>
            </a:rPr>
            <a:t>5- تصفیه آب</a:t>
          </a:r>
        </a:p>
      </dsp:txBody>
      <dsp:txXfrm>
        <a:off x="4764872" y="1621391"/>
        <a:ext cx="2236606" cy="696694"/>
      </dsp:txXfrm>
    </dsp:sp>
    <dsp:sp modelId="{F4125144-D356-4B63-B494-65B63589F33D}">
      <dsp:nvSpPr>
        <dsp:cNvPr id="0" name=""/>
        <dsp:cNvSpPr/>
      </dsp:nvSpPr>
      <dsp:spPr>
        <a:xfrm>
          <a:off x="4149151" y="1732055"/>
          <a:ext cx="759669" cy="759669"/>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7000" b="-7000"/>
          </a:stretch>
        </a:blipFill>
        <a:ln w="9525"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BA07E1E-C23A-4FA2-B142-E665544A5E7B}">
      <dsp:nvSpPr>
        <dsp:cNvPr id="0" name=""/>
        <dsp:cNvSpPr/>
      </dsp:nvSpPr>
      <dsp:spPr>
        <a:xfrm>
          <a:off x="461312" y="1171"/>
          <a:ext cx="3175981" cy="1620220"/>
        </a:xfrm>
        <a:prstGeom prst="round2SameRect">
          <a:avLst>
            <a:gd name="adj1" fmla="val 8000"/>
            <a:gd name="adj2" fmla="val 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80010" rIns="26670" bIns="26670" numCol="1" spcCol="1270" anchor="t" anchorCtr="0">
          <a:noAutofit/>
        </a:bodyPr>
        <a:lstStyle/>
        <a:p>
          <a:pPr marL="228600" lvl="1" indent="-228600" algn="justLow" defTabSz="933450" rtl="1">
            <a:lnSpc>
              <a:spcPct val="90000"/>
            </a:lnSpc>
            <a:spcBef>
              <a:spcPct val="0"/>
            </a:spcBef>
            <a:spcAft>
              <a:spcPct val="15000"/>
            </a:spcAft>
            <a:buChar char="••"/>
          </a:pPr>
          <a:r>
            <a:rPr lang="fa-IR" sz="2100" b="1" kern="1200" dirty="0">
              <a:solidFill>
                <a:prstClr val="black">
                  <a:hueOff val="0"/>
                  <a:satOff val="0"/>
                  <a:lumOff val="0"/>
                  <a:alphaOff val="0"/>
                </a:prstClr>
              </a:solidFill>
              <a:latin typeface="Century Gothic"/>
              <a:ea typeface="+mn-ea"/>
              <a:cs typeface="B Nazanin" panose="00000400000000000000" pitchFamily="2" charset="-78"/>
            </a:rPr>
            <a:t>ساخت کلیه‌های مصنوعی</a:t>
          </a:r>
        </a:p>
        <a:p>
          <a:pPr marL="228600" lvl="1" indent="-228600" algn="justLow" defTabSz="933450" rtl="1">
            <a:lnSpc>
              <a:spcPct val="90000"/>
            </a:lnSpc>
            <a:spcBef>
              <a:spcPct val="0"/>
            </a:spcBef>
            <a:spcAft>
              <a:spcPct val="15000"/>
            </a:spcAft>
            <a:buChar char="••"/>
          </a:pPr>
          <a:r>
            <a:rPr lang="fa-IR" sz="2100" b="1" kern="1200" dirty="0">
              <a:solidFill>
                <a:prstClr val="black">
                  <a:hueOff val="0"/>
                  <a:satOff val="0"/>
                  <a:lumOff val="0"/>
                  <a:alphaOff val="0"/>
                </a:prstClr>
              </a:solidFill>
              <a:latin typeface="Century Gothic"/>
              <a:ea typeface="+mn-ea"/>
              <a:cs typeface="B Nazanin" panose="00000400000000000000" pitchFamily="2" charset="-78"/>
            </a:rPr>
            <a:t>کاربرد به عنوان عوامل آنتی باکتریال</a:t>
          </a:r>
        </a:p>
      </dsp:txBody>
      <dsp:txXfrm>
        <a:off x="499276" y="39135"/>
        <a:ext cx="3100053" cy="1582256"/>
      </dsp:txXfrm>
    </dsp:sp>
    <dsp:sp modelId="{74E39F6C-CA78-451B-ABAA-9A730D9E2761}">
      <dsp:nvSpPr>
        <dsp:cNvPr id="0" name=""/>
        <dsp:cNvSpPr/>
      </dsp:nvSpPr>
      <dsp:spPr>
        <a:xfrm>
          <a:off x="461312" y="1621391"/>
          <a:ext cx="3175981" cy="69669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9540" tIns="0" rIns="43180" bIns="0" numCol="1" spcCol="1270" anchor="ctr" anchorCtr="0">
          <a:noAutofit/>
        </a:bodyPr>
        <a:lstStyle/>
        <a:p>
          <a:pPr lvl="0" algn="justLow" defTabSz="1511300" rtl="1">
            <a:lnSpc>
              <a:spcPct val="90000"/>
            </a:lnSpc>
            <a:spcBef>
              <a:spcPct val="0"/>
            </a:spcBef>
            <a:spcAft>
              <a:spcPct val="35000"/>
            </a:spcAft>
          </a:pPr>
          <a:r>
            <a:rPr lang="fa-IR" sz="3400" b="1" kern="1200" dirty="0">
              <a:cs typeface="B Nazanin" panose="00000400000000000000" pitchFamily="2" charset="-78"/>
            </a:rPr>
            <a:t>6- پزشکی</a:t>
          </a:r>
        </a:p>
      </dsp:txBody>
      <dsp:txXfrm>
        <a:off x="1400687" y="1621391"/>
        <a:ext cx="2236606" cy="696694"/>
      </dsp:txXfrm>
    </dsp:sp>
    <dsp:sp modelId="{04635EE4-09D4-408C-9C3B-261EEBE76246}">
      <dsp:nvSpPr>
        <dsp:cNvPr id="0" name=""/>
        <dsp:cNvSpPr/>
      </dsp:nvSpPr>
      <dsp:spPr>
        <a:xfrm>
          <a:off x="784966" y="1732055"/>
          <a:ext cx="759669" cy="759669"/>
        </a:xfrm>
        <a:prstGeom prst="ellipse">
          <a:avLst/>
        </a:prstGeom>
        <a:blipFill rotWithShape="1">
          <a:blip xmlns:r="http://schemas.openxmlformats.org/officeDocument/2006/relationships" r:embed="rId3"/>
          <a:srcRect/>
          <a:stretch>
            <a:fillRect l="-25000" r="-25000"/>
          </a:stretch>
        </a:blipFill>
        <a:ln w="9525"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242BD5-F4E9-4620-8614-A3E7C307BC80}">
      <dsp:nvSpPr>
        <dsp:cNvPr id="0" name=""/>
        <dsp:cNvSpPr/>
      </dsp:nvSpPr>
      <dsp:spPr>
        <a:xfrm>
          <a:off x="6896580" y="1171"/>
          <a:ext cx="3762185" cy="1620220"/>
        </a:xfrm>
        <a:prstGeom prst="round2SameRect">
          <a:avLst>
            <a:gd name="adj1" fmla="val 8000"/>
            <a:gd name="adj2" fmla="val 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80010" rIns="26670" bIns="26670" numCol="1" spcCol="1270" anchor="t" anchorCtr="0">
          <a:noAutofit/>
        </a:bodyPr>
        <a:lstStyle/>
        <a:p>
          <a:pPr marL="228600" lvl="1" indent="-228600" algn="justLow" defTabSz="933450" rtl="1">
            <a:lnSpc>
              <a:spcPct val="90000"/>
            </a:lnSpc>
            <a:spcBef>
              <a:spcPct val="0"/>
            </a:spcBef>
            <a:spcAft>
              <a:spcPct val="15000"/>
            </a:spcAft>
            <a:buChar char="••"/>
          </a:pPr>
          <a:r>
            <a:rPr lang="fa-IR" sz="2100" b="1" kern="1200" dirty="0">
              <a:cs typeface="B Nazanin" panose="00000400000000000000" pitchFamily="2" charset="-78"/>
            </a:rPr>
            <a:t>بالاترین میزان بازدهی محافظت الکترومغناطیس را در بین تمام مواد سنتزی با ضخامت مشابه</a:t>
          </a:r>
        </a:p>
      </dsp:txBody>
      <dsp:txXfrm>
        <a:off x="6934544" y="39135"/>
        <a:ext cx="3686257" cy="1582256"/>
      </dsp:txXfrm>
    </dsp:sp>
    <dsp:sp modelId="{6A165A70-8A4A-43EB-B71F-F580F5E81F76}">
      <dsp:nvSpPr>
        <dsp:cNvPr id="0" name=""/>
        <dsp:cNvSpPr/>
      </dsp:nvSpPr>
      <dsp:spPr>
        <a:xfrm>
          <a:off x="6896580" y="1621391"/>
          <a:ext cx="3762185" cy="69669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80010" tIns="0" rIns="26670" bIns="0" numCol="1" spcCol="1270" anchor="ctr" anchorCtr="0">
          <a:noAutofit/>
        </a:bodyPr>
        <a:lstStyle/>
        <a:p>
          <a:pPr lvl="0" algn="justLow" defTabSz="911225" rtl="1">
            <a:lnSpc>
              <a:spcPct val="90000"/>
            </a:lnSpc>
            <a:spcBef>
              <a:spcPct val="0"/>
            </a:spcBef>
            <a:spcAft>
              <a:spcPct val="35000"/>
            </a:spcAft>
          </a:pPr>
          <a:r>
            <a:rPr lang="fa-IR" sz="2050" b="1" kern="1200" dirty="0">
              <a:cs typeface="B Nazanin" panose="00000400000000000000" pitchFamily="2" charset="-78"/>
            </a:rPr>
            <a:t>7- محافظت الکترومغناطیس</a:t>
          </a:r>
        </a:p>
      </dsp:txBody>
      <dsp:txXfrm>
        <a:off x="8009339" y="1621391"/>
        <a:ext cx="2649426" cy="696694"/>
      </dsp:txXfrm>
    </dsp:sp>
    <dsp:sp modelId="{CA0FA23D-5E36-4D40-8DD5-0DDC2B5C18AE}">
      <dsp:nvSpPr>
        <dsp:cNvPr id="0" name=""/>
        <dsp:cNvSpPr/>
      </dsp:nvSpPr>
      <dsp:spPr>
        <a:xfrm>
          <a:off x="7128791" y="1733226"/>
          <a:ext cx="759669" cy="759669"/>
        </a:xfrm>
        <a:prstGeom prst="ellipse">
          <a:avLst/>
        </a:prstGeom>
        <a:blipFill rotWithShape="1">
          <a:blip xmlns:r="http://schemas.openxmlformats.org/officeDocument/2006/relationships" r:embed="rId1"/>
          <a:srcRect/>
          <a:stretch>
            <a:fillRect l="-50000" r="-50000"/>
          </a:stretch>
        </a:blipFill>
        <a:ln w="9525"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469CAEC-65C2-4EAD-BFB4-B3CE82710F98}">
      <dsp:nvSpPr>
        <dsp:cNvPr id="0" name=""/>
        <dsp:cNvSpPr/>
      </dsp:nvSpPr>
      <dsp:spPr>
        <a:xfrm>
          <a:off x="3532395" y="1171"/>
          <a:ext cx="3175981" cy="1620220"/>
        </a:xfrm>
        <a:prstGeom prst="round2SameRect">
          <a:avLst>
            <a:gd name="adj1" fmla="val 8000"/>
            <a:gd name="adj2" fmla="val 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80010" rIns="26670" bIns="26670" numCol="1" spcCol="1270" anchor="t" anchorCtr="0">
          <a:noAutofit/>
        </a:bodyPr>
        <a:lstStyle/>
        <a:p>
          <a:pPr marL="228600" lvl="1" indent="-228600" algn="justLow" defTabSz="933450" rtl="1">
            <a:lnSpc>
              <a:spcPct val="90000"/>
            </a:lnSpc>
            <a:spcBef>
              <a:spcPct val="0"/>
            </a:spcBef>
            <a:spcAft>
              <a:spcPct val="15000"/>
            </a:spcAft>
            <a:buChar char="••"/>
          </a:pPr>
          <a:r>
            <a:rPr lang="fa-IR" sz="2100" b="1" kern="1200" dirty="0">
              <a:cs typeface="B Nazanin" panose="00000400000000000000" pitchFamily="2" charset="-78"/>
            </a:rPr>
            <a:t>کاربردهای فوتوولتائیک و پلاسمونیک، آشکارسازهای نوری، ترانزیستورهای نوری و دیودهای گسیل‌کننده‌ی نور</a:t>
          </a:r>
        </a:p>
      </dsp:txBody>
      <dsp:txXfrm>
        <a:off x="3570359" y="39135"/>
        <a:ext cx="3100053" cy="1582256"/>
      </dsp:txXfrm>
    </dsp:sp>
    <dsp:sp modelId="{3603B00B-F829-4AC0-A385-90A40A4F42C6}">
      <dsp:nvSpPr>
        <dsp:cNvPr id="0" name=""/>
        <dsp:cNvSpPr/>
      </dsp:nvSpPr>
      <dsp:spPr>
        <a:xfrm>
          <a:off x="3532395" y="1621391"/>
          <a:ext cx="3175981" cy="69669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83820" tIns="0" rIns="27940" bIns="0" numCol="1" spcCol="1270" anchor="ctr" anchorCtr="0">
          <a:noAutofit/>
        </a:bodyPr>
        <a:lstStyle/>
        <a:p>
          <a:pPr lvl="0" algn="justLow" defTabSz="977900" rtl="1">
            <a:lnSpc>
              <a:spcPct val="90000"/>
            </a:lnSpc>
            <a:spcBef>
              <a:spcPct val="0"/>
            </a:spcBef>
            <a:spcAft>
              <a:spcPct val="35000"/>
            </a:spcAft>
          </a:pPr>
          <a:r>
            <a:rPr lang="fa-IR" sz="2200" b="1" kern="1200" dirty="0">
              <a:cs typeface="B Nazanin" panose="00000400000000000000" pitchFamily="2" charset="-78"/>
            </a:rPr>
            <a:t>8- اپتوالکترونیک</a:t>
          </a:r>
        </a:p>
      </dsp:txBody>
      <dsp:txXfrm>
        <a:off x="4471769" y="1621391"/>
        <a:ext cx="2236606" cy="696694"/>
      </dsp:txXfrm>
    </dsp:sp>
    <dsp:sp modelId="{F4125144-D356-4B63-B494-65B63589F33D}">
      <dsp:nvSpPr>
        <dsp:cNvPr id="0" name=""/>
        <dsp:cNvSpPr/>
      </dsp:nvSpPr>
      <dsp:spPr>
        <a:xfrm>
          <a:off x="3856049" y="1732055"/>
          <a:ext cx="759669" cy="759669"/>
        </a:xfrm>
        <a:prstGeom prst="ellipse">
          <a:avLst/>
        </a:prstGeom>
        <a:blipFill rotWithShape="1">
          <a:blip xmlns:r="http://schemas.openxmlformats.org/officeDocument/2006/relationships" r:embed="rId2"/>
          <a:srcRect/>
          <a:stretch>
            <a:fillRect l="-40000" r="-40000"/>
          </a:stretch>
        </a:blipFill>
        <a:ln w="9525"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BA07E1E-C23A-4FA2-B142-E665544A5E7B}">
      <dsp:nvSpPr>
        <dsp:cNvPr id="0" name=""/>
        <dsp:cNvSpPr/>
      </dsp:nvSpPr>
      <dsp:spPr>
        <a:xfrm>
          <a:off x="168210" y="1171"/>
          <a:ext cx="3175981" cy="1620220"/>
        </a:xfrm>
        <a:prstGeom prst="round2SameRect">
          <a:avLst>
            <a:gd name="adj1" fmla="val 8000"/>
            <a:gd name="adj2" fmla="val 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80010" rIns="26670" bIns="26670" numCol="1" spcCol="1270" anchor="t" anchorCtr="0">
          <a:noAutofit/>
        </a:bodyPr>
        <a:lstStyle/>
        <a:p>
          <a:pPr marL="228600" lvl="1" indent="-228600" algn="justLow" defTabSz="933450" rtl="1">
            <a:lnSpc>
              <a:spcPct val="90000"/>
            </a:lnSpc>
            <a:spcBef>
              <a:spcPct val="0"/>
            </a:spcBef>
            <a:spcAft>
              <a:spcPct val="15000"/>
            </a:spcAft>
            <a:buChar char="••"/>
          </a:pPr>
          <a:r>
            <a:rPr lang="fa-IR" sz="2100" b="1" kern="1200" dirty="0">
              <a:solidFill>
                <a:prstClr val="black">
                  <a:hueOff val="0"/>
                  <a:satOff val="0"/>
                  <a:lumOff val="0"/>
                  <a:alphaOff val="0"/>
                </a:prstClr>
              </a:solidFill>
              <a:latin typeface="Century Gothic"/>
              <a:ea typeface="+mn-ea"/>
              <a:cs typeface="B Nazanin" panose="00000400000000000000" pitchFamily="2" charset="-78"/>
            </a:rPr>
            <a:t>استفاده از انرژی اصطکاکی تلف شده برای شارژ وسایل الکترونیکی</a:t>
          </a:r>
        </a:p>
      </dsp:txBody>
      <dsp:txXfrm>
        <a:off x="206174" y="39135"/>
        <a:ext cx="3100053" cy="1582256"/>
      </dsp:txXfrm>
    </dsp:sp>
    <dsp:sp modelId="{74E39F6C-CA78-451B-ABAA-9A730D9E2761}">
      <dsp:nvSpPr>
        <dsp:cNvPr id="0" name=""/>
        <dsp:cNvSpPr/>
      </dsp:nvSpPr>
      <dsp:spPr>
        <a:xfrm>
          <a:off x="168210" y="1621391"/>
          <a:ext cx="3175981" cy="69669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83820" tIns="0" rIns="27940" bIns="0" numCol="1" spcCol="1270" anchor="ctr" anchorCtr="0">
          <a:noAutofit/>
        </a:bodyPr>
        <a:lstStyle/>
        <a:p>
          <a:pPr lvl="0" algn="justLow" defTabSz="977900" rtl="1">
            <a:lnSpc>
              <a:spcPct val="90000"/>
            </a:lnSpc>
            <a:spcBef>
              <a:spcPct val="0"/>
            </a:spcBef>
            <a:spcAft>
              <a:spcPct val="35000"/>
            </a:spcAft>
          </a:pPr>
          <a:r>
            <a:rPr lang="fa-IR" sz="2200" b="1" kern="1200" dirty="0">
              <a:cs typeface="B Nazanin" panose="00000400000000000000" pitchFamily="2" charset="-78"/>
            </a:rPr>
            <a:t>9- تریبوالکتریک</a:t>
          </a:r>
        </a:p>
      </dsp:txBody>
      <dsp:txXfrm>
        <a:off x="1107584" y="1621391"/>
        <a:ext cx="2236606" cy="696694"/>
      </dsp:txXfrm>
    </dsp:sp>
    <dsp:sp modelId="{04635EE4-09D4-408C-9C3B-261EEBE76246}">
      <dsp:nvSpPr>
        <dsp:cNvPr id="0" name=""/>
        <dsp:cNvSpPr/>
      </dsp:nvSpPr>
      <dsp:spPr>
        <a:xfrm>
          <a:off x="491864" y="1732055"/>
          <a:ext cx="759669" cy="759669"/>
        </a:xfrm>
        <a:prstGeom prst="ellipse">
          <a:avLst/>
        </a:prstGeom>
        <a:blipFill rotWithShape="1">
          <a:blip xmlns:r="http://schemas.openxmlformats.org/officeDocument/2006/relationships" r:embed="rId3"/>
          <a:srcRect/>
          <a:stretch>
            <a:fillRect/>
          </a:stretch>
        </a:blipFill>
        <a:ln w="9525"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D052E7-1686-470B-AAEA-6815426AD1C4}">
      <dsp:nvSpPr>
        <dsp:cNvPr id="0" name=""/>
        <dsp:cNvSpPr/>
      </dsp:nvSpPr>
      <dsp:spPr>
        <a:xfrm>
          <a:off x="4292942" y="1043782"/>
          <a:ext cx="2699719" cy="1800713"/>
        </a:xfrm>
        <a:prstGeom prst="rect">
          <a:avLst/>
        </a:prstGeom>
        <a:solidFill>
          <a:schemeClr val="accent2">
            <a:alpha val="90000"/>
            <a:tint val="40000"/>
            <a:hueOff val="0"/>
            <a:satOff val="0"/>
            <a:lumOff val="0"/>
            <a:alphaOff val="0"/>
          </a:schemeClr>
        </a:solidFill>
        <a:ln w="9525" cap="rnd" cmpd="sng" algn="ctr">
          <a:solidFill>
            <a:schemeClr val="accent2">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8016" tIns="128016" rIns="0" bIns="128016" numCol="1" spcCol="1270" anchor="ctr" anchorCtr="0">
          <a:noAutofit/>
        </a:bodyPr>
        <a:lstStyle/>
        <a:p>
          <a:pPr lvl="0" algn="ctr" defTabSz="800100" rtl="1">
            <a:lnSpc>
              <a:spcPct val="90000"/>
            </a:lnSpc>
            <a:spcBef>
              <a:spcPct val="0"/>
            </a:spcBef>
            <a:spcAft>
              <a:spcPct val="35000"/>
            </a:spcAft>
          </a:pPr>
          <a:r>
            <a:rPr lang="fa-IR" sz="1800" b="1" kern="1200" dirty="0">
              <a:cs typeface="B Nazanin" panose="00000400000000000000" pitchFamily="2" charset="-78"/>
            </a:rPr>
            <a:t>لایه لایه شدن و ورقه ورقه شدن کریستال‌های بزرگ و تبدیل آن‌ها به ورقه‌های تک‌لایه‌ی مکسین</a:t>
          </a:r>
          <a:endParaRPr lang="fa-IR" sz="1800" b="1" kern="1200" dirty="0"/>
        </a:p>
      </dsp:txBody>
      <dsp:txXfrm>
        <a:off x="4292942" y="1043782"/>
        <a:ext cx="2227268" cy="1800713"/>
      </dsp:txXfrm>
    </dsp:sp>
    <dsp:sp modelId="{AF63C53A-5CA1-4EBF-8D66-C5E7C51FA45C}">
      <dsp:nvSpPr>
        <dsp:cNvPr id="0" name=""/>
        <dsp:cNvSpPr/>
      </dsp:nvSpPr>
      <dsp:spPr>
        <a:xfrm>
          <a:off x="6543735" y="323856"/>
          <a:ext cx="1297215" cy="1314943"/>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111250" rtl="1">
            <a:lnSpc>
              <a:spcPct val="90000"/>
            </a:lnSpc>
            <a:spcBef>
              <a:spcPct val="0"/>
            </a:spcBef>
            <a:spcAft>
              <a:spcPct val="35000"/>
            </a:spcAft>
          </a:pPr>
          <a:r>
            <a:rPr lang="fa-IR" sz="2500" b="1" kern="1200" dirty="0">
              <a:cs typeface="B Nazanin" panose="00000400000000000000" pitchFamily="2" charset="-78"/>
            </a:rPr>
            <a:t>بالا به پایین </a:t>
          </a:r>
          <a:endParaRPr lang="fa-IR" sz="2500" b="1" kern="1200" dirty="0"/>
        </a:p>
      </dsp:txBody>
      <dsp:txXfrm>
        <a:off x="6733708" y="516425"/>
        <a:ext cx="917269" cy="929805"/>
      </dsp:txXfrm>
    </dsp:sp>
    <dsp:sp modelId="{7BF9A9DE-21D8-4189-A5D8-812AA07F9643}">
      <dsp:nvSpPr>
        <dsp:cNvPr id="0" name=""/>
        <dsp:cNvSpPr/>
      </dsp:nvSpPr>
      <dsp:spPr>
        <a:xfrm>
          <a:off x="404185" y="1043782"/>
          <a:ext cx="2699719" cy="1800713"/>
        </a:xfrm>
        <a:prstGeom prst="rect">
          <a:avLst/>
        </a:prstGeom>
        <a:solidFill>
          <a:schemeClr val="accent2">
            <a:alpha val="90000"/>
            <a:tint val="40000"/>
            <a:hueOff val="0"/>
            <a:satOff val="0"/>
            <a:lumOff val="0"/>
            <a:alphaOff val="0"/>
          </a:schemeClr>
        </a:solidFill>
        <a:ln w="9525" cap="rnd" cmpd="sng" algn="ctr">
          <a:solidFill>
            <a:schemeClr val="accent2">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8016" tIns="128016" rIns="0" bIns="128016" numCol="1" spcCol="1270" anchor="ctr" anchorCtr="0">
          <a:noAutofit/>
        </a:bodyPr>
        <a:lstStyle/>
        <a:p>
          <a:pPr lvl="0" algn="ctr" defTabSz="800100" rtl="1">
            <a:lnSpc>
              <a:spcPct val="90000"/>
            </a:lnSpc>
            <a:spcBef>
              <a:spcPct val="0"/>
            </a:spcBef>
            <a:spcAft>
              <a:spcPct val="35000"/>
            </a:spcAft>
          </a:pPr>
          <a:r>
            <a:rPr lang="fa-IR" sz="1800" b="1" kern="1200" dirty="0">
              <a:cs typeface="B Nazanin" panose="00000400000000000000" pitchFamily="2" charset="-78"/>
            </a:rPr>
            <a:t>رشد مکسین‌ها از اتم‌ها و مولکول‌ها</a:t>
          </a:r>
          <a:endParaRPr lang="fa-IR" sz="1800" b="1" kern="1200" dirty="0"/>
        </a:p>
      </dsp:txBody>
      <dsp:txXfrm>
        <a:off x="404185" y="1043782"/>
        <a:ext cx="2227268" cy="1800713"/>
      </dsp:txXfrm>
    </dsp:sp>
    <dsp:sp modelId="{33E4D8D4-C0E8-401E-88E6-BC188D22DD84}">
      <dsp:nvSpPr>
        <dsp:cNvPr id="0" name=""/>
        <dsp:cNvSpPr/>
      </dsp:nvSpPr>
      <dsp:spPr>
        <a:xfrm>
          <a:off x="2549307" y="323856"/>
          <a:ext cx="1297215" cy="1314943"/>
        </a:xfrm>
        <a:prstGeom prst="ellipse">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111250" rtl="1">
            <a:lnSpc>
              <a:spcPct val="90000"/>
            </a:lnSpc>
            <a:spcBef>
              <a:spcPct val="0"/>
            </a:spcBef>
            <a:spcAft>
              <a:spcPct val="35000"/>
            </a:spcAft>
          </a:pPr>
          <a:r>
            <a:rPr lang="fa-IR" sz="2500" b="1" kern="1200" dirty="0">
              <a:cs typeface="B Nazanin" panose="00000400000000000000" pitchFamily="2" charset="-78"/>
            </a:rPr>
            <a:t>پایین به بالا</a:t>
          </a:r>
          <a:endParaRPr lang="fa-IR" sz="2500" b="1" kern="1200" dirty="0"/>
        </a:p>
      </dsp:txBody>
      <dsp:txXfrm>
        <a:off x="2739280" y="516425"/>
        <a:ext cx="917269" cy="929805"/>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B1F513-F426-4819-BFDE-CF2441AB5272}">
      <dsp:nvSpPr>
        <dsp:cNvPr id="0" name=""/>
        <dsp:cNvSpPr/>
      </dsp:nvSpPr>
      <dsp:spPr>
        <a:xfrm rot="5400000">
          <a:off x="10276082" y="1110735"/>
          <a:ext cx="1742625" cy="20980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1CC22B1-119A-46F4-804E-FEB42CAC0297}">
      <dsp:nvSpPr>
        <dsp:cNvPr id="0" name=""/>
        <dsp:cNvSpPr/>
      </dsp:nvSpPr>
      <dsp:spPr>
        <a:xfrm>
          <a:off x="9279644" y="597"/>
          <a:ext cx="2331118" cy="1398671"/>
        </a:xfrm>
        <a:prstGeom prst="roundRect">
          <a:avLst>
            <a:gd name="adj" fmla="val 10000"/>
          </a:avLst>
        </a:prstGeom>
        <a:solidFill>
          <a:schemeClr val="l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a:cs typeface="B Nazanin" panose="00000400000000000000" pitchFamily="2" charset="-78"/>
            </a:rPr>
            <a:t>لایه‌های</a:t>
          </a:r>
          <a:r>
            <a:rPr lang="fa-IR" sz="2000" b="1" kern="1200" dirty="0">
              <a:latin typeface="Times New Roman" panose="02020603050405020304" pitchFamily="18" charset="0"/>
              <a:cs typeface="Times New Roman" panose="02020603050405020304" pitchFamily="18" charset="0"/>
            </a:rPr>
            <a:t> </a:t>
          </a:r>
          <a:r>
            <a:rPr lang="en-US" sz="2000" b="1" kern="1200" dirty="0">
              <a:latin typeface="Times New Roman" panose="02020603050405020304" pitchFamily="18" charset="0"/>
              <a:cs typeface="Times New Roman" panose="02020603050405020304" pitchFamily="18" charset="0"/>
            </a:rPr>
            <a:t>A</a:t>
          </a:r>
          <a:r>
            <a:rPr lang="fa-IR" sz="2000" b="1" kern="1200" dirty="0">
              <a:latin typeface="Times New Roman" panose="02020603050405020304" pitchFamily="18" charset="0"/>
              <a:cs typeface="Times New Roman" panose="02020603050405020304" pitchFamily="18" charset="0"/>
            </a:rPr>
            <a:t> </a:t>
          </a:r>
          <a:r>
            <a:rPr lang="fa-IR" sz="2000" b="1" kern="1200" dirty="0">
              <a:cs typeface="B Nazanin" panose="00000400000000000000" pitchFamily="2" charset="-78"/>
            </a:rPr>
            <a:t>درون فاز مکس با یون‌های فلوراید طی فرایند اچ شیمیایی</a:t>
          </a:r>
        </a:p>
      </dsp:txBody>
      <dsp:txXfrm>
        <a:off x="9320610" y="41563"/>
        <a:ext cx="2249186" cy="1316739"/>
      </dsp:txXfrm>
    </dsp:sp>
    <dsp:sp modelId="{95D2CB8A-9842-400A-BC0C-3A7D660F1813}">
      <dsp:nvSpPr>
        <dsp:cNvPr id="0" name=""/>
        <dsp:cNvSpPr/>
      </dsp:nvSpPr>
      <dsp:spPr>
        <a:xfrm rot="5400000">
          <a:off x="10276082" y="2859074"/>
          <a:ext cx="1742625" cy="20980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2411B2C4-1878-4E25-9EF1-951A84FABEDF}">
      <dsp:nvSpPr>
        <dsp:cNvPr id="0" name=""/>
        <dsp:cNvSpPr/>
      </dsp:nvSpPr>
      <dsp:spPr>
        <a:xfrm>
          <a:off x="9279644" y="1748936"/>
          <a:ext cx="2331118" cy="1398671"/>
        </a:xfrm>
        <a:prstGeom prst="roundRect">
          <a:avLst>
            <a:gd name="adj" fmla="val 10000"/>
          </a:avLst>
        </a:prstGeom>
        <a:solidFill>
          <a:schemeClr val="l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a:cs typeface="B Nazanin" panose="00000400000000000000" pitchFamily="2" charset="-78"/>
            </a:rPr>
            <a:t>تولید ترکیب </a:t>
          </a:r>
          <a:r>
            <a:rPr lang="en-US" sz="2400" b="1" kern="1200" dirty="0">
              <a:latin typeface="Times New Roman" panose="02020603050405020304" pitchFamily="18" charset="0"/>
              <a:cs typeface="Times New Roman" panose="02020603050405020304" pitchFamily="18" charset="0"/>
            </a:rPr>
            <a:t>AF</a:t>
          </a:r>
          <a:r>
            <a:rPr lang="fa-IR" sz="2400" b="1" kern="1200" dirty="0">
              <a:latin typeface="Times New Roman" panose="02020603050405020304" pitchFamily="18" charset="0"/>
              <a:cs typeface="Times New Roman" panose="02020603050405020304" pitchFamily="18" charset="0"/>
            </a:rPr>
            <a:t> </a:t>
          </a:r>
          <a:endParaRPr lang="fa-IR" sz="2800" b="1" kern="1200" dirty="0">
            <a:latin typeface="Times New Roman" panose="02020603050405020304" pitchFamily="18" charset="0"/>
            <a:cs typeface="Times New Roman" panose="02020603050405020304" pitchFamily="18" charset="0"/>
          </a:endParaRPr>
        </a:p>
      </dsp:txBody>
      <dsp:txXfrm>
        <a:off x="9320610" y="1789902"/>
        <a:ext cx="2249186" cy="1316739"/>
      </dsp:txXfrm>
    </dsp:sp>
    <dsp:sp modelId="{BB4A2343-3768-4EDF-A38E-FD9B4FDB51C9}">
      <dsp:nvSpPr>
        <dsp:cNvPr id="0" name=""/>
        <dsp:cNvSpPr/>
      </dsp:nvSpPr>
      <dsp:spPr>
        <a:xfrm rot="10800000">
          <a:off x="8049864" y="3733243"/>
          <a:ext cx="3094674" cy="20980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503848B-F73D-4642-8424-09333CB41A93}">
      <dsp:nvSpPr>
        <dsp:cNvPr id="0" name=""/>
        <dsp:cNvSpPr/>
      </dsp:nvSpPr>
      <dsp:spPr>
        <a:xfrm>
          <a:off x="9279644" y="3497275"/>
          <a:ext cx="2331118" cy="1398671"/>
        </a:xfrm>
        <a:prstGeom prst="roundRect">
          <a:avLst>
            <a:gd name="adj" fmla="val 10000"/>
          </a:avLst>
        </a:prstGeom>
        <a:solidFill>
          <a:schemeClr val="l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fa-IR" sz="3200" b="1" kern="1200" dirty="0">
              <a:cs typeface="B Nazanin" panose="00000400000000000000" pitchFamily="2" charset="-78"/>
            </a:rPr>
            <a:t>آزادسازی گاز هیدروژن </a:t>
          </a:r>
        </a:p>
      </dsp:txBody>
      <dsp:txXfrm>
        <a:off x="9320610" y="3538241"/>
        <a:ext cx="2249186" cy="1316739"/>
      </dsp:txXfrm>
    </dsp:sp>
    <dsp:sp modelId="{C9736DFB-741D-4CEA-976E-25B8A232DF6A}">
      <dsp:nvSpPr>
        <dsp:cNvPr id="0" name=""/>
        <dsp:cNvSpPr/>
      </dsp:nvSpPr>
      <dsp:spPr>
        <a:xfrm rot="16200000">
          <a:off x="7175695" y="2859074"/>
          <a:ext cx="1742625" cy="20980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01D2332C-8727-47DF-A09F-C6D7BC9D5D7B}">
      <dsp:nvSpPr>
        <dsp:cNvPr id="0" name=""/>
        <dsp:cNvSpPr/>
      </dsp:nvSpPr>
      <dsp:spPr>
        <a:xfrm>
          <a:off x="6179256" y="3497275"/>
          <a:ext cx="2331118" cy="1398671"/>
        </a:xfrm>
        <a:prstGeom prst="roundRect">
          <a:avLst>
            <a:gd name="adj" fmla="val 10000"/>
          </a:avLst>
        </a:prstGeom>
        <a:solidFill>
          <a:schemeClr val="l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rtl="1">
            <a:lnSpc>
              <a:spcPct val="90000"/>
            </a:lnSpc>
            <a:spcBef>
              <a:spcPct val="0"/>
            </a:spcBef>
            <a:spcAft>
              <a:spcPct val="35000"/>
            </a:spcAft>
          </a:pPr>
          <a:r>
            <a:rPr lang="fa-IR" sz="2100" b="1" kern="1200" dirty="0">
              <a:cs typeface="B Nazanin" panose="00000400000000000000" pitchFamily="2" charset="-78"/>
            </a:rPr>
            <a:t>کمک به لایه لایه شدن احتمالی لایه‌های متصل مکسین طبق واکنش </a:t>
          </a:r>
        </a:p>
      </dsp:txBody>
      <dsp:txXfrm>
        <a:off x="6220222" y="3538241"/>
        <a:ext cx="2249186" cy="1316739"/>
      </dsp:txXfrm>
    </dsp:sp>
    <dsp:sp modelId="{9F364A3F-EA70-4C3C-9BAA-183D8CCB1D7D}">
      <dsp:nvSpPr>
        <dsp:cNvPr id="0" name=""/>
        <dsp:cNvSpPr/>
      </dsp:nvSpPr>
      <dsp:spPr>
        <a:xfrm rot="16200000">
          <a:off x="7175695" y="1110735"/>
          <a:ext cx="1742625" cy="20980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A9425E8-6B3C-4A11-A699-56067AC4F740}">
      <dsp:nvSpPr>
        <dsp:cNvPr id="0" name=""/>
        <dsp:cNvSpPr/>
      </dsp:nvSpPr>
      <dsp:spPr>
        <a:xfrm>
          <a:off x="6179256" y="1748936"/>
          <a:ext cx="2331118" cy="1398671"/>
        </a:xfrm>
        <a:prstGeom prst="roundRect">
          <a:avLst>
            <a:gd name="adj" fmla="val 10000"/>
          </a:avLst>
        </a:prstGeom>
        <a:solidFill>
          <a:schemeClr val="l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جایگزینی اتم‌ها با گروه‌های عاملی </a:t>
          </a:r>
          <a:r>
            <a:rPr lang="en-US" sz="2000" b="1" kern="1200" dirty="0">
              <a:latin typeface="Times New Roman" panose="02020603050405020304" pitchFamily="18" charset="0"/>
              <a:cs typeface="Times New Roman" panose="02020603050405020304" pitchFamily="18" charset="0"/>
            </a:rPr>
            <a:t>–O</a:t>
          </a:r>
          <a:r>
            <a:rPr lang="ar-SA" sz="2400" b="1" kern="1200" dirty="0">
              <a:cs typeface="B Nazanin" panose="00000400000000000000" pitchFamily="2" charset="-78"/>
            </a:rPr>
            <a:t>، </a:t>
          </a:r>
          <a:r>
            <a:rPr lang="en-US" sz="2000" b="1" kern="1200" dirty="0">
              <a:latin typeface="Times New Roman" panose="02020603050405020304" pitchFamily="18" charset="0"/>
              <a:cs typeface="Times New Roman" panose="02020603050405020304" pitchFamily="18" charset="0"/>
            </a:rPr>
            <a:t>-F</a:t>
          </a:r>
          <a:r>
            <a:rPr lang="ar-SA" sz="2000" b="1" kern="1200" dirty="0">
              <a:latin typeface="Times New Roman" panose="02020603050405020304" pitchFamily="18" charset="0"/>
              <a:cs typeface="Times New Roman" panose="02020603050405020304" pitchFamily="18" charset="0"/>
            </a:rPr>
            <a:t> </a:t>
          </a:r>
          <a:r>
            <a:rPr lang="ar-SA" sz="2400" b="1" kern="1200" dirty="0">
              <a:cs typeface="B Nazanin" panose="00000400000000000000" pitchFamily="2" charset="-78"/>
            </a:rPr>
            <a:t>و </a:t>
          </a:r>
          <a:r>
            <a:rPr lang="en-US" sz="2000" b="1" kern="1200" dirty="0">
              <a:latin typeface="Times New Roman" panose="02020603050405020304" pitchFamily="18" charset="0"/>
              <a:cs typeface="Times New Roman" panose="02020603050405020304" pitchFamily="18" charset="0"/>
            </a:rPr>
            <a:t>–OH</a:t>
          </a:r>
          <a:endParaRPr lang="fa-IR" sz="2000" b="1" kern="1200" dirty="0">
            <a:latin typeface="Times New Roman" panose="02020603050405020304" pitchFamily="18" charset="0"/>
            <a:cs typeface="Times New Roman" panose="02020603050405020304" pitchFamily="18" charset="0"/>
          </a:endParaRPr>
        </a:p>
      </dsp:txBody>
      <dsp:txXfrm>
        <a:off x="6220222" y="1789902"/>
        <a:ext cx="2249186" cy="1316739"/>
      </dsp:txXfrm>
    </dsp:sp>
    <dsp:sp modelId="{53A34646-3505-40D1-AD4D-D660D1AD0700}">
      <dsp:nvSpPr>
        <dsp:cNvPr id="0" name=""/>
        <dsp:cNvSpPr/>
      </dsp:nvSpPr>
      <dsp:spPr>
        <a:xfrm rot="10800000">
          <a:off x="4949476" y="236566"/>
          <a:ext cx="3094674" cy="20980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2AA2B72-F8C7-4D67-9A49-834671A10C98}">
      <dsp:nvSpPr>
        <dsp:cNvPr id="0" name=""/>
        <dsp:cNvSpPr/>
      </dsp:nvSpPr>
      <dsp:spPr>
        <a:xfrm>
          <a:off x="6179256" y="597"/>
          <a:ext cx="2331118" cy="1398671"/>
        </a:xfrm>
        <a:prstGeom prst="roundRect">
          <a:avLst>
            <a:gd name="adj" fmla="val 10000"/>
          </a:avLst>
        </a:prstGeom>
        <a:solidFill>
          <a:schemeClr val="l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1">
            <a:lnSpc>
              <a:spcPct val="90000"/>
            </a:lnSpc>
            <a:spcBef>
              <a:spcPct val="0"/>
            </a:spcBef>
            <a:spcAft>
              <a:spcPct val="35000"/>
            </a:spcAft>
          </a:pPr>
          <a:r>
            <a:rPr lang="fa-IR" sz="2600" b="1" kern="1200" dirty="0">
              <a:cs typeface="B Nazanin" panose="00000400000000000000" pitchFamily="2" charset="-78"/>
            </a:rPr>
            <a:t>ضعیف شدن </a:t>
          </a:r>
          <a:r>
            <a:rPr lang="ar-SA" sz="2600" b="1" kern="1200" dirty="0">
              <a:cs typeface="B Nazanin" panose="00000400000000000000" pitchFamily="2" charset="-78"/>
            </a:rPr>
            <a:t>برهمکنش بین ورقه‌های </a:t>
          </a:r>
          <a:r>
            <a:rPr lang="en-US" sz="2400" b="1" kern="1200" dirty="0">
              <a:latin typeface="Times New Roman" panose="02020603050405020304" pitchFamily="18" charset="0"/>
              <a:cs typeface="Times New Roman" panose="02020603050405020304" pitchFamily="18" charset="0"/>
            </a:rPr>
            <a:t>M</a:t>
          </a:r>
          <a:r>
            <a:rPr lang="en-US" sz="2400" b="1" kern="1200" baseline="-25000" dirty="0">
              <a:latin typeface="Times New Roman" panose="02020603050405020304" pitchFamily="18" charset="0"/>
              <a:cs typeface="Times New Roman" panose="02020603050405020304" pitchFamily="18" charset="0"/>
            </a:rPr>
            <a:t>n+1</a:t>
          </a:r>
          <a:r>
            <a:rPr lang="en-US" sz="2400" b="1" kern="1200" dirty="0">
              <a:latin typeface="Times New Roman" panose="02020603050405020304" pitchFamily="18" charset="0"/>
              <a:cs typeface="Times New Roman" panose="02020603050405020304" pitchFamily="18" charset="0"/>
            </a:rPr>
            <a:t>X</a:t>
          </a:r>
          <a:r>
            <a:rPr lang="en-US" sz="2400" b="1" kern="1200" baseline="-25000" dirty="0">
              <a:latin typeface="Times New Roman" panose="02020603050405020304" pitchFamily="18" charset="0"/>
              <a:cs typeface="Times New Roman" panose="02020603050405020304" pitchFamily="18" charset="0"/>
            </a:rPr>
            <a:t>n</a:t>
          </a:r>
          <a:r>
            <a:rPr lang="ar-SA" sz="2600" b="1" kern="1200" dirty="0">
              <a:cs typeface="B Nazanin" panose="00000400000000000000" pitchFamily="2" charset="-78"/>
            </a:rPr>
            <a:t> </a:t>
          </a:r>
          <a:endParaRPr lang="fa-IR" sz="2600" b="1" kern="1200" dirty="0">
            <a:cs typeface="B Nazanin" panose="00000400000000000000" pitchFamily="2" charset="-78"/>
          </a:endParaRPr>
        </a:p>
      </dsp:txBody>
      <dsp:txXfrm>
        <a:off x="6220222" y="41563"/>
        <a:ext cx="2249186" cy="1316739"/>
      </dsp:txXfrm>
    </dsp:sp>
    <dsp:sp modelId="{AC25BF27-87BB-42B3-BC6C-E22BB44E44A4}">
      <dsp:nvSpPr>
        <dsp:cNvPr id="0" name=""/>
        <dsp:cNvSpPr/>
      </dsp:nvSpPr>
      <dsp:spPr>
        <a:xfrm rot="5400000">
          <a:off x="4075307" y="1110735"/>
          <a:ext cx="1742625" cy="20980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1909D6A6-D701-458F-A1A0-9763372F651D}">
      <dsp:nvSpPr>
        <dsp:cNvPr id="0" name=""/>
        <dsp:cNvSpPr/>
      </dsp:nvSpPr>
      <dsp:spPr>
        <a:xfrm>
          <a:off x="3078869" y="597"/>
          <a:ext cx="2331118" cy="1398671"/>
        </a:xfrm>
        <a:prstGeom prst="roundRect">
          <a:avLst>
            <a:gd name="adj" fmla="val 10000"/>
          </a:avLst>
        </a:prstGeom>
        <a:solidFill>
          <a:schemeClr val="l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ar-SA" sz="2200" b="1" kern="1200" dirty="0">
              <a:cs typeface="B Nazanin" panose="00000400000000000000" pitchFamily="2" charset="-78"/>
            </a:rPr>
            <a:t>پیدایش ساختار گرافیت-مانند  بدون تقید </a:t>
          </a:r>
          <a:r>
            <a:rPr lang="fa-IR" sz="2200" b="1" kern="1200" dirty="0">
              <a:cs typeface="B Nazanin" panose="00000400000000000000" pitchFamily="2" charset="-78"/>
            </a:rPr>
            <a:t>به نام</a:t>
          </a:r>
          <a:r>
            <a:rPr lang="ar-SA" sz="2200" b="1" kern="1200" dirty="0">
              <a:cs typeface="B Nazanin" panose="00000400000000000000" pitchFamily="2" charset="-78"/>
            </a:rPr>
            <a:t> مکسین</a:t>
          </a:r>
          <a:endParaRPr lang="fa-IR" sz="2200" b="1" kern="1200" dirty="0">
            <a:cs typeface="B Nazanin" panose="00000400000000000000" pitchFamily="2" charset="-78"/>
          </a:endParaRPr>
        </a:p>
      </dsp:txBody>
      <dsp:txXfrm>
        <a:off x="3119835" y="41563"/>
        <a:ext cx="2249186" cy="1316739"/>
      </dsp:txXfrm>
    </dsp:sp>
    <dsp:sp modelId="{51AB15AF-F555-4AB9-B941-BF659B2DB98C}">
      <dsp:nvSpPr>
        <dsp:cNvPr id="0" name=""/>
        <dsp:cNvSpPr/>
      </dsp:nvSpPr>
      <dsp:spPr>
        <a:xfrm rot="5400000">
          <a:off x="4075307" y="2859074"/>
          <a:ext cx="1742625" cy="20980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C8A1155-47B8-4606-9617-7C8663471249}">
      <dsp:nvSpPr>
        <dsp:cNvPr id="0" name=""/>
        <dsp:cNvSpPr/>
      </dsp:nvSpPr>
      <dsp:spPr>
        <a:xfrm>
          <a:off x="3078869" y="1748936"/>
          <a:ext cx="2331118" cy="1398671"/>
        </a:xfrm>
        <a:prstGeom prst="roundRect">
          <a:avLst>
            <a:gd name="adj" fmla="val 10000"/>
          </a:avLst>
        </a:prstGeom>
        <a:solidFill>
          <a:schemeClr val="l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a:cs typeface="B Nazanin" panose="00000400000000000000" pitchFamily="2" charset="-78"/>
            </a:rPr>
            <a:t>ایجاد بار منفی روی سطح مناسب برای دیسپرس کردن کلوئیدهای پایدار</a:t>
          </a:r>
        </a:p>
      </dsp:txBody>
      <dsp:txXfrm>
        <a:off x="3119835" y="1789902"/>
        <a:ext cx="2249186" cy="1316739"/>
      </dsp:txXfrm>
    </dsp:sp>
    <dsp:sp modelId="{ED56AE45-6509-497D-B7BA-83F6B34ECA47}">
      <dsp:nvSpPr>
        <dsp:cNvPr id="0" name=""/>
        <dsp:cNvSpPr/>
      </dsp:nvSpPr>
      <dsp:spPr>
        <a:xfrm>
          <a:off x="3078869" y="3497275"/>
          <a:ext cx="2331118" cy="1398671"/>
        </a:xfrm>
        <a:prstGeom prst="roundRect">
          <a:avLst>
            <a:gd name="adj" fmla="val 10000"/>
          </a:avLst>
        </a:prstGeom>
        <a:solidFill>
          <a:schemeClr val="lt1">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1">
            <a:lnSpc>
              <a:spcPct val="90000"/>
            </a:lnSpc>
            <a:spcBef>
              <a:spcPct val="0"/>
            </a:spcBef>
            <a:spcAft>
              <a:spcPct val="35000"/>
            </a:spcAft>
          </a:pPr>
          <a:r>
            <a:rPr lang="en-US" sz="1400" b="1" kern="1200" dirty="0">
              <a:latin typeface="Times New Roman" panose="02020603050405020304" pitchFamily="18" charset="0"/>
              <a:cs typeface="Times New Roman" panose="02020603050405020304" pitchFamily="18" charset="0"/>
            </a:rPr>
            <a:t>terminated </a:t>
          </a:r>
          <a:r>
            <a:rPr lang="en-US" sz="1400" b="1" kern="1200" dirty="0" err="1">
              <a:latin typeface="Times New Roman" panose="02020603050405020304" pitchFamily="18" charset="0"/>
              <a:cs typeface="Times New Roman" panose="02020603050405020304" pitchFamily="18" charset="0"/>
            </a:rPr>
            <a:t>MXene</a:t>
          </a:r>
          <a:r>
            <a:rPr lang="en-US" sz="1400" b="1" kern="1200" dirty="0">
              <a:latin typeface="Times New Roman" panose="02020603050405020304" pitchFamily="18" charset="0"/>
              <a:cs typeface="Times New Roman" panose="02020603050405020304" pitchFamily="18" charset="0"/>
            </a:rPr>
            <a:t> sheets</a:t>
          </a:r>
          <a:r>
            <a:rPr lang="fa-IR" sz="1600" b="1" kern="1200" dirty="0">
              <a:cs typeface="B Nazanin" panose="00000400000000000000" pitchFamily="2" charset="-78"/>
            </a:rPr>
            <a:t>، در مقایسه با مشابه بدون این گروه‌های عاملی، بالاترین سطح پایداری ترمودینامیکی را هم دارند.</a:t>
          </a:r>
        </a:p>
      </dsp:txBody>
      <dsp:txXfrm>
        <a:off x="3119835" y="3538241"/>
        <a:ext cx="2249186" cy="1316739"/>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802BA1-8B49-470C-98AB-A9C88942FAC3}">
      <dsp:nvSpPr>
        <dsp:cNvPr id="0" name=""/>
        <dsp:cNvSpPr/>
      </dsp:nvSpPr>
      <dsp:spPr>
        <a:xfrm>
          <a:off x="549686" y="920617"/>
          <a:ext cx="2413771" cy="2413894"/>
        </a:xfrm>
        <a:prstGeom prst="ellipse">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AD2F7886-F749-4C2E-8331-ADE9291AAD54}">
      <dsp:nvSpPr>
        <dsp:cNvPr id="0" name=""/>
        <dsp:cNvSpPr/>
      </dsp:nvSpPr>
      <dsp:spPr>
        <a:xfrm>
          <a:off x="629386" y="1001095"/>
          <a:ext cx="2253336" cy="2252940"/>
        </a:xfrm>
        <a:prstGeom prst="ellipse">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ar-SA" sz="2000" kern="1200" dirty="0">
              <a:cs typeface="B Nazanin" panose="00000400000000000000" pitchFamily="2" charset="-78"/>
            </a:rPr>
            <a:t>نفوذ بین لایه‌ای مولکول‌های آب به همراه کاتیون‌ها </a:t>
          </a:r>
          <a:r>
            <a:rPr lang="fa-IR" sz="2000" kern="1200" dirty="0">
              <a:cs typeface="B Nazanin" panose="00000400000000000000" pitchFamily="2" charset="-78"/>
            </a:rPr>
            <a:t>و</a:t>
          </a:r>
          <a:r>
            <a:rPr lang="ar-SA" sz="2000" kern="1200" dirty="0">
              <a:cs typeface="B Nazanin" panose="00000400000000000000" pitchFamily="2" charset="-78"/>
            </a:rPr>
            <a:t> تشکیل مطلوب</a:t>
          </a:r>
          <a:endParaRPr lang="en-US" sz="2000" kern="1200" dirty="0">
            <a:cs typeface="B Nazanin" panose="00000400000000000000" pitchFamily="2" charset="-78"/>
          </a:endParaRPr>
        </a:p>
      </dsp:txBody>
      <dsp:txXfrm>
        <a:off x="951291" y="1323004"/>
        <a:ext cx="1609526" cy="1609122"/>
      </dsp:txXfrm>
    </dsp:sp>
    <dsp:sp modelId="{9957167F-6CCA-4056-9FFA-CD9216B90985}">
      <dsp:nvSpPr>
        <dsp:cNvPr id="0" name=""/>
        <dsp:cNvSpPr/>
      </dsp:nvSpPr>
      <dsp:spPr>
        <a:xfrm rot="13500000">
          <a:off x="3054523" y="920448"/>
          <a:ext cx="2413810" cy="2413810"/>
        </a:xfrm>
        <a:prstGeom prst="teardrop">
          <a:avLst>
            <a:gd name="adj" fmla="val 100000"/>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13CE2808-4835-4546-A2C0-6147061F4FB0}">
      <dsp:nvSpPr>
        <dsp:cNvPr id="0" name=""/>
        <dsp:cNvSpPr/>
      </dsp:nvSpPr>
      <dsp:spPr>
        <a:xfrm>
          <a:off x="3123892" y="1001095"/>
          <a:ext cx="2253336" cy="2252940"/>
        </a:xfrm>
        <a:prstGeom prst="ellipse">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a-IR" sz="2000" kern="1200" dirty="0">
              <a:solidFill>
                <a:schemeClr val="tx1"/>
              </a:solidFill>
              <a:cs typeface="B Nazanin" panose="00000400000000000000" pitchFamily="2" charset="-78"/>
            </a:rPr>
            <a:t>استفاده از </a:t>
          </a:r>
          <a:r>
            <a:rPr lang="ar-SA" sz="2000" kern="1200" dirty="0">
              <a:solidFill>
                <a:schemeClr val="tx1"/>
              </a:solidFill>
              <a:cs typeface="B Nazanin" panose="00000400000000000000" pitchFamily="2" charset="-78"/>
            </a:rPr>
            <a:t>مخلوط کم‌خطرتر شامل </a:t>
          </a:r>
          <a:r>
            <a:rPr lang="ar-SA" sz="2000" b="1" kern="1200" dirty="0">
              <a:solidFill>
                <a:srgbClr val="FF0066"/>
              </a:solidFill>
              <a:cs typeface="B Nazanin" panose="00000400000000000000" pitchFamily="2" charset="-78"/>
            </a:rPr>
            <a:t>اسید کلریدریک و نمک لیتیوم فلورید</a:t>
          </a:r>
          <a:endParaRPr lang="en-US" sz="2000" kern="1200" dirty="0">
            <a:solidFill>
              <a:srgbClr val="FF0066"/>
            </a:solidFill>
            <a:cs typeface="B Nazanin" panose="00000400000000000000" pitchFamily="2" charset="-78"/>
          </a:endParaRPr>
        </a:p>
      </dsp:txBody>
      <dsp:txXfrm>
        <a:off x="3445798" y="1323004"/>
        <a:ext cx="1609526" cy="1609122"/>
      </dsp:txXfrm>
    </dsp:sp>
    <dsp:sp modelId="{E14D6DFF-C3DC-4819-917E-6DAA5736EFA3}">
      <dsp:nvSpPr>
        <dsp:cNvPr id="0" name=""/>
        <dsp:cNvSpPr/>
      </dsp:nvSpPr>
      <dsp:spPr>
        <a:xfrm rot="13500000">
          <a:off x="5538679" y="920448"/>
          <a:ext cx="2413810" cy="2413810"/>
        </a:xfrm>
        <a:prstGeom prst="teardrop">
          <a:avLst>
            <a:gd name="adj" fmla="val 100000"/>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0E90C73-FED3-4AAF-9B28-2A4E2C6C9CC9}">
      <dsp:nvSpPr>
        <dsp:cNvPr id="0" name=""/>
        <dsp:cNvSpPr/>
      </dsp:nvSpPr>
      <dsp:spPr>
        <a:xfrm>
          <a:off x="5618399" y="1001095"/>
          <a:ext cx="2253336" cy="2252940"/>
        </a:xfrm>
        <a:prstGeom prst="ellipse">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a-IR" sz="2000" kern="1200" dirty="0">
              <a:cs typeface="B Nazanin" panose="00000400000000000000" pitchFamily="2" charset="-78"/>
            </a:rPr>
            <a:t>تحول به سمت اچانت‌هایی با خطرات کمتر</a:t>
          </a:r>
          <a:endParaRPr lang="en-US" sz="2000" kern="1200" dirty="0">
            <a:cs typeface="B Nazanin" panose="00000400000000000000" pitchFamily="2" charset="-78"/>
          </a:endParaRPr>
        </a:p>
      </dsp:txBody>
      <dsp:txXfrm>
        <a:off x="5940304" y="1323004"/>
        <a:ext cx="1609526" cy="1609122"/>
      </dsp:txXfrm>
    </dsp:sp>
    <dsp:sp modelId="{8DECCE0A-4587-4929-A53E-2212C1448E42}">
      <dsp:nvSpPr>
        <dsp:cNvPr id="0" name=""/>
        <dsp:cNvSpPr/>
      </dsp:nvSpPr>
      <dsp:spPr>
        <a:xfrm rot="13500000">
          <a:off x="8033186" y="920448"/>
          <a:ext cx="2413810" cy="2413810"/>
        </a:xfrm>
        <a:prstGeom prst="teardrop">
          <a:avLst>
            <a:gd name="adj" fmla="val 100000"/>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CE9EC53-32B2-4122-BC98-B06D4EFCDFF4}">
      <dsp:nvSpPr>
        <dsp:cNvPr id="0" name=""/>
        <dsp:cNvSpPr/>
      </dsp:nvSpPr>
      <dsp:spPr>
        <a:xfrm>
          <a:off x="8112905" y="1001095"/>
          <a:ext cx="2253336" cy="2252940"/>
        </a:xfrm>
        <a:prstGeom prst="ellipse">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a-IR" sz="2000" b="1" kern="1200" dirty="0">
              <a:cs typeface="B Nazanin" panose="00000400000000000000" pitchFamily="2" charset="-78"/>
            </a:rPr>
            <a:t>اثرات سمی و خطرناک</a:t>
          </a:r>
          <a:r>
            <a:rPr lang="fa-IR" sz="2000" kern="1200" dirty="0">
              <a:cs typeface="B Nazanin" panose="00000400000000000000" pitchFamily="2" charset="-78"/>
            </a:rPr>
            <a:t> </a:t>
          </a:r>
          <a:r>
            <a:rPr lang="fa-IR" sz="2000" b="1" kern="1200" dirty="0">
              <a:cs typeface="B Nazanin" panose="00000400000000000000" pitchFamily="2" charset="-78"/>
            </a:rPr>
            <a:t>هیدروفلوئوریک اسید </a:t>
          </a:r>
          <a:r>
            <a:rPr lang="fa-IR" sz="2000" kern="1200" dirty="0">
              <a:cs typeface="B Nazanin" panose="00000400000000000000" pitchFamily="2" charset="-78"/>
            </a:rPr>
            <a:t>غلیظ در سنتز مکسین‌ها</a:t>
          </a:r>
          <a:endParaRPr lang="en-US" sz="2000" kern="1200" dirty="0">
            <a:cs typeface="B Nazanin" panose="00000400000000000000" pitchFamily="2" charset="-78"/>
          </a:endParaRPr>
        </a:p>
      </dsp:txBody>
      <dsp:txXfrm>
        <a:off x="8434811" y="1323004"/>
        <a:ext cx="1609526" cy="1609122"/>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EC710A-4FCF-452D-A4C3-EF43748C2FFE}">
      <dsp:nvSpPr>
        <dsp:cNvPr id="0" name=""/>
        <dsp:cNvSpPr/>
      </dsp:nvSpPr>
      <dsp:spPr>
        <a:xfrm>
          <a:off x="0" y="263537"/>
          <a:ext cx="4848421" cy="1579725"/>
        </a:xfrm>
        <a:prstGeom prst="rect">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76291" tIns="354076" rIns="376291" bIns="128016" numCol="1" spcCol="1270" anchor="t" anchorCtr="0">
          <a:noAutofit/>
        </a:bodyPr>
        <a:lstStyle/>
        <a:p>
          <a:pPr marL="171450" lvl="1" indent="-171450" algn="justLow" defTabSz="800100" rtl="1">
            <a:lnSpc>
              <a:spcPct val="90000"/>
            </a:lnSpc>
            <a:spcBef>
              <a:spcPct val="0"/>
            </a:spcBef>
            <a:spcAft>
              <a:spcPct val="15000"/>
            </a:spcAft>
            <a:buChar char="••"/>
          </a:pPr>
          <a:r>
            <a:rPr lang="fa-IR" sz="1800" b="1" kern="1200">
              <a:solidFill>
                <a:srgbClr val="FF0066"/>
              </a:solidFill>
              <a:cs typeface="B Nazanin" panose="00000400000000000000" pitchFamily="2" charset="-78"/>
            </a:rPr>
            <a:t>بدون خطر </a:t>
          </a:r>
          <a:r>
            <a:rPr lang="fa-IR" sz="1800" b="1" kern="1200">
              <a:cs typeface="B Nazanin" panose="00000400000000000000" pitchFamily="2" charset="-78"/>
            </a:rPr>
            <a:t>برای محیط زیست </a:t>
          </a:r>
          <a:endParaRPr lang="en-US" sz="1800" b="1" kern="1200" dirty="0">
            <a:cs typeface="B Nazanin" panose="00000400000000000000" pitchFamily="2" charset="-78"/>
          </a:endParaRPr>
        </a:p>
        <a:p>
          <a:pPr marL="171450" lvl="1" indent="-171450" algn="justLow" defTabSz="800100" rtl="1">
            <a:lnSpc>
              <a:spcPct val="90000"/>
            </a:lnSpc>
            <a:spcBef>
              <a:spcPct val="0"/>
            </a:spcBef>
            <a:spcAft>
              <a:spcPct val="15000"/>
            </a:spcAft>
            <a:buChar char="••"/>
          </a:pPr>
          <a:r>
            <a:rPr lang="fa-IR" sz="1800" b="1" kern="1200">
              <a:solidFill>
                <a:srgbClr val="FF0066"/>
              </a:solidFill>
              <a:cs typeface="B Nazanin" panose="00000400000000000000" pitchFamily="2" charset="-78"/>
            </a:rPr>
            <a:t>قابلیت سنتز برای مقادیر زیاد </a:t>
          </a:r>
          <a:endParaRPr lang="en-US" sz="1800" b="1" kern="1200" dirty="0">
            <a:solidFill>
              <a:srgbClr val="FF0066"/>
            </a:solidFill>
            <a:cs typeface="B Nazanin" panose="00000400000000000000" pitchFamily="2" charset="-78"/>
          </a:endParaRPr>
        </a:p>
        <a:p>
          <a:pPr marL="171450" lvl="1" indent="-171450" algn="justLow" defTabSz="800100" rtl="1">
            <a:lnSpc>
              <a:spcPct val="90000"/>
            </a:lnSpc>
            <a:spcBef>
              <a:spcPct val="0"/>
            </a:spcBef>
            <a:spcAft>
              <a:spcPct val="15000"/>
            </a:spcAft>
            <a:buChar char="••"/>
          </a:pPr>
          <a:r>
            <a:rPr lang="fa-IR" sz="1800" b="1" kern="1200" dirty="0">
              <a:cs typeface="B Nazanin" panose="00000400000000000000" pitchFamily="2" charset="-78"/>
            </a:rPr>
            <a:t>جلوگیری از تماس با بخار بسیار خطرناک </a:t>
          </a:r>
          <a:r>
            <a:rPr lang="en-US" sz="1800" b="1" kern="1200" dirty="0">
              <a:latin typeface="Times New Roman" panose="02020603050405020304" pitchFamily="18" charset="0"/>
              <a:cs typeface="Times New Roman" panose="02020603050405020304" pitchFamily="18" charset="0"/>
            </a:rPr>
            <a:t>HF</a:t>
          </a:r>
          <a:r>
            <a:rPr lang="fa-IR" sz="1800" b="1" kern="1200" dirty="0">
              <a:cs typeface="B Nazanin" panose="00000400000000000000" pitchFamily="2" charset="-78"/>
            </a:rPr>
            <a:t> </a:t>
          </a:r>
          <a:endParaRPr lang="en-US" sz="1800" b="1" kern="1200" dirty="0">
            <a:cs typeface="B Nazanin" panose="00000400000000000000" pitchFamily="2" charset="-78"/>
          </a:endParaRPr>
        </a:p>
      </dsp:txBody>
      <dsp:txXfrm>
        <a:off x="0" y="263537"/>
        <a:ext cx="4848421" cy="1579725"/>
      </dsp:txXfrm>
    </dsp:sp>
    <dsp:sp modelId="{2CFFB0FD-6BEF-40BC-92ED-76C889932266}">
      <dsp:nvSpPr>
        <dsp:cNvPr id="0" name=""/>
        <dsp:cNvSpPr/>
      </dsp:nvSpPr>
      <dsp:spPr>
        <a:xfrm>
          <a:off x="1212105" y="12617"/>
          <a:ext cx="3393894" cy="501840"/>
        </a:xfrm>
        <a:prstGeom prst="round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281" tIns="0" rIns="128281" bIns="0" numCol="1" spcCol="1270" anchor="ctr" anchorCtr="0">
          <a:noAutofit/>
        </a:bodyPr>
        <a:lstStyle/>
        <a:p>
          <a:pPr lvl="0" algn="justLow" defTabSz="800100" rtl="1">
            <a:lnSpc>
              <a:spcPct val="90000"/>
            </a:lnSpc>
            <a:spcBef>
              <a:spcPct val="0"/>
            </a:spcBef>
            <a:spcAft>
              <a:spcPct val="35000"/>
            </a:spcAft>
          </a:pPr>
          <a:r>
            <a:rPr lang="fa-IR" sz="1800" b="1" kern="1200" dirty="0">
              <a:cs typeface="B Nazanin" panose="00000400000000000000" pitchFamily="2" charset="-78"/>
            </a:rPr>
            <a:t>ویژگی‌ها</a:t>
          </a:r>
          <a:endParaRPr lang="en-US" sz="1800" b="1" kern="1200" dirty="0">
            <a:cs typeface="B Nazanin" panose="00000400000000000000" pitchFamily="2" charset="-78"/>
          </a:endParaRPr>
        </a:p>
      </dsp:txBody>
      <dsp:txXfrm>
        <a:off x="1236603" y="37115"/>
        <a:ext cx="3344898" cy="452844"/>
      </dsp:txXfrm>
    </dsp:sp>
    <dsp:sp modelId="{BE006FF5-C735-42BB-BC45-13E190EAAB9B}">
      <dsp:nvSpPr>
        <dsp:cNvPr id="0" name=""/>
        <dsp:cNvSpPr/>
      </dsp:nvSpPr>
      <dsp:spPr>
        <a:xfrm>
          <a:off x="0" y="2185982"/>
          <a:ext cx="4848421" cy="1874250"/>
        </a:xfrm>
        <a:prstGeom prst="rect">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76291" tIns="354076" rIns="376291" bIns="128016" numCol="1" spcCol="1270" anchor="t" anchorCtr="0">
          <a:noAutofit/>
        </a:bodyPr>
        <a:lstStyle/>
        <a:p>
          <a:pPr marL="171450" lvl="1" indent="-171450" algn="justLow" defTabSz="800100" rtl="1">
            <a:lnSpc>
              <a:spcPct val="90000"/>
            </a:lnSpc>
            <a:spcBef>
              <a:spcPct val="0"/>
            </a:spcBef>
            <a:spcAft>
              <a:spcPct val="15000"/>
            </a:spcAft>
            <a:buChar char="••"/>
          </a:pPr>
          <a:r>
            <a:rPr lang="fa-IR" sz="1800" b="1" kern="1200" dirty="0">
              <a:cs typeface="B Nazanin" panose="00000400000000000000" pitchFamily="2" charset="-78"/>
            </a:rPr>
            <a:t>فروبردن </a:t>
          </a:r>
          <a:r>
            <a:rPr lang="en-US" sz="1800" b="1" kern="1200" dirty="0">
              <a:latin typeface="Times New Roman" panose="02020603050405020304" pitchFamily="18" charset="0"/>
              <a:cs typeface="Times New Roman" panose="02020603050405020304" pitchFamily="18" charset="0"/>
            </a:rPr>
            <a:t>Ti3AlC2</a:t>
          </a:r>
          <a:r>
            <a:rPr lang="ar-SA" sz="1800" b="1" kern="1200" dirty="0">
              <a:cs typeface="B Nazanin" panose="00000400000000000000" pitchFamily="2" charset="-78"/>
            </a:rPr>
            <a:t> در محلول آبی </a:t>
          </a:r>
          <a:r>
            <a:rPr lang="en-US" sz="1800" b="1" kern="1200" dirty="0" err="1">
              <a:latin typeface="Times New Roman" panose="02020603050405020304" pitchFamily="18" charset="0"/>
              <a:cs typeface="Times New Roman" panose="02020603050405020304" pitchFamily="18" charset="0"/>
            </a:rPr>
            <a:t>NaOH</a:t>
          </a:r>
          <a:r>
            <a:rPr lang="ar-SA" sz="1800" b="1" kern="1200" dirty="0">
              <a:cs typeface="B Nazanin" panose="00000400000000000000" pitchFamily="2" charset="-78"/>
            </a:rPr>
            <a:t> در دمای حدود </a:t>
          </a:r>
          <a:r>
            <a:rPr lang="en-US" sz="1800" b="1" kern="1200" dirty="0">
              <a:latin typeface="Times New Roman" panose="02020603050405020304" pitchFamily="18" charset="0"/>
              <a:cs typeface="Times New Roman" panose="02020603050405020304" pitchFamily="18" charset="0"/>
            </a:rPr>
            <a:t>85 ◦C</a:t>
          </a:r>
          <a:r>
            <a:rPr lang="ar-SA" sz="1800" b="1" kern="1200" dirty="0">
              <a:cs typeface="B Nazanin" panose="00000400000000000000" pitchFamily="2" charset="-78"/>
            </a:rPr>
            <a:t> به مدت 100 ساعت</a:t>
          </a:r>
          <a:endParaRPr lang="en-US" sz="1800" b="1" kern="1200" dirty="0">
            <a:cs typeface="B Nazanin" panose="00000400000000000000" pitchFamily="2" charset="-78"/>
          </a:endParaRPr>
        </a:p>
        <a:p>
          <a:pPr marL="171450" lvl="1" indent="-171450" algn="justLow" defTabSz="800100" rtl="1">
            <a:lnSpc>
              <a:spcPct val="90000"/>
            </a:lnSpc>
            <a:spcBef>
              <a:spcPct val="0"/>
            </a:spcBef>
            <a:spcAft>
              <a:spcPct val="15000"/>
            </a:spcAft>
            <a:buChar char="••"/>
          </a:pPr>
          <a:r>
            <a:rPr lang="ar-SA" sz="1800" b="1" kern="1200" dirty="0">
              <a:cs typeface="B Nazanin" panose="00000400000000000000" pitchFamily="2" charset="-78"/>
            </a:rPr>
            <a:t>عملیات هیدورترمال با استفاده از اسید سولفوریک 1 مولار در دمای </a:t>
          </a:r>
          <a:r>
            <a:rPr lang="en-US" sz="1800" b="1" kern="1200" dirty="0">
              <a:latin typeface="Times New Roman" panose="02020603050405020304" pitchFamily="18" charset="0"/>
              <a:cs typeface="Times New Roman" panose="02020603050405020304" pitchFamily="18" charset="0"/>
            </a:rPr>
            <a:t>85 ◦C</a:t>
          </a:r>
          <a:r>
            <a:rPr lang="ar-SA" sz="1800" b="1" kern="1200" dirty="0">
              <a:cs typeface="B Nazanin" panose="00000400000000000000" pitchFamily="2" charset="-78"/>
            </a:rPr>
            <a:t> به مدت 1.5 ساعت</a:t>
          </a:r>
          <a:endParaRPr lang="en-US" sz="1800" b="1" kern="1200" dirty="0">
            <a:cs typeface="B Nazanin" panose="00000400000000000000" pitchFamily="2" charset="-78"/>
          </a:endParaRPr>
        </a:p>
      </dsp:txBody>
      <dsp:txXfrm>
        <a:off x="0" y="2185982"/>
        <a:ext cx="4848421" cy="1874250"/>
      </dsp:txXfrm>
    </dsp:sp>
    <dsp:sp modelId="{06A9F5C7-632F-4EDF-9F12-64AF80A474BF}">
      <dsp:nvSpPr>
        <dsp:cNvPr id="0" name=""/>
        <dsp:cNvSpPr/>
      </dsp:nvSpPr>
      <dsp:spPr>
        <a:xfrm>
          <a:off x="1212105" y="1935062"/>
          <a:ext cx="3393894" cy="501840"/>
        </a:xfrm>
        <a:prstGeom prst="round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281" tIns="0" rIns="128281" bIns="0" numCol="1" spcCol="1270" anchor="ctr" anchorCtr="0">
          <a:noAutofit/>
        </a:bodyPr>
        <a:lstStyle/>
        <a:p>
          <a:pPr lvl="0" algn="justLow" defTabSz="800100" rtl="1">
            <a:lnSpc>
              <a:spcPct val="90000"/>
            </a:lnSpc>
            <a:spcBef>
              <a:spcPct val="0"/>
            </a:spcBef>
            <a:spcAft>
              <a:spcPct val="35000"/>
            </a:spcAft>
          </a:pPr>
          <a:r>
            <a:rPr lang="fa-IR" sz="1800" b="1" kern="1200" dirty="0">
              <a:cs typeface="B Nazanin" panose="00000400000000000000" pitchFamily="2" charset="-78"/>
            </a:rPr>
            <a:t>مراحل</a:t>
          </a:r>
          <a:endParaRPr lang="en-US" sz="1800" b="1" kern="1200" dirty="0">
            <a:cs typeface="B Nazanin" panose="00000400000000000000" pitchFamily="2" charset="-78"/>
          </a:endParaRPr>
        </a:p>
      </dsp:txBody>
      <dsp:txXfrm>
        <a:off x="1236603" y="1959560"/>
        <a:ext cx="3344898" cy="452844"/>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AAC808-1AA7-4AD0-9CCC-83663E12A373}">
      <dsp:nvSpPr>
        <dsp:cNvPr id="0" name=""/>
        <dsp:cNvSpPr/>
      </dsp:nvSpPr>
      <dsp:spPr>
        <a:xfrm>
          <a:off x="1422248" y="619503"/>
          <a:ext cx="4140279" cy="4140279"/>
        </a:xfrm>
        <a:prstGeom prst="blockArc">
          <a:avLst>
            <a:gd name="adj1" fmla="val 11880000"/>
            <a:gd name="adj2" fmla="val 16200000"/>
            <a:gd name="adj3" fmla="val 4633"/>
          </a:avLst>
        </a:prstGeom>
        <a:solidFill>
          <a:schemeClr val="accent1">
            <a:tint val="60000"/>
            <a:hueOff val="0"/>
            <a:satOff val="0"/>
            <a:lumOff val="0"/>
            <a:alphaOff val="0"/>
          </a:schemeClr>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B18CCF30-87C1-4E64-860C-29CC056C0CF4}">
      <dsp:nvSpPr>
        <dsp:cNvPr id="0" name=""/>
        <dsp:cNvSpPr/>
      </dsp:nvSpPr>
      <dsp:spPr>
        <a:xfrm>
          <a:off x="1422248" y="619503"/>
          <a:ext cx="4140279" cy="4140279"/>
        </a:xfrm>
        <a:prstGeom prst="blockArc">
          <a:avLst>
            <a:gd name="adj1" fmla="val 7560000"/>
            <a:gd name="adj2" fmla="val 11880000"/>
            <a:gd name="adj3" fmla="val 4633"/>
          </a:avLst>
        </a:prstGeom>
        <a:solidFill>
          <a:schemeClr val="accent1">
            <a:tint val="60000"/>
            <a:hueOff val="0"/>
            <a:satOff val="0"/>
            <a:lumOff val="0"/>
            <a:alphaOff val="0"/>
          </a:schemeClr>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ED81FD2-E379-4205-B73E-B5BF93855EC6}">
      <dsp:nvSpPr>
        <dsp:cNvPr id="0" name=""/>
        <dsp:cNvSpPr/>
      </dsp:nvSpPr>
      <dsp:spPr>
        <a:xfrm>
          <a:off x="1422248" y="619503"/>
          <a:ext cx="4140279" cy="4140279"/>
        </a:xfrm>
        <a:prstGeom prst="blockArc">
          <a:avLst>
            <a:gd name="adj1" fmla="val 3240000"/>
            <a:gd name="adj2" fmla="val 7560000"/>
            <a:gd name="adj3" fmla="val 4633"/>
          </a:avLst>
        </a:prstGeom>
        <a:solidFill>
          <a:schemeClr val="accent1">
            <a:tint val="60000"/>
            <a:hueOff val="0"/>
            <a:satOff val="0"/>
            <a:lumOff val="0"/>
            <a:alphaOff val="0"/>
          </a:schemeClr>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1C424FE-72F8-4472-BC27-CFB4E6C318DD}">
      <dsp:nvSpPr>
        <dsp:cNvPr id="0" name=""/>
        <dsp:cNvSpPr/>
      </dsp:nvSpPr>
      <dsp:spPr>
        <a:xfrm>
          <a:off x="1422248" y="619503"/>
          <a:ext cx="4140279" cy="4140279"/>
        </a:xfrm>
        <a:prstGeom prst="blockArc">
          <a:avLst>
            <a:gd name="adj1" fmla="val 20520000"/>
            <a:gd name="adj2" fmla="val 3240000"/>
            <a:gd name="adj3" fmla="val 4633"/>
          </a:avLst>
        </a:prstGeom>
        <a:solidFill>
          <a:schemeClr val="accent1">
            <a:tint val="60000"/>
            <a:hueOff val="0"/>
            <a:satOff val="0"/>
            <a:lumOff val="0"/>
            <a:alphaOff val="0"/>
          </a:schemeClr>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81B4A12F-5323-48AC-A608-71EB67164099}">
      <dsp:nvSpPr>
        <dsp:cNvPr id="0" name=""/>
        <dsp:cNvSpPr/>
      </dsp:nvSpPr>
      <dsp:spPr>
        <a:xfrm>
          <a:off x="1422248" y="619503"/>
          <a:ext cx="4140279" cy="4140279"/>
        </a:xfrm>
        <a:prstGeom prst="blockArc">
          <a:avLst>
            <a:gd name="adj1" fmla="val 16200000"/>
            <a:gd name="adj2" fmla="val 20520000"/>
            <a:gd name="adj3" fmla="val 4633"/>
          </a:avLst>
        </a:prstGeom>
        <a:solidFill>
          <a:schemeClr val="accent1">
            <a:tint val="60000"/>
            <a:hueOff val="0"/>
            <a:satOff val="0"/>
            <a:lumOff val="0"/>
            <a:alphaOff val="0"/>
          </a:schemeClr>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AE992FF1-F451-4467-BEC5-F5CE83D8C687}">
      <dsp:nvSpPr>
        <dsp:cNvPr id="0" name=""/>
        <dsp:cNvSpPr/>
      </dsp:nvSpPr>
      <dsp:spPr>
        <a:xfrm>
          <a:off x="2540848" y="1738103"/>
          <a:ext cx="1903078" cy="1903078"/>
        </a:xfrm>
        <a:prstGeom prst="ellipse">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rtl="1">
            <a:lnSpc>
              <a:spcPct val="90000"/>
            </a:lnSpc>
            <a:spcBef>
              <a:spcPct val="0"/>
            </a:spcBef>
            <a:spcAft>
              <a:spcPct val="35000"/>
            </a:spcAft>
          </a:pPr>
          <a:r>
            <a:rPr lang="fa-IR" sz="1600" b="1" kern="1200" dirty="0">
              <a:cs typeface="B Nazanin" panose="00000400000000000000" pitchFamily="2" charset="-78"/>
            </a:rPr>
            <a:t>مزایای سنتز هیدروترمال نسبت به </a:t>
          </a:r>
          <a:r>
            <a:rPr lang="ar-SA" sz="1600" b="1" kern="1200" dirty="0">
              <a:cs typeface="B Nazanin" panose="00000400000000000000" pitchFamily="2" charset="-78"/>
            </a:rPr>
            <a:t>سنتز </a:t>
          </a:r>
          <a:r>
            <a:rPr lang="en-US" sz="1600" b="1" kern="1200" dirty="0">
              <a:cs typeface="B Nazanin" panose="00000400000000000000" pitchFamily="2" charset="-78"/>
            </a:rPr>
            <a:t>Ti3C2</a:t>
          </a:r>
          <a:r>
            <a:rPr lang="ar-SA" sz="1600" b="1" kern="1200" dirty="0">
              <a:cs typeface="B Nazanin" panose="00000400000000000000" pitchFamily="2" charset="-78"/>
            </a:rPr>
            <a:t> </a:t>
          </a:r>
          <a:r>
            <a:rPr lang="fa-IR" sz="1600" b="1" kern="1200" dirty="0">
              <a:cs typeface="B Nazanin" panose="00000400000000000000" pitchFamily="2" charset="-78"/>
            </a:rPr>
            <a:t>به </a:t>
          </a:r>
          <a:r>
            <a:rPr lang="ar-SA" sz="1600" b="1" kern="1200" dirty="0">
              <a:cs typeface="B Nazanin" panose="00000400000000000000" pitchFamily="2" charset="-78"/>
            </a:rPr>
            <a:t>روش سنتی اچانت </a:t>
          </a:r>
          <a:r>
            <a:rPr lang="en-US" sz="1600" b="1" kern="1200" dirty="0">
              <a:cs typeface="B Nazanin" panose="00000400000000000000" pitchFamily="2" charset="-78"/>
            </a:rPr>
            <a:t>HF</a:t>
          </a:r>
        </a:p>
      </dsp:txBody>
      <dsp:txXfrm>
        <a:off x="2819547" y="2016802"/>
        <a:ext cx="1345680" cy="1345680"/>
      </dsp:txXfrm>
    </dsp:sp>
    <dsp:sp modelId="{47BBF46C-5107-4F8F-B0A2-7A4537732725}">
      <dsp:nvSpPr>
        <dsp:cNvPr id="0" name=""/>
        <dsp:cNvSpPr/>
      </dsp:nvSpPr>
      <dsp:spPr>
        <a:xfrm>
          <a:off x="2826310" y="1383"/>
          <a:ext cx="1332155" cy="1332155"/>
        </a:xfrm>
        <a:prstGeom prst="ellipse">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fa-IR" sz="1400" b="1" kern="1200">
              <a:cs typeface="B Nazanin" panose="00000400000000000000" pitchFamily="2" charset="-78"/>
            </a:rPr>
            <a:t>بهبود حذف لایه‌های آلومینیوم</a:t>
          </a:r>
          <a:endParaRPr lang="en-US" sz="1400" b="1" kern="1200" dirty="0"/>
        </a:p>
      </dsp:txBody>
      <dsp:txXfrm>
        <a:off x="3021400" y="196473"/>
        <a:ext cx="941975" cy="941975"/>
      </dsp:txXfrm>
    </dsp:sp>
    <dsp:sp modelId="{E0858F78-E1B8-42FC-8E56-F758A68DB0DD}">
      <dsp:nvSpPr>
        <dsp:cNvPr id="0" name=""/>
        <dsp:cNvSpPr/>
      </dsp:nvSpPr>
      <dsp:spPr>
        <a:xfrm>
          <a:off x="4749519" y="1398676"/>
          <a:ext cx="1332155" cy="1332155"/>
        </a:xfrm>
        <a:prstGeom prst="ellipse">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fa-IR" sz="1400" b="1" kern="1200">
              <a:cs typeface="B Nazanin" panose="00000400000000000000" pitchFamily="2" charset="-78"/>
            </a:rPr>
            <a:t>افزایش ثابت شبکه</a:t>
          </a:r>
          <a:endParaRPr lang="en-US" sz="1400" b="1" kern="1200" dirty="0"/>
        </a:p>
      </dsp:txBody>
      <dsp:txXfrm>
        <a:off x="4944609" y="1593766"/>
        <a:ext cx="941975" cy="941975"/>
      </dsp:txXfrm>
    </dsp:sp>
    <dsp:sp modelId="{1F96AAFD-A160-4057-9154-1B5641912D76}">
      <dsp:nvSpPr>
        <dsp:cNvPr id="0" name=""/>
        <dsp:cNvSpPr/>
      </dsp:nvSpPr>
      <dsp:spPr>
        <a:xfrm>
          <a:off x="4014919" y="3659544"/>
          <a:ext cx="1332155" cy="1332155"/>
        </a:xfrm>
        <a:prstGeom prst="ellipse">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fa-IR" sz="1400" b="1" kern="1200">
              <a:cs typeface="B Nazanin" panose="00000400000000000000" pitchFamily="2" charset="-78"/>
            </a:rPr>
            <a:t> پهنای بین لایه‌ای بیشینه بین مکسین‌های دوبعدی</a:t>
          </a:r>
          <a:endParaRPr lang="en-US" sz="1400" b="1" kern="1200" dirty="0"/>
        </a:p>
      </dsp:txBody>
      <dsp:txXfrm>
        <a:off x="4210009" y="3854634"/>
        <a:ext cx="941975" cy="941975"/>
      </dsp:txXfrm>
    </dsp:sp>
    <dsp:sp modelId="{8E6A88FF-B533-4107-98F3-06CEA7D7C264}">
      <dsp:nvSpPr>
        <dsp:cNvPr id="0" name=""/>
        <dsp:cNvSpPr/>
      </dsp:nvSpPr>
      <dsp:spPr>
        <a:xfrm>
          <a:off x="1637701" y="3659544"/>
          <a:ext cx="1332155" cy="1332155"/>
        </a:xfrm>
        <a:prstGeom prst="ellipse">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fa-IR" sz="1400" b="1" kern="1200">
              <a:cs typeface="B Nazanin" panose="00000400000000000000" pitchFamily="2" charset="-78"/>
            </a:rPr>
            <a:t> توزیع سطحی </a:t>
          </a:r>
          <a:r>
            <a:rPr lang="en-US" sz="1400" b="1" kern="1200">
              <a:cs typeface="B Nazanin" panose="00000400000000000000" pitchFamily="2" charset="-78"/>
            </a:rPr>
            <a:t>BET</a:t>
          </a:r>
          <a:r>
            <a:rPr lang="fa-IR" sz="1400" b="1" kern="1200">
              <a:cs typeface="B Nazanin" panose="00000400000000000000" pitchFamily="2" charset="-78"/>
            </a:rPr>
            <a:t> بهتر</a:t>
          </a:r>
          <a:endParaRPr lang="en-US" sz="1400" b="1" kern="1200" dirty="0"/>
        </a:p>
      </dsp:txBody>
      <dsp:txXfrm>
        <a:off x="1832791" y="3854634"/>
        <a:ext cx="941975" cy="941975"/>
      </dsp:txXfrm>
    </dsp:sp>
    <dsp:sp modelId="{5594CCA6-5CBD-4183-BCFE-EF524B449E3B}">
      <dsp:nvSpPr>
        <dsp:cNvPr id="0" name=""/>
        <dsp:cNvSpPr/>
      </dsp:nvSpPr>
      <dsp:spPr>
        <a:xfrm>
          <a:off x="903101" y="1398676"/>
          <a:ext cx="1332155" cy="1332155"/>
        </a:xfrm>
        <a:prstGeom prst="ellipse">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fa-IR" sz="1400" b="1" kern="1200" dirty="0">
              <a:cs typeface="B Nazanin" panose="00000400000000000000" pitchFamily="2" charset="-78"/>
            </a:rPr>
            <a:t>پوسته پوسته شدن راحت</a:t>
          </a:r>
          <a:endParaRPr lang="en-US" sz="1400" b="1" kern="1200" dirty="0"/>
        </a:p>
      </dsp:txBody>
      <dsp:txXfrm>
        <a:off x="1098191" y="1593766"/>
        <a:ext cx="941975" cy="941975"/>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76C790-C399-416D-A57B-3B67CEF687E3}">
      <dsp:nvSpPr>
        <dsp:cNvPr id="0" name=""/>
        <dsp:cNvSpPr/>
      </dsp:nvSpPr>
      <dsp:spPr>
        <a:xfrm>
          <a:off x="4238" y="0"/>
          <a:ext cx="1487276" cy="4548336"/>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a:cs typeface="B Titr" panose="00000700000000000000" pitchFamily="2" charset="-78"/>
            </a:rPr>
            <a:t>میانگین ارجاع</a:t>
          </a:r>
          <a:endParaRPr lang="en-US" sz="2400" kern="1200" dirty="0">
            <a:cs typeface="B Titr" panose="00000700000000000000" pitchFamily="2" charset="-78"/>
          </a:endParaRPr>
        </a:p>
      </dsp:txBody>
      <dsp:txXfrm>
        <a:off x="4238" y="0"/>
        <a:ext cx="1487276" cy="1364500"/>
      </dsp:txXfrm>
    </dsp:sp>
    <dsp:sp modelId="{B0F604BE-0311-49A1-BBD2-E12C9AB5A34E}">
      <dsp:nvSpPr>
        <dsp:cNvPr id="0" name=""/>
        <dsp:cNvSpPr/>
      </dsp:nvSpPr>
      <dsp:spPr>
        <a:xfrm>
          <a:off x="152965" y="1365833"/>
          <a:ext cx="1189820" cy="1371385"/>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fa-IR" sz="2200" kern="1200" dirty="0">
              <a:cs typeface="B Titr" panose="00000700000000000000" pitchFamily="2" charset="-78"/>
            </a:rPr>
            <a:t>7.77</a:t>
          </a:r>
          <a:endParaRPr lang="en-US" sz="2200" kern="1200" dirty="0">
            <a:cs typeface="B Titr" panose="00000700000000000000" pitchFamily="2" charset="-78"/>
          </a:endParaRPr>
        </a:p>
      </dsp:txBody>
      <dsp:txXfrm>
        <a:off x="187814" y="1400682"/>
        <a:ext cx="1120122" cy="1301687"/>
      </dsp:txXfrm>
    </dsp:sp>
    <dsp:sp modelId="{08786E7F-6553-483A-A13A-D546045D265F}">
      <dsp:nvSpPr>
        <dsp:cNvPr id="0" name=""/>
        <dsp:cNvSpPr/>
      </dsp:nvSpPr>
      <dsp:spPr>
        <a:xfrm>
          <a:off x="152965" y="2948201"/>
          <a:ext cx="1189820" cy="1371385"/>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fa-IR" sz="2200" kern="1200" dirty="0">
              <a:cs typeface="B Titr" panose="00000700000000000000" pitchFamily="2" charset="-78"/>
            </a:rPr>
            <a:t>رتبه اول</a:t>
          </a:r>
          <a:endParaRPr lang="en-US" sz="2200" kern="1200" dirty="0">
            <a:cs typeface="B Titr" panose="00000700000000000000" pitchFamily="2" charset="-78"/>
          </a:endParaRPr>
        </a:p>
      </dsp:txBody>
      <dsp:txXfrm>
        <a:off x="187814" y="2983050"/>
        <a:ext cx="1120122" cy="1301687"/>
      </dsp:txXfrm>
    </dsp:sp>
    <dsp:sp modelId="{9133CF2E-213D-4F3C-AF38-786447271A82}">
      <dsp:nvSpPr>
        <dsp:cNvPr id="0" name=""/>
        <dsp:cNvSpPr/>
      </dsp:nvSpPr>
      <dsp:spPr>
        <a:xfrm>
          <a:off x="1603060" y="0"/>
          <a:ext cx="1487276" cy="4548336"/>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a:cs typeface="B Titr" panose="00000700000000000000" pitchFamily="2" charset="-78"/>
            </a:rPr>
            <a:t>کل ارجاعات</a:t>
          </a:r>
          <a:endParaRPr lang="en-US" sz="2400" kern="1200" dirty="0">
            <a:cs typeface="B Titr" panose="00000700000000000000" pitchFamily="2" charset="-78"/>
          </a:endParaRPr>
        </a:p>
      </dsp:txBody>
      <dsp:txXfrm>
        <a:off x="1603060" y="0"/>
        <a:ext cx="1487276" cy="1364500"/>
      </dsp:txXfrm>
    </dsp:sp>
    <dsp:sp modelId="{AE368671-BC70-423E-B7EF-A086810D1B6D}">
      <dsp:nvSpPr>
        <dsp:cNvPr id="0" name=""/>
        <dsp:cNvSpPr/>
      </dsp:nvSpPr>
      <dsp:spPr>
        <a:xfrm>
          <a:off x="1751787" y="1365833"/>
          <a:ext cx="1189820" cy="1371385"/>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fa-IR" sz="2200" kern="1200" dirty="0">
              <a:cs typeface="B Titr" panose="00000700000000000000" pitchFamily="2" charset="-78"/>
            </a:rPr>
            <a:t>11535</a:t>
          </a:r>
          <a:endParaRPr lang="en-US" sz="2200" kern="1200" dirty="0">
            <a:cs typeface="B Titr" panose="00000700000000000000" pitchFamily="2" charset="-78"/>
          </a:endParaRPr>
        </a:p>
      </dsp:txBody>
      <dsp:txXfrm>
        <a:off x="1786636" y="1400682"/>
        <a:ext cx="1120122" cy="1301687"/>
      </dsp:txXfrm>
    </dsp:sp>
    <dsp:sp modelId="{7C6E0E2B-F800-4027-BCFB-01B77533ED30}">
      <dsp:nvSpPr>
        <dsp:cNvPr id="0" name=""/>
        <dsp:cNvSpPr/>
      </dsp:nvSpPr>
      <dsp:spPr>
        <a:xfrm>
          <a:off x="1751787" y="2948201"/>
          <a:ext cx="1189820" cy="1371385"/>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fa-IR" sz="2200" kern="1200" dirty="0">
              <a:cs typeface="B Titr" panose="00000700000000000000" pitchFamily="2" charset="-78"/>
            </a:rPr>
            <a:t>رتبه پانزدهم</a:t>
          </a:r>
          <a:endParaRPr lang="en-US" sz="2200" kern="1200">
            <a:cs typeface="B Titr" panose="00000700000000000000" pitchFamily="2" charset="-78"/>
          </a:endParaRPr>
        </a:p>
      </dsp:txBody>
      <dsp:txXfrm>
        <a:off x="1786636" y="2983050"/>
        <a:ext cx="1120122" cy="1301687"/>
      </dsp:txXfrm>
    </dsp:sp>
    <dsp:sp modelId="{173678CA-9E77-4A44-A277-85B4CA3532DB}">
      <dsp:nvSpPr>
        <dsp:cNvPr id="0" name=""/>
        <dsp:cNvSpPr/>
      </dsp:nvSpPr>
      <dsp:spPr>
        <a:xfrm>
          <a:off x="3201881" y="0"/>
          <a:ext cx="1487276" cy="4548336"/>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a:latin typeface="Times New Roman" panose="02020603050405020304" pitchFamily="18" charset="0"/>
              <a:cs typeface="Times New Roman" panose="02020603050405020304" pitchFamily="18" charset="0"/>
            </a:rPr>
            <a:t>h-Index</a:t>
          </a:r>
          <a:endParaRPr lang="en-US" sz="2700" b="1" kern="1200" dirty="0">
            <a:latin typeface="Times New Roman" panose="02020603050405020304" pitchFamily="18" charset="0"/>
            <a:cs typeface="Times New Roman" panose="02020603050405020304" pitchFamily="18" charset="0"/>
          </a:endParaRPr>
        </a:p>
      </dsp:txBody>
      <dsp:txXfrm>
        <a:off x="3201881" y="0"/>
        <a:ext cx="1487276" cy="1364500"/>
      </dsp:txXfrm>
    </dsp:sp>
    <dsp:sp modelId="{377E51DC-FB8C-43C2-8694-07B40A773B02}">
      <dsp:nvSpPr>
        <dsp:cNvPr id="0" name=""/>
        <dsp:cNvSpPr/>
      </dsp:nvSpPr>
      <dsp:spPr>
        <a:xfrm>
          <a:off x="3350609" y="1365833"/>
          <a:ext cx="1189820" cy="1371385"/>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fa-IR" sz="2200" kern="1200" dirty="0">
              <a:cs typeface="B Titr" panose="00000700000000000000" pitchFamily="2" charset="-78"/>
            </a:rPr>
            <a:t>38.00</a:t>
          </a:r>
          <a:endParaRPr lang="en-US" sz="2200" kern="1200" dirty="0">
            <a:cs typeface="B Titr" panose="00000700000000000000" pitchFamily="2" charset="-78"/>
          </a:endParaRPr>
        </a:p>
      </dsp:txBody>
      <dsp:txXfrm>
        <a:off x="3385458" y="1400682"/>
        <a:ext cx="1120122" cy="1301687"/>
      </dsp:txXfrm>
    </dsp:sp>
    <dsp:sp modelId="{05A9D75B-E4AE-4B8B-A054-B3CDFFE375B5}">
      <dsp:nvSpPr>
        <dsp:cNvPr id="0" name=""/>
        <dsp:cNvSpPr/>
      </dsp:nvSpPr>
      <dsp:spPr>
        <a:xfrm>
          <a:off x="3350609" y="2948201"/>
          <a:ext cx="1189820" cy="1371385"/>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fa-IR" sz="2200" kern="1200" dirty="0">
              <a:cs typeface="B Titr" panose="00000700000000000000" pitchFamily="2" charset="-78"/>
            </a:rPr>
            <a:t>رتبه نهم</a:t>
          </a:r>
          <a:endParaRPr lang="en-US" sz="2200" kern="1200" dirty="0">
            <a:cs typeface="B Titr" panose="00000700000000000000" pitchFamily="2" charset="-78"/>
          </a:endParaRPr>
        </a:p>
      </dsp:txBody>
      <dsp:txXfrm>
        <a:off x="3385458" y="2983050"/>
        <a:ext cx="1120122" cy="1301687"/>
      </dsp:txXfrm>
    </dsp:sp>
    <dsp:sp modelId="{F655DE46-5326-4C81-911C-151D8DA6BFA8}">
      <dsp:nvSpPr>
        <dsp:cNvPr id="0" name=""/>
        <dsp:cNvSpPr/>
      </dsp:nvSpPr>
      <dsp:spPr>
        <a:xfrm>
          <a:off x="4800703" y="0"/>
          <a:ext cx="1487276" cy="4548336"/>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a:cs typeface="B Titr" panose="00000700000000000000" pitchFamily="2" charset="-78"/>
            </a:rPr>
            <a:t>تعداد مقالات</a:t>
          </a:r>
          <a:endParaRPr lang="en-US" sz="2400" kern="1200" dirty="0">
            <a:cs typeface="B Titr" panose="00000700000000000000" pitchFamily="2" charset="-78"/>
          </a:endParaRPr>
        </a:p>
      </dsp:txBody>
      <dsp:txXfrm>
        <a:off x="4800703" y="0"/>
        <a:ext cx="1487276" cy="1364500"/>
      </dsp:txXfrm>
    </dsp:sp>
    <dsp:sp modelId="{F90F0957-AC57-4EBA-8493-E557EDC2F80E}">
      <dsp:nvSpPr>
        <dsp:cNvPr id="0" name=""/>
        <dsp:cNvSpPr/>
      </dsp:nvSpPr>
      <dsp:spPr>
        <a:xfrm>
          <a:off x="4949431" y="1365833"/>
          <a:ext cx="1189820" cy="1371385"/>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fa-IR" sz="2200" kern="1200" dirty="0">
              <a:cs typeface="B Titr" panose="00000700000000000000" pitchFamily="2" charset="-78"/>
            </a:rPr>
            <a:t>1485</a:t>
          </a:r>
          <a:endParaRPr lang="en-US" sz="2200" kern="1200" dirty="0">
            <a:cs typeface="B Titr" panose="00000700000000000000" pitchFamily="2" charset="-78"/>
          </a:endParaRPr>
        </a:p>
      </dsp:txBody>
      <dsp:txXfrm>
        <a:off x="4984280" y="1400682"/>
        <a:ext cx="1120122" cy="1301687"/>
      </dsp:txXfrm>
    </dsp:sp>
    <dsp:sp modelId="{29E19DD6-D6DD-49A0-B1AC-25723AE59138}">
      <dsp:nvSpPr>
        <dsp:cNvPr id="0" name=""/>
        <dsp:cNvSpPr/>
      </dsp:nvSpPr>
      <dsp:spPr>
        <a:xfrm>
          <a:off x="4949431" y="2948201"/>
          <a:ext cx="1189820" cy="1371385"/>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fa-IR" sz="2200" kern="1200" dirty="0">
              <a:cs typeface="B Titr" panose="00000700000000000000" pitchFamily="2" charset="-78"/>
            </a:rPr>
            <a:t>رتبه بیست و یکم</a:t>
          </a:r>
          <a:endParaRPr lang="en-US" sz="2200" kern="1200" dirty="0">
            <a:cs typeface="B Titr" panose="00000700000000000000" pitchFamily="2" charset="-78"/>
          </a:endParaRPr>
        </a:p>
      </dsp:txBody>
      <dsp:txXfrm>
        <a:off x="4984280" y="2983050"/>
        <a:ext cx="1120122" cy="1301687"/>
      </dsp:txXfrm>
    </dsp:sp>
    <dsp:sp modelId="{5A562F2A-E082-4C81-98FA-7CCD32F6A9E8}">
      <dsp:nvSpPr>
        <dsp:cNvPr id="0" name=""/>
        <dsp:cNvSpPr/>
      </dsp:nvSpPr>
      <dsp:spPr>
        <a:xfrm>
          <a:off x="6399525" y="0"/>
          <a:ext cx="1487276" cy="4548336"/>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kern="1200" dirty="0">
              <a:cs typeface="B Titr" panose="00000700000000000000" pitchFamily="2" charset="-78"/>
            </a:rPr>
            <a:t>تعداد پتنت‌ها در </a:t>
          </a:r>
          <a:r>
            <a:rPr lang="en-US" sz="2800" b="1" kern="1200" dirty="0">
              <a:latin typeface="Times New Roman" panose="02020603050405020304" pitchFamily="18" charset="0"/>
              <a:cs typeface="Times New Roman" panose="02020603050405020304" pitchFamily="18" charset="0"/>
            </a:rPr>
            <a:t>USPTO</a:t>
          </a:r>
          <a:endParaRPr lang="en-US" sz="2700" b="1" kern="1200" dirty="0">
            <a:latin typeface="Times New Roman" panose="02020603050405020304" pitchFamily="18" charset="0"/>
            <a:cs typeface="Times New Roman" panose="02020603050405020304" pitchFamily="18" charset="0"/>
          </a:endParaRPr>
        </a:p>
      </dsp:txBody>
      <dsp:txXfrm>
        <a:off x="6399525" y="0"/>
        <a:ext cx="1487276" cy="1364500"/>
      </dsp:txXfrm>
    </dsp:sp>
    <dsp:sp modelId="{C04E9BAC-834E-45FD-9C51-6C5E2C372B40}">
      <dsp:nvSpPr>
        <dsp:cNvPr id="0" name=""/>
        <dsp:cNvSpPr/>
      </dsp:nvSpPr>
      <dsp:spPr>
        <a:xfrm>
          <a:off x="6548253" y="1365833"/>
          <a:ext cx="1189820" cy="1371385"/>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5880" tIns="41910" rIns="55880" bIns="41910" numCol="1" spcCol="1270" anchor="ctr" anchorCtr="0">
          <a:noAutofit/>
        </a:bodyPr>
        <a:lstStyle/>
        <a:p>
          <a:pPr lvl="0" algn="ctr" defTabSz="977900" rtl="1">
            <a:lnSpc>
              <a:spcPct val="90000"/>
            </a:lnSpc>
            <a:spcBef>
              <a:spcPct val="0"/>
            </a:spcBef>
            <a:spcAft>
              <a:spcPct val="35000"/>
            </a:spcAft>
          </a:pPr>
          <a:r>
            <a:rPr lang="fa-IR" sz="2200" kern="1200" dirty="0">
              <a:cs typeface="B Titr" panose="00000700000000000000" pitchFamily="2" charset="-78"/>
            </a:rPr>
            <a:t>10</a:t>
          </a:r>
          <a:endParaRPr lang="en-US" sz="2200" kern="1200" dirty="0">
            <a:cs typeface="B Titr" panose="00000700000000000000" pitchFamily="2" charset="-78"/>
          </a:endParaRPr>
        </a:p>
      </dsp:txBody>
      <dsp:txXfrm>
        <a:off x="6583102" y="1400682"/>
        <a:ext cx="1120122" cy="1301687"/>
      </dsp:txXfrm>
    </dsp:sp>
    <dsp:sp modelId="{F8E8D4D9-E96F-48DC-B6A2-4C6C64D2972D}">
      <dsp:nvSpPr>
        <dsp:cNvPr id="0" name=""/>
        <dsp:cNvSpPr/>
      </dsp:nvSpPr>
      <dsp:spPr>
        <a:xfrm>
          <a:off x="6548253" y="2948201"/>
          <a:ext cx="1189820" cy="1371385"/>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5880" tIns="41910" rIns="55880" bIns="41910" numCol="1" spcCol="1270" anchor="ctr" anchorCtr="0">
          <a:noAutofit/>
        </a:bodyPr>
        <a:lstStyle/>
        <a:p>
          <a:pPr lvl="0" algn="ctr" defTabSz="977900" rtl="1">
            <a:lnSpc>
              <a:spcPct val="90000"/>
            </a:lnSpc>
            <a:spcBef>
              <a:spcPct val="0"/>
            </a:spcBef>
            <a:spcAft>
              <a:spcPct val="35000"/>
            </a:spcAft>
          </a:pPr>
          <a:r>
            <a:rPr lang="fa-IR" sz="2200" kern="1200" dirty="0">
              <a:cs typeface="B Titr" panose="00000700000000000000" pitchFamily="2" charset="-78"/>
            </a:rPr>
            <a:t>رتبه چهل و دوم</a:t>
          </a:r>
          <a:endParaRPr lang="en-US" sz="2200" kern="1200" dirty="0">
            <a:cs typeface="B Titr" panose="00000700000000000000" pitchFamily="2" charset="-78"/>
          </a:endParaRPr>
        </a:p>
      </dsp:txBody>
      <dsp:txXfrm>
        <a:off x="6583102" y="2983050"/>
        <a:ext cx="1120122" cy="13016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8D7C17-E086-4344-99E2-055B38B20688}">
      <dsp:nvSpPr>
        <dsp:cNvPr id="0" name=""/>
        <dsp:cNvSpPr/>
      </dsp:nvSpPr>
      <dsp:spPr>
        <a:xfrm>
          <a:off x="2926787" y="4215341"/>
          <a:ext cx="140720" cy="385714"/>
        </a:xfrm>
        <a:custGeom>
          <a:avLst/>
          <a:gdLst/>
          <a:ahLst/>
          <a:cxnLst/>
          <a:rect l="0" t="0" r="0" b="0"/>
          <a:pathLst>
            <a:path>
              <a:moveTo>
                <a:pt x="140720" y="0"/>
              </a:moveTo>
              <a:lnTo>
                <a:pt x="70360" y="0"/>
              </a:lnTo>
              <a:lnTo>
                <a:pt x="70360" y="385714"/>
              </a:lnTo>
              <a:lnTo>
                <a:pt x="0" y="385714"/>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AE0836-11CF-4D48-9279-B4F242051BA9}">
      <dsp:nvSpPr>
        <dsp:cNvPr id="0" name=""/>
        <dsp:cNvSpPr/>
      </dsp:nvSpPr>
      <dsp:spPr>
        <a:xfrm>
          <a:off x="2926787" y="4169621"/>
          <a:ext cx="140720" cy="91440"/>
        </a:xfrm>
        <a:custGeom>
          <a:avLst/>
          <a:gdLst/>
          <a:ahLst/>
          <a:cxnLst/>
          <a:rect l="0" t="0" r="0" b="0"/>
          <a:pathLst>
            <a:path>
              <a:moveTo>
                <a:pt x="140720" y="45720"/>
              </a:moveTo>
              <a:lnTo>
                <a:pt x="0" y="45720"/>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F62B06-FBCA-478B-A4D6-C81F60673628}">
      <dsp:nvSpPr>
        <dsp:cNvPr id="0" name=""/>
        <dsp:cNvSpPr/>
      </dsp:nvSpPr>
      <dsp:spPr>
        <a:xfrm>
          <a:off x="2926787" y="3829627"/>
          <a:ext cx="140720" cy="385714"/>
        </a:xfrm>
        <a:custGeom>
          <a:avLst/>
          <a:gdLst/>
          <a:ahLst/>
          <a:cxnLst/>
          <a:rect l="0" t="0" r="0" b="0"/>
          <a:pathLst>
            <a:path>
              <a:moveTo>
                <a:pt x="140720" y="385714"/>
              </a:moveTo>
              <a:lnTo>
                <a:pt x="70360" y="385714"/>
              </a:lnTo>
              <a:lnTo>
                <a:pt x="70360" y="0"/>
              </a:lnTo>
              <a:lnTo>
                <a:pt x="0" y="0"/>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1B1A91-0036-41CF-9B07-0812C816A2E3}">
      <dsp:nvSpPr>
        <dsp:cNvPr id="0" name=""/>
        <dsp:cNvSpPr/>
      </dsp:nvSpPr>
      <dsp:spPr>
        <a:xfrm>
          <a:off x="5570585" y="3991303"/>
          <a:ext cx="140720" cy="224038"/>
        </a:xfrm>
        <a:custGeom>
          <a:avLst/>
          <a:gdLst/>
          <a:ahLst/>
          <a:cxnLst/>
          <a:rect l="0" t="0" r="0" b="0"/>
          <a:pathLst>
            <a:path>
              <a:moveTo>
                <a:pt x="140720" y="0"/>
              </a:moveTo>
              <a:lnTo>
                <a:pt x="70360" y="0"/>
              </a:lnTo>
              <a:lnTo>
                <a:pt x="70360" y="224038"/>
              </a:lnTo>
              <a:lnTo>
                <a:pt x="0" y="224038"/>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6370DA-05FD-435E-ADB9-807D6400F80E}">
      <dsp:nvSpPr>
        <dsp:cNvPr id="0" name=""/>
        <dsp:cNvSpPr/>
      </dsp:nvSpPr>
      <dsp:spPr>
        <a:xfrm>
          <a:off x="5570585" y="3767265"/>
          <a:ext cx="140720" cy="224038"/>
        </a:xfrm>
        <a:custGeom>
          <a:avLst/>
          <a:gdLst/>
          <a:ahLst/>
          <a:cxnLst/>
          <a:rect l="0" t="0" r="0" b="0"/>
          <a:pathLst>
            <a:path>
              <a:moveTo>
                <a:pt x="140720" y="224038"/>
              </a:moveTo>
              <a:lnTo>
                <a:pt x="70360" y="224038"/>
              </a:lnTo>
              <a:lnTo>
                <a:pt x="70360" y="0"/>
              </a:lnTo>
              <a:lnTo>
                <a:pt x="0" y="0"/>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05EE3A-19CA-42DB-B766-E2FDCCB9A4F4}">
      <dsp:nvSpPr>
        <dsp:cNvPr id="0" name=""/>
        <dsp:cNvSpPr/>
      </dsp:nvSpPr>
      <dsp:spPr>
        <a:xfrm>
          <a:off x="8191255" y="2311016"/>
          <a:ext cx="140720" cy="1680287"/>
        </a:xfrm>
        <a:custGeom>
          <a:avLst/>
          <a:gdLst/>
          <a:ahLst/>
          <a:cxnLst/>
          <a:rect l="0" t="0" r="0" b="0"/>
          <a:pathLst>
            <a:path>
              <a:moveTo>
                <a:pt x="140720" y="0"/>
              </a:moveTo>
              <a:lnTo>
                <a:pt x="70360" y="0"/>
              </a:lnTo>
              <a:lnTo>
                <a:pt x="70360" y="1680287"/>
              </a:lnTo>
              <a:lnTo>
                <a:pt x="0" y="1680287"/>
              </a:lnTo>
            </a:path>
          </a:pathLst>
        </a:cu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79F3993-5A95-412D-9472-7407125A42F4}">
      <dsp:nvSpPr>
        <dsp:cNvPr id="0" name=""/>
        <dsp:cNvSpPr/>
      </dsp:nvSpPr>
      <dsp:spPr>
        <a:xfrm>
          <a:off x="5570585" y="2423035"/>
          <a:ext cx="140720" cy="896153"/>
        </a:xfrm>
        <a:custGeom>
          <a:avLst/>
          <a:gdLst/>
          <a:ahLst/>
          <a:cxnLst/>
          <a:rect l="0" t="0" r="0" b="0"/>
          <a:pathLst>
            <a:path>
              <a:moveTo>
                <a:pt x="140720" y="0"/>
              </a:moveTo>
              <a:lnTo>
                <a:pt x="70360" y="0"/>
              </a:lnTo>
              <a:lnTo>
                <a:pt x="70360" y="896153"/>
              </a:lnTo>
              <a:lnTo>
                <a:pt x="0" y="896153"/>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0EDD48-42D9-4D7A-B436-2C95176C521C}">
      <dsp:nvSpPr>
        <dsp:cNvPr id="0" name=""/>
        <dsp:cNvSpPr/>
      </dsp:nvSpPr>
      <dsp:spPr>
        <a:xfrm>
          <a:off x="5570585" y="2423035"/>
          <a:ext cx="140720" cy="448076"/>
        </a:xfrm>
        <a:custGeom>
          <a:avLst/>
          <a:gdLst/>
          <a:ahLst/>
          <a:cxnLst/>
          <a:rect l="0" t="0" r="0" b="0"/>
          <a:pathLst>
            <a:path>
              <a:moveTo>
                <a:pt x="140720" y="0"/>
              </a:moveTo>
              <a:lnTo>
                <a:pt x="70360" y="0"/>
              </a:lnTo>
              <a:lnTo>
                <a:pt x="70360" y="448076"/>
              </a:lnTo>
              <a:lnTo>
                <a:pt x="0" y="448076"/>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FC06D1-084B-482A-817E-28A9D5C6F711}">
      <dsp:nvSpPr>
        <dsp:cNvPr id="0" name=""/>
        <dsp:cNvSpPr/>
      </dsp:nvSpPr>
      <dsp:spPr>
        <a:xfrm>
          <a:off x="5570585" y="2377315"/>
          <a:ext cx="140720" cy="91440"/>
        </a:xfrm>
        <a:custGeom>
          <a:avLst/>
          <a:gdLst/>
          <a:ahLst/>
          <a:cxnLst/>
          <a:rect l="0" t="0" r="0" b="0"/>
          <a:pathLst>
            <a:path>
              <a:moveTo>
                <a:pt x="140720" y="45720"/>
              </a:moveTo>
              <a:lnTo>
                <a:pt x="0" y="45720"/>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69C36D-DBBB-40C6-B1CA-DE3210897BF7}">
      <dsp:nvSpPr>
        <dsp:cNvPr id="0" name=""/>
        <dsp:cNvSpPr/>
      </dsp:nvSpPr>
      <dsp:spPr>
        <a:xfrm>
          <a:off x="5570585" y="1974958"/>
          <a:ext cx="140720" cy="448076"/>
        </a:xfrm>
        <a:custGeom>
          <a:avLst/>
          <a:gdLst/>
          <a:ahLst/>
          <a:cxnLst/>
          <a:rect l="0" t="0" r="0" b="0"/>
          <a:pathLst>
            <a:path>
              <a:moveTo>
                <a:pt x="140720" y="448076"/>
              </a:moveTo>
              <a:lnTo>
                <a:pt x="70360" y="448076"/>
              </a:lnTo>
              <a:lnTo>
                <a:pt x="70360" y="0"/>
              </a:lnTo>
              <a:lnTo>
                <a:pt x="0" y="0"/>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19DAFB-CDD5-475B-88F0-97EA9231863B}">
      <dsp:nvSpPr>
        <dsp:cNvPr id="0" name=""/>
        <dsp:cNvSpPr/>
      </dsp:nvSpPr>
      <dsp:spPr>
        <a:xfrm>
          <a:off x="5570585" y="1526881"/>
          <a:ext cx="140720" cy="896153"/>
        </a:xfrm>
        <a:custGeom>
          <a:avLst/>
          <a:gdLst/>
          <a:ahLst/>
          <a:cxnLst/>
          <a:rect l="0" t="0" r="0" b="0"/>
          <a:pathLst>
            <a:path>
              <a:moveTo>
                <a:pt x="140720" y="896153"/>
              </a:moveTo>
              <a:lnTo>
                <a:pt x="70360" y="896153"/>
              </a:lnTo>
              <a:lnTo>
                <a:pt x="70360" y="0"/>
              </a:lnTo>
              <a:lnTo>
                <a:pt x="0" y="0"/>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2E6D9AF-D585-4099-BD1E-7AAC520FCD93}">
      <dsp:nvSpPr>
        <dsp:cNvPr id="0" name=""/>
        <dsp:cNvSpPr/>
      </dsp:nvSpPr>
      <dsp:spPr>
        <a:xfrm>
          <a:off x="8191255" y="2311016"/>
          <a:ext cx="140720" cy="112019"/>
        </a:xfrm>
        <a:custGeom>
          <a:avLst/>
          <a:gdLst/>
          <a:ahLst/>
          <a:cxnLst/>
          <a:rect l="0" t="0" r="0" b="0"/>
          <a:pathLst>
            <a:path>
              <a:moveTo>
                <a:pt x="140720" y="0"/>
              </a:moveTo>
              <a:lnTo>
                <a:pt x="70360" y="0"/>
              </a:lnTo>
              <a:lnTo>
                <a:pt x="70360" y="112019"/>
              </a:lnTo>
              <a:lnTo>
                <a:pt x="0" y="112019"/>
              </a:lnTo>
            </a:path>
          </a:pathLst>
        </a:cu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1F3887-E701-45A8-98A0-D85F7A8EC7C1}">
      <dsp:nvSpPr>
        <dsp:cNvPr id="0" name=""/>
        <dsp:cNvSpPr/>
      </dsp:nvSpPr>
      <dsp:spPr>
        <a:xfrm>
          <a:off x="5570585" y="630728"/>
          <a:ext cx="140720" cy="448076"/>
        </a:xfrm>
        <a:custGeom>
          <a:avLst/>
          <a:gdLst/>
          <a:ahLst/>
          <a:cxnLst/>
          <a:rect l="0" t="0" r="0" b="0"/>
          <a:pathLst>
            <a:path>
              <a:moveTo>
                <a:pt x="140720" y="0"/>
              </a:moveTo>
              <a:lnTo>
                <a:pt x="70360" y="0"/>
              </a:lnTo>
              <a:lnTo>
                <a:pt x="70360" y="448076"/>
              </a:lnTo>
              <a:lnTo>
                <a:pt x="0" y="448076"/>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7BCE4A-1F07-4620-AF18-993A001EA466}">
      <dsp:nvSpPr>
        <dsp:cNvPr id="0" name=""/>
        <dsp:cNvSpPr/>
      </dsp:nvSpPr>
      <dsp:spPr>
        <a:xfrm>
          <a:off x="5570585" y="585008"/>
          <a:ext cx="140720" cy="91440"/>
        </a:xfrm>
        <a:custGeom>
          <a:avLst/>
          <a:gdLst/>
          <a:ahLst/>
          <a:cxnLst/>
          <a:rect l="0" t="0" r="0" b="0"/>
          <a:pathLst>
            <a:path>
              <a:moveTo>
                <a:pt x="140720" y="45720"/>
              </a:moveTo>
              <a:lnTo>
                <a:pt x="0" y="45720"/>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C8EFBA-0B81-4821-913F-2AC497C94CBE}">
      <dsp:nvSpPr>
        <dsp:cNvPr id="0" name=""/>
        <dsp:cNvSpPr/>
      </dsp:nvSpPr>
      <dsp:spPr>
        <a:xfrm>
          <a:off x="5570585" y="182652"/>
          <a:ext cx="140720" cy="448076"/>
        </a:xfrm>
        <a:custGeom>
          <a:avLst/>
          <a:gdLst/>
          <a:ahLst/>
          <a:cxnLst/>
          <a:rect l="0" t="0" r="0" b="0"/>
          <a:pathLst>
            <a:path>
              <a:moveTo>
                <a:pt x="140720" y="448076"/>
              </a:moveTo>
              <a:lnTo>
                <a:pt x="70360" y="448076"/>
              </a:lnTo>
              <a:lnTo>
                <a:pt x="70360" y="0"/>
              </a:lnTo>
              <a:lnTo>
                <a:pt x="0" y="0"/>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D114BE-053F-4BF7-9389-82DE16B8EB57}">
      <dsp:nvSpPr>
        <dsp:cNvPr id="0" name=""/>
        <dsp:cNvSpPr/>
      </dsp:nvSpPr>
      <dsp:spPr>
        <a:xfrm>
          <a:off x="8191255" y="630728"/>
          <a:ext cx="140720" cy="1680287"/>
        </a:xfrm>
        <a:custGeom>
          <a:avLst/>
          <a:gdLst/>
          <a:ahLst/>
          <a:cxnLst/>
          <a:rect l="0" t="0" r="0" b="0"/>
          <a:pathLst>
            <a:path>
              <a:moveTo>
                <a:pt x="140720" y="1680287"/>
              </a:moveTo>
              <a:lnTo>
                <a:pt x="70360" y="1680287"/>
              </a:lnTo>
              <a:lnTo>
                <a:pt x="70360" y="0"/>
              </a:lnTo>
              <a:lnTo>
                <a:pt x="0" y="0"/>
              </a:lnTo>
            </a:path>
          </a:pathLst>
        </a:cu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42F5D6-DCDC-449C-B3D2-1C985C0D3C58}">
      <dsp:nvSpPr>
        <dsp:cNvPr id="0" name=""/>
        <dsp:cNvSpPr/>
      </dsp:nvSpPr>
      <dsp:spPr>
        <a:xfrm>
          <a:off x="8331976" y="2106029"/>
          <a:ext cx="1921241" cy="409973"/>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dirty="0">
              <a:solidFill>
                <a:schemeClr val="bg1"/>
              </a:solidFill>
              <a:cs typeface="B Titr" panose="00000700000000000000" pitchFamily="2" charset="-78"/>
            </a:rPr>
            <a:t>روش های سنتز</a:t>
          </a:r>
        </a:p>
      </dsp:txBody>
      <dsp:txXfrm>
        <a:off x="8331976" y="2106029"/>
        <a:ext cx="1921241" cy="409973"/>
      </dsp:txXfrm>
    </dsp:sp>
    <dsp:sp modelId="{BA9FB228-020D-4DDA-8D4E-FD9A8E25FFAE}">
      <dsp:nvSpPr>
        <dsp:cNvPr id="0" name=""/>
        <dsp:cNvSpPr/>
      </dsp:nvSpPr>
      <dsp:spPr>
        <a:xfrm>
          <a:off x="5711305" y="351142"/>
          <a:ext cx="2479950" cy="559173"/>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dirty="0">
              <a:solidFill>
                <a:schemeClr val="tx1"/>
              </a:solidFill>
              <a:cs typeface="B Titr" panose="00000700000000000000" pitchFamily="2" charset="-78"/>
            </a:rPr>
            <a:t>رسوب فیزیکی بخار</a:t>
          </a:r>
        </a:p>
      </dsp:txBody>
      <dsp:txXfrm>
        <a:off x="5711305" y="351142"/>
        <a:ext cx="2479950" cy="559173"/>
      </dsp:txXfrm>
    </dsp:sp>
    <dsp:sp modelId="{F4CCBC4C-241A-4183-83D2-AA756763EC9A}">
      <dsp:nvSpPr>
        <dsp:cNvPr id="0" name=""/>
        <dsp:cNvSpPr/>
      </dsp:nvSpPr>
      <dsp:spPr>
        <a:xfrm>
          <a:off x="3067507" y="2588"/>
          <a:ext cx="2503077" cy="36012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a:solidFill>
                <a:schemeClr val="tx1"/>
              </a:solidFill>
              <a:cs typeface="B Nazanin" panose="00000400000000000000" pitchFamily="2" charset="-78"/>
            </a:rPr>
            <a:t>کندوپاش مگنترون</a:t>
          </a:r>
          <a:endParaRPr lang="fa-IR" sz="1800" b="1" kern="1200" dirty="0">
            <a:solidFill>
              <a:schemeClr val="tx1"/>
            </a:solidFill>
            <a:cs typeface="B Nazanin" panose="00000400000000000000" pitchFamily="2" charset="-78"/>
          </a:endParaRPr>
        </a:p>
      </dsp:txBody>
      <dsp:txXfrm>
        <a:off x="3067507" y="2588"/>
        <a:ext cx="2503077" cy="360126"/>
      </dsp:txXfrm>
    </dsp:sp>
    <dsp:sp modelId="{7F3F775E-DE99-4984-B638-B913E539C8DF}">
      <dsp:nvSpPr>
        <dsp:cNvPr id="0" name=""/>
        <dsp:cNvSpPr/>
      </dsp:nvSpPr>
      <dsp:spPr>
        <a:xfrm>
          <a:off x="3067507" y="450665"/>
          <a:ext cx="2503077" cy="36012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a:solidFill>
                <a:schemeClr val="tx1"/>
              </a:solidFill>
              <a:cs typeface="B Nazanin" panose="00000400000000000000" pitchFamily="2" charset="-78"/>
            </a:rPr>
            <a:t>لایه نشانی قوس کاتدی</a:t>
          </a:r>
          <a:endParaRPr lang="fa-IR" sz="1800" b="1" kern="1200" dirty="0">
            <a:solidFill>
              <a:schemeClr val="tx1"/>
            </a:solidFill>
            <a:cs typeface="B Nazanin" panose="00000400000000000000" pitchFamily="2" charset="-78"/>
          </a:endParaRPr>
        </a:p>
      </dsp:txBody>
      <dsp:txXfrm>
        <a:off x="3067507" y="450665"/>
        <a:ext cx="2503077" cy="360126"/>
      </dsp:txXfrm>
    </dsp:sp>
    <dsp:sp modelId="{4064EA46-C66B-4D76-BD96-BDF981C2AC96}">
      <dsp:nvSpPr>
        <dsp:cNvPr id="0" name=""/>
        <dsp:cNvSpPr/>
      </dsp:nvSpPr>
      <dsp:spPr>
        <a:xfrm>
          <a:off x="3067507" y="898742"/>
          <a:ext cx="2503077" cy="36012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dirty="0">
              <a:solidFill>
                <a:schemeClr val="tx1"/>
              </a:solidFill>
              <a:cs typeface="B Nazanin" panose="00000400000000000000" pitchFamily="2" charset="-78"/>
            </a:rPr>
            <a:t>لایه نشانی لیزر پالسی</a:t>
          </a:r>
        </a:p>
      </dsp:txBody>
      <dsp:txXfrm>
        <a:off x="3067507" y="898742"/>
        <a:ext cx="2503077" cy="360126"/>
      </dsp:txXfrm>
    </dsp:sp>
    <dsp:sp modelId="{15FFC5AE-A940-4591-B8E1-50303F0D31B9}">
      <dsp:nvSpPr>
        <dsp:cNvPr id="0" name=""/>
        <dsp:cNvSpPr/>
      </dsp:nvSpPr>
      <dsp:spPr>
        <a:xfrm>
          <a:off x="5711305" y="2143448"/>
          <a:ext cx="2479950" cy="559173"/>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1" kern="1200" dirty="0">
              <a:solidFill>
                <a:schemeClr val="tx1"/>
              </a:solidFill>
              <a:cs typeface="B Titr" panose="00000700000000000000" pitchFamily="2" charset="-78"/>
            </a:rPr>
            <a:t>واکنش های حالت جامد/مایع</a:t>
          </a:r>
        </a:p>
      </dsp:txBody>
      <dsp:txXfrm>
        <a:off x="5711305" y="2143448"/>
        <a:ext cx="2479950" cy="559173"/>
      </dsp:txXfrm>
    </dsp:sp>
    <dsp:sp modelId="{9BE96944-FC55-4C1D-AEFE-DE9120953ADB}">
      <dsp:nvSpPr>
        <dsp:cNvPr id="0" name=""/>
        <dsp:cNvSpPr/>
      </dsp:nvSpPr>
      <dsp:spPr>
        <a:xfrm>
          <a:off x="3067507" y="1346818"/>
          <a:ext cx="2503077" cy="36012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a:solidFill>
                <a:schemeClr val="tx1"/>
              </a:solidFill>
              <a:cs typeface="B Nazanin" panose="00000400000000000000" pitchFamily="2" charset="-78"/>
            </a:rPr>
            <a:t>سنتز بدون فشار</a:t>
          </a:r>
          <a:endParaRPr lang="fa-IR" sz="1800" b="1" kern="1200" dirty="0">
            <a:solidFill>
              <a:schemeClr val="tx1"/>
            </a:solidFill>
            <a:cs typeface="B Nazanin" panose="00000400000000000000" pitchFamily="2" charset="-78"/>
          </a:endParaRPr>
        </a:p>
      </dsp:txBody>
      <dsp:txXfrm>
        <a:off x="3067507" y="1346818"/>
        <a:ext cx="2503077" cy="360126"/>
      </dsp:txXfrm>
    </dsp:sp>
    <dsp:sp modelId="{B3E3F22F-8325-470F-8BA2-799A1457CE86}">
      <dsp:nvSpPr>
        <dsp:cNvPr id="0" name=""/>
        <dsp:cNvSpPr/>
      </dsp:nvSpPr>
      <dsp:spPr>
        <a:xfrm>
          <a:off x="3067507" y="1794895"/>
          <a:ext cx="2503077" cy="36012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en-US" sz="1800" b="1" kern="1200" dirty="0">
              <a:solidFill>
                <a:schemeClr val="tx1"/>
              </a:solidFill>
              <a:latin typeface="Times New Roman" panose="02020603050405020304" pitchFamily="18" charset="0"/>
              <a:cs typeface="Times New Roman" panose="02020603050405020304" pitchFamily="18" charset="0"/>
            </a:rPr>
            <a:t>SHS</a:t>
          </a:r>
          <a:endParaRPr lang="fa-IR" sz="1800" b="1" kern="1200" dirty="0">
            <a:solidFill>
              <a:schemeClr val="tx1"/>
            </a:solidFill>
            <a:latin typeface="Times New Roman" panose="02020603050405020304" pitchFamily="18" charset="0"/>
            <a:cs typeface="Times New Roman" panose="02020603050405020304" pitchFamily="18" charset="0"/>
          </a:endParaRPr>
        </a:p>
      </dsp:txBody>
      <dsp:txXfrm>
        <a:off x="3067507" y="1794895"/>
        <a:ext cx="2503077" cy="360126"/>
      </dsp:txXfrm>
    </dsp:sp>
    <dsp:sp modelId="{1E2BA25D-065F-415B-BB2E-CB081730BBEF}">
      <dsp:nvSpPr>
        <dsp:cNvPr id="0" name=""/>
        <dsp:cNvSpPr/>
      </dsp:nvSpPr>
      <dsp:spPr>
        <a:xfrm>
          <a:off x="3067507" y="2242972"/>
          <a:ext cx="2503077" cy="36012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dirty="0">
              <a:solidFill>
                <a:schemeClr val="tx1"/>
              </a:solidFill>
              <a:cs typeface="B Nazanin" panose="00000400000000000000" pitchFamily="2" charset="-78"/>
            </a:rPr>
            <a:t>پرس داغ</a:t>
          </a:r>
        </a:p>
      </dsp:txBody>
      <dsp:txXfrm>
        <a:off x="3067507" y="2242972"/>
        <a:ext cx="2503077" cy="360126"/>
      </dsp:txXfrm>
    </dsp:sp>
    <dsp:sp modelId="{6B9419E8-6D52-480C-8E25-6940D733A563}">
      <dsp:nvSpPr>
        <dsp:cNvPr id="0" name=""/>
        <dsp:cNvSpPr/>
      </dsp:nvSpPr>
      <dsp:spPr>
        <a:xfrm>
          <a:off x="3067507" y="2691048"/>
          <a:ext cx="2503077" cy="36012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a:solidFill>
                <a:schemeClr val="tx1"/>
              </a:solidFill>
              <a:cs typeface="B Nazanin" panose="00000400000000000000" pitchFamily="2" charset="-78"/>
            </a:rPr>
            <a:t>پرس ایزواستاتیک داغ</a:t>
          </a:r>
          <a:endParaRPr lang="fa-IR" sz="1800" b="1" kern="1200" dirty="0">
            <a:solidFill>
              <a:schemeClr val="tx1"/>
            </a:solidFill>
            <a:cs typeface="B Nazanin" panose="00000400000000000000" pitchFamily="2" charset="-78"/>
          </a:endParaRPr>
        </a:p>
      </dsp:txBody>
      <dsp:txXfrm>
        <a:off x="3067507" y="2691048"/>
        <a:ext cx="2503077" cy="360126"/>
      </dsp:txXfrm>
    </dsp:sp>
    <dsp:sp modelId="{B47B7FF4-8A40-4571-9CC0-41CB134FF7B3}">
      <dsp:nvSpPr>
        <dsp:cNvPr id="0" name=""/>
        <dsp:cNvSpPr/>
      </dsp:nvSpPr>
      <dsp:spPr>
        <a:xfrm>
          <a:off x="3067507" y="3139125"/>
          <a:ext cx="2503077" cy="36012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a:solidFill>
                <a:schemeClr val="tx1"/>
              </a:solidFill>
              <a:cs typeface="B Nazanin" panose="00000400000000000000" pitchFamily="2" charset="-78"/>
            </a:rPr>
            <a:t>زینتر پلاسمای جرقه ای</a:t>
          </a:r>
          <a:endParaRPr lang="fa-IR" sz="1800" b="1" kern="1200" dirty="0">
            <a:solidFill>
              <a:schemeClr val="tx1"/>
            </a:solidFill>
            <a:cs typeface="B Nazanin" panose="00000400000000000000" pitchFamily="2" charset="-78"/>
          </a:endParaRPr>
        </a:p>
      </dsp:txBody>
      <dsp:txXfrm>
        <a:off x="3067507" y="3139125"/>
        <a:ext cx="2503077" cy="360126"/>
      </dsp:txXfrm>
    </dsp:sp>
    <dsp:sp modelId="{A7ED951D-144B-4BBD-8850-393B7A4CB61F}">
      <dsp:nvSpPr>
        <dsp:cNvPr id="0" name=""/>
        <dsp:cNvSpPr/>
      </dsp:nvSpPr>
      <dsp:spPr>
        <a:xfrm>
          <a:off x="5711305" y="3711717"/>
          <a:ext cx="2479950" cy="559173"/>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dirty="0">
              <a:solidFill>
                <a:schemeClr val="tx1"/>
              </a:solidFill>
              <a:cs typeface="B Titr" panose="00000700000000000000" pitchFamily="2" charset="-78"/>
            </a:rPr>
            <a:t>فرایندهای مذاب</a:t>
          </a:r>
        </a:p>
      </dsp:txBody>
      <dsp:txXfrm>
        <a:off x="5711305" y="3711717"/>
        <a:ext cx="2479950" cy="559173"/>
      </dsp:txXfrm>
    </dsp:sp>
    <dsp:sp modelId="{B5D1B609-48FA-4DD8-A21F-2F8FB9984DA3}">
      <dsp:nvSpPr>
        <dsp:cNvPr id="0" name=""/>
        <dsp:cNvSpPr/>
      </dsp:nvSpPr>
      <dsp:spPr>
        <a:xfrm>
          <a:off x="3067507" y="3587201"/>
          <a:ext cx="2503077" cy="36012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dirty="0">
              <a:solidFill>
                <a:schemeClr val="tx1"/>
              </a:solidFill>
              <a:cs typeface="B Nazanin" panose="00000400000000000000" pitchFamily="2" charset="-78"/>
            </a:rPr>
            <a:t>تراوش مذاب واکنشگر</a:t>
          </a:r>
        </a:p>
      </dsp:txBody>
      <dsp:txXfrm>
        <a:off x="3067507" y="3587201"/>
        <a:ext cx="2503077" cy="360126"/>
      </dsp:txXfrm>
    </dsp:sp>
    <dsp:sp modelId="{5B361502-BFF7-45AE-8DE1-F7FB84F6659D}">
      <dsp:nvSpPr>
        <dsp:cNvPr id="0" name=""/>
        <dsp:cNvSpPr/>
      </dsp:nvSpPr>
      <dsp:spPr>
        <a:xfrm>
          <a:off x="3067507" y="4035278"/>
          <a:ext cx="2503077" cy="360126"/>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a:solidFill>
                <a:schemeClr val="tx1"/>
              </a:solidFill>
              <a:cs typeface="B Nazanin" panose="00000400000000000000" pitchFamily="2" charset="-78"/>
            </a:rPr>
            <a:t>نمک مذاب </a:t>
          </a:r>
          <a:endParaRPr lang="en-US" sz="1800" b="1" kern="1200" dirty="0">
            <a:solidFill>
              <a:schemeClr val="tx1"/>
            </a:solidFill>
            <a:cs typeface="B Nazanin" panose="00000400000000000000" pitchFamily="2" charset="-78"/>
          </a:endParaRPr>
        </a:p>
      </dsp:txBody>
      <dsp:txXfrm>
        <a:off x="3067507" y="4035278"/>
        <a:ext cx="2503077" cy="360126"/>
      </dsp:txXfrm>
    </dsp:sp>
    <dsp:sp modelId="{6FF4F0EF-7503-4837-ADE7-3E6EE97CD876}">
      <dsp:nvSpPr>
        <dsp:cNvPr id="0" name=""/>
        <dsp:cNvSpPr/>
      </dsp:nvSpPr>
      <dsp:spPr>
        <a:xfrm>
          <a:off x="507867" y="3680745"/>
          <a:ext cx="2418919" cy="297764"/>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dirty="0">
              <a:solidFill>
                <a:schemeClr val="tx1"/>
              </a:solidFill>
              <a:cs typeface="B Nazanin" panose="00000400000000000000" pitchFamily="2" charset="-78"/>
            </a:rPr>
            <a:t>اتمسفر کنترل شده</a:t>
          </a:r>
          <a:endParaRPr lang="en-US" sz="1800" b="1" kern="1200" dirty="0">
            <a:solidFill>
              <a:schemeClr val="tx1"/>
            </a:solidFill>
            <a:cs typeface="B Nazanin" panose="00000400000000000000" pitchFamily="2" charset="-78"/>
          </a:endParaRPr>
        </a:p>
      </dsp:txBody>
      <dsp:txXfrm>
        <a:off x="507867" y="3680745"/>
        <a:ext cx="2418919" cy="297764"/>
      </dsp:txXfrm>
    </dsp:sp>
    <dsp:sp modelId="{F4AF8E37-3DDA-4CE3-BF41-04428744D26E}">
      <dsp:nvSpPr>
        <dsp:cNvPr id="0" name=""/>
        <dsp:cNvSpPr/>
      </dsp:nvSpPr>
      <dsp:spPr>
        <a:xfrm>
          <a:off x="507867" y="4066459"/>
          <a:ext cx="2418919" cy="297764"/>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a:solidFill>
                <a:schemeClr val="tx1"/>
              </a:solidFill>
              <a:cs typeface="B Nazanin" panose="00000400000000000000" pitchFamily="2" charset="-78"/>
            </a:rPr>
            <a:t>کپسوله کردن در نمک</a:t>
          </a:r>
          <a:endParaRPr lang="en-US" sz="1800" b="1" kern="1200" dirty="0">
            <a:solidFill>
              <a:schemeClr val="tx1"/>
            </a:solidFill>
            <a:cs typeface="B Nazanin" panose="00000400000000000000" pitchFamily="2" charset="-78"/>
          </a:endParaRPr>
        </a:p>
      </dsp:txBody>
      <dsp:txXfrm>
        <a:off x="507867" y="4066459"/>
        <a:ext cx="2418919" cy="297764"/>
      </dsp:txXfrm>
    </dsp:sp>
    <dsp:sp modelId="{DC6C58E0-E7E4-40BF-9C56-B2063B99CDEF}">
      <dsp:nvSpPr>
        <dsp:cNvPr id="0" name=""/>
        <dsp:cNvSpPr/>
      </dsp:nvSpPr>
      <dsp:spPr>
        <a:xfrm>
          <a:off x="507867" y="4452174"/>
          <a:ext cx="2418919" cy="297764"/>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dirty="0">
              <a:solidFill>
                <a:schemeClr val="tx1"/>
              </a:solidFill>
              <a:cs typeface="B Nazanin" panose="00000400000000000000" pitchFamily="2" charset="-78"/>
            </a:rPr>
            <a:t>فرایند الکتروشیمیایی</a:t>
          </a:r>
          <a:endParaRPr lang="en-US" sz="1800" b="1" kern="1200" dirty="0">
            <a:solidFill>
              <a:schemeClr val="tx1"/>
            </a:solidFill>
            <a:cs typeface="B Nazanin" panose="00000400000000000000" pitchFamily="2" charset="-78"/>
          </a:endParaRPr>
        </a:p>
      </dsp:txBody>
      <dsp:txXfrm>
        <a:off x="507867" y="4452174"/>
        <a:ext cx="2418919" cy="297764"/>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115451-3067-4A64-B6B8-1156C36D168B}">
      <dsp:nvSpPr>
        <dsp:cNvPr id="0" name=""/>
        <dsp:cNvSpPr/>
      </dsp:nvSpPr>
      <dsp:spPr>
        <a:xfrm>
          <a:off x="508714" y="0"/>
          <a:ext cx="5103251" cy="5103251"/>
        </a:xfrm>
        <a:prstGeom prst="quadArrow">
          <a:avLst>
            <a:gd name="adj1" fmla="val 2000"/>
            <a:gd name="adj2" fmla="val 4000"/>
            <a:gd name="adj3" fmla="val 5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EBBC1686-24B0-4096-8A93-372508773FFC}">
      <dsp:nvSpPr>
        <dsp:cNvPr id="0" name=""/>
        <dsp:cNvSpPr/>
      </dsp:nvSpPr>
      <dsp:spPr>
        <a:xfrm>
          <a:off x="3118608" y="288027"/>
          <a:ext cx="2281990" cy="2128668"/>
        </a:xfrm>
        <a:prstGeom prst="round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a:cs typeface="B Titr" panose="00000700000000000000" pitchFamily="2" charset="-78"/>
            </a:rPr>
            <a:t>61 نتیجه برای جستجوی عبارت </a:t>
          </a:r>
          <a:r>
            <a:rPr lang="en-US" sz="2400" b="1" kern="1200" dirty="0" err="1">
              <a:latin typeface="Times New Roman" panose="02020603050405020304" pitchFamily="18" charset="0"/>
              <a:cs typeface="Times New Roman" panose="02020603050405020304" pitchFamily="18" charset="0"/>
            </a:rPr>
            <a:t>Mxene</a:t>
          </a:r>
          <a:endParaRPr lang="fa-IR" sz="2400" kern="1200" dirty="0"/>
        </a:p>
      </dsp:txBody>
      <dsp:txXfrm>
        <a:off x="3222521" y="391940"/>
        <a:ext cx="2074164" cy="1920842"/>
      </dsp:txXfrm>
    </dsp:sp>
    <dsp:sp modelId="{2290DA87-1A8D-4454-A9E2-74ADB8C8D6EC}">
      <dsp:nvSpPr>
        <dsp:cNvPr id="0" name=""/>
        <dsp:cNvSpPr/>
      </dsp:nvSpPr>
      <dsp:spPr>
        <a:xfrm>
          <a:off x="720080" y="288027"/>
          <a:ext cx="2281990" cy="2128668"/>
        </a:xfrm>
        <a:prstGeom prst="round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1" kern="1200" dirty="0">
              <a:cs typeface="B Titr" panose="00000700000000000000" pitchFamily="2" charset="-78"/>
            </a:rPr>
            <a:t>شامل</a:t>
          </a:r>
        </a:p>
        <a:p>
          <a:pPr lvl="0" algn="ctr" defTabSz="800100" rtl="1">
            <a:lnSpc>
              <a:spcPct val="90000"/>
            </a:lnSpc>
            <a:spcBef>
              <a:spcPct val="0"/>
            </a:spcBef>
            <a:spcAft>
              <a:spcPct val="35000"/>
            </a:spcAft>
          </a:pPr>
          <a:r>
            <a:rPr lang="fa-IR" sz="1800" b="1" kern="1200" dirty="0">
              <a:cs typeface="B Titr" panose="00000700000000000000" pitchFamily="2" charset="-78"/>
            </a:rPr>
            <a:t>- عناوین پروژه‌ها</a:t>
          </a:r>
        </a:p>
        <a:p>
          <a:pPr lvl="0" algn="ctr" defTabSz="800100" rtl="1">
            <a:lnSpc>
              <a:spcPct val="90000"/>
            </a:lnSpc>
            <a:spcBef>
              <a:spcPct val="0"/>
            </a:spcBef>
            <a:spcAft>
              <a:spcPct val="35000"/>
            </a:spcAft>
          </a:pPr>
          <a:r>
            <a:rPr lang="fa-IR" sz="1800" b="1" kern="1200" dirty="0">
              <a:cs typeface="B Titr" panose="00000700000000000000" pitchFamily="2" charset="-78"/>
            </a:rPr>
            <a:t>- گزارش‌های دوره‌ای</a:t>
          </a:r>
        </a:p>
        <a:p>
          <a:pPr lvl="0" algn="ctr" defTabSz="800100" rtl="1">
            <a:lnSpc>
              <a:spcPct val="90000"/>
            </a:lnSpc>
            <a:spcBef>
              <a:spcPct val="0"/>
            </a:spcBef>
            <a:spcAft>
              <a:spcPct val="35000"/>
            </a:spcAft>
          </a:pPr>
          <a:r>
            <a:rPr lang="fa-IR" sz="1800" b="1" kern="1200" dirty="0">
              <a:cs typeface="B Titr" panose="00000700000000000000" pitchFamily="2" charset="-78"/>
            </a:rPr>
            <a:t>- انتشار مقاله و ...</a:t>
          </a:r>
          <a:endParaRPr lang="fa-IR" sz="1800" kern="1200" dirty="0"/>
        </a:p>
      </dsp:txBody>
      <dsp:txXfrm>
        <a:off x="823993" y="391940"/>
        <a:ext cx="2074164" cy="1920842"/>
      </dsp:txXfrm>
    </dsp:sp>
    <dsp:sp modelId="{875A8555-49B9-4AB9-898F-9396C3122470}">
      <dsp:nvSpPr>
        <dsp:cNvPr id="0" name=""/>
        <dsp:cNvSpPr/>
      </dsp:nvSpPr>
      <dsp:spPr>
        <a:xfrm>
          <a:off x="3118608" y="2686555"/>
          <a:ext cx="2281990" cy="2128668"/>
        </a:xfrm>
        <a:prstGeom prst="round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1">
            <a:lnSpc>
              <a:spcPct val="90000"/>
            </a:lnSpc>
            <a:spcBef>
              <a:spcPct val="0"/>
            </a:spcBef>
            <a:spcAft>
              <a:spcPct val="35000"/>
            </a:spcAft>
          </a:pPr>
          <a:r>
            <a:rPr lang="fa-IR" sz="2600" b="1" kern="1200" dirty="0">
              <a:cs typeface="B Titr" panose="00000700000000000000" pitchFamily="2" charset="-78"/>
            </a:rPr>
            <a:t>در مجموع 20 عنوان پروژه</a:t>
          </a:r>
          <a:endParaRPr lang="fa-IR" sz="2600" kern="1200" dirty="0"/>
        </a:p>
      </dsp:txBody>
      <dsp:txXfrm>
        <a:off x="3222521" y="2790468"/>
        <a:ext cx="2074164" cy="1920842"/>
      </dsp:txXfrm>
    </dsp:sp>
    <dsp:sp modelId="{563F9E92-3D7F-4C27-9D83-A2C20FA3D929}">
      <dsp:nvSpPr>
        <dsp:cNvPr id="0" name=""/>
        <dsp:cNvSpPr/>
      </dsp:nvSpPr>
      <dsp:spPr>
        <a:xfrm>
          <a:off x="720080" y="2686555"/>
          <a:ext cx="2281990" cy="2128668"/>
        </a:xfrm>
        <a:prstGeom prst="roundRect">
          <a:avLst/>
        </a:prstGeom>
        <a:gradFill rotWithShape="0">
          <a:gsLst>
            <a:gs pos="0">
              <a:schemeClr val="accent5">
                <a:hueOff val="0"/>
                <a:satOff val="0"/>
                <a:lumOff val="0"/>
                <a:alphaOff val="0"/>
                <a:tint val="96000"/>
                <a:lumMod val="104000"/>
              </a:schemeClr>
            </a:gs>
            <a:gs pos="100000">
              <a:schemeClr val="accent5">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1">
            <a:lnSpc>
              <a:spcPct val="90000"/>
            </a:lnSpc>
            <a:spcBef>
              <a:spcPct val="0"/>
            </a:spcBef>
            <a:spcAft>
              <a:spcPct val="35000"/>
            </a:spcAft>
          </a:pPr>
          <a:r>
            <a:rPr lang="fa-IR" sz="2600" b="1" kern="1200" dirty="0">
              <a:cs typeface="B Titr" panose="00000700000000000000" pitchFamily="2" charset="-78"/>
            </a:rPr>
            <a:t>7 پروژه مرتبط با مکسین‌ها</a:t>
          </a:r>
          <a:endParaRPr lang="fa-IR" sz="2600" kern="1200" dirty="0"/>
        </a:p>
      </dsp:txBody>
      <dsp:txXfrm>
        <a:off x="823993" y="2790468"/>
        <a:ext cx="2074164" cy="1920842"/>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D7044C-CCDD-4296-92B2-76E0C9C2CF86}">
      <dsp:nvSpPr>
        <dsp:cNvPr id="0" name=""/>
        <dsp:cNvSpPr/>
      </dsp:nvSpPr>
      <dsp:spPr>
        <a:xfrm>
          <a:off x="209976" y="282283"/>
          <a:ext cx="4995555" cy="2148666"/>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57392" tIns="106680" rIns="106680" bIns="106680" numCol="1" spcCol="1270" anchor="t" anchorCtr="0">
          <a:noAutofit/>
        </a:bodyPr>
        <a:lstStyle/>
        <a:p>
          <a:pPr lvl="0" algn="l" defTabSz="1244600" rtl="0">
            <a:lnSpc>
              <a:spcPct val="90000"/>
            </a:lnSpc>
            <a:spcBef>
              <a:spcPct val="0"/>
            </a:spcBef>
            <a:spcAft>
              <a:spcPct val="35000"/>
            </a:spcAft>
          </a:pPr>
          <a:r>
            <a:rPr lang="en-US" sz="2800" b="1" kern="1200" dirty="0">
              <a:latin typeface="Times New Roman" panose="02020603050405020304" pitchFamily="18" charset="0"/>
              <a:cs typeface="Times New Roman" panose="02020603050405020304" pitchFamily="18" charset="0"/>
            </a:rPr>
            <a:t>NANO2DAY</a:t>
          </a:r>
          <a:r>
            <a:rPr lang="en-US" sz="2800" b="0" kern="1200" dirty="0">
              <a:latin typeface="Times New Roman" panose="02020603050405020304" pitchFamily="18" charset="0"/>
              <a:cs typeface="Times New Roman" panose="02020603050405020304" pitchFamily="18" charset="0"/>
            </a:rPr>
            <a:t>:</a:t>
          </a:r>
          <a:endParaRPr lang="fa-IR" sz="2800" b="0" kern="1200" dirty="0">
            <a:latin typeface="Times New Roman" panose="02020603050405020304" pitchFamily="18" charset="0"/>
            <a:cs typeface="Times New Roman" panose="02020603050405020304" pitchFamily="18" charset="0"/>
          </a:endParaRPr>
        </a:p>
        <a:p>
          <a:pPr marL="228600" lvl="1" indent="-228600" algn="l" defTabSz="1066800" rtl="0">
            <a:lnSpc>
              <a:spcPct val="90000"/>
            </a:lnSpc>
            <a:spcBef>
              <a:spcPct val="0"/>
            </a:spcBef>
            <a:spcAft>
              <a:spcPct val="15000"/>
            </a:spcAft>
            <a:buChar char="••"/>
          </a:pPr>
          <a:r>
            <a:rPr lang="en-US" sz="2400" b="0" kern="1200" dirty="0">
              <a:latin typeface="Times New Roman" panose="02020603050405020304" pitchFamily="18" charset="0"/>
              <a:cs typeface="Times New Roman" panose="02020603050405020304" pitchFamily="18" charset="0"/>
            </a:rPr>
            <a:t>Multifunctional Polymer Composites Doped with Novel 2D Nanoparticles for Advanced Applications</a:t>
          </a:r>
        </a:p>
      </dsp:txBody>
      <dsp:txXfrm>
        <a:off x="209976" y="282283"/>
        <a:ext cx="4995555" cy="2148666"/>
      </dsp:txXfrm>
    </dsp:sp>
    <dsp:sp modelId="{7DE5A8E4-6CEB-4292-9C05-93B983E33A5D}">
      <dsp:nvSpPr>
        <dsp:cNvPr id="0" name=""/>
        <dsp:cNvSpPr/>
      </dsp:nvSpPr>
      <dsp:spPr>
        <a:xfrm>
          <a:off x="1828" y="350567"/>
          <a:ext cx="1092777" cy="1639166"/>
        </a:xfrm>
        <a:prstGeom prst="rect">
          <a:avLst/>
        </a:prstGeom>
        <a:blipFill rotWithShape="1">
          <a:blip xmlns:r="http://schemas.openxmlformats.org/officeDocument/2006/relationships" r:embed="rId1"/>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C8D261F-5553-4691-822E-70C6925AB42E}">
      <dsp:nvSpPr>
        <dsp:cNvPr id="0" name=""/>
        <dsp:cNvSpPr/>
      </dsp:nvSpPr>
      <dsp:spPr>
        <a:xfrm>
          <a:off x="5659800" y="282283"/>
          <a:ext cx="4995555" cy="2148666"/>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57392" tIns="106680" rIns="106680" bIns="106680" numCol="1" spcCol="1270" anchor="t" anchorCtr="0">
          <a:noAutofit/>
        </a:bodyPr>
        <a:lstStyle/>
        <a:p>
          <a:pPr lvl="0" algn="l" defTabSz="1244600" rtl="0">
            <a:lnSpc>
              <a:spcPct val="90000"/>
            </a:lnSpc>
            <a:spcBef>
              <a:spcPct val="0"/>
            </a:spcBef>
            <a:spcAft>
              <a:spcPct val="35000"/>
            </a:spcAft>
          </a:pPr>
          <a:r>
            <a:rPr lang="en-US" sz="2800" b="1" kern="1200" dirty="0">
              <a:latin typeface="Times New Roman" panose="02020603050405020304" pitchFamily="18" charset="0"/>
              <a:cs typeface="Times New Roman" panose="02020603050405020304" pitchFamily="18" charset="0"/>
            </a:rPr>
            <a:t>MXTRONICS</a:t>
          </a:r>
          <a:r>
            <a:rPr lang="en-US" sz="2800" b="0" kern="1200" dirty="0">
              <a:latin typeface="Times New Roman" panose="02020603050405020304" pitchFamily="18" charset="0"/>
              <a:cs typeface="Times New Roman" panose="02020603050405020304" pitchFamily="18" charset="0"/>
            </a:rPr>
            <a:t>:</a:t>
          </a:r>
        </a:p>
        <a:p>
          <a:pPr marL="228600" lvl="1" indent="-228600" algn="l" defTabSz="1066800" rtl="0">
            <a:lnSpc>
              <a:spcPct val="90000"/>
            </a:lnSpc>
            <a:spcBef>
              <a:spcPct val="0"/>
            </a:spcBef>
            <a:spcAft>
              <a:spcPct val="15000"/>
            </a:spcAft>
            <a:buChar char="••"/>
          </a:pPr>
          <a:r>
            <a:rPr lang="en-US" sz="2400" b="0" kern="1200" dirty="0" err="1">
              <a:latin typeface="Times New Roman" panose="02020603050405020304" pitchFamily="18" charset="0"/>
              <a:cs typeface="Times New Roman" panose="02020603050405020304" pitchFamily="18" charset="0"/>
            </a:rPr>
            <a:t>MXene</a:t>
          </a:r>
          <a:r>
            <a:rPr lang="en-US" sz="2400" b="0" kern="1200" dirty="0">
              <a:latin typeface="Times New Roman" panose="02020603050405020304" pitchFamily="18" charset="0"/>
              <a:cs typeface="Times New Roman" panose="02020603050405020304" pitchFamily="18" charset="0"/>
            </a:rPr>
            <a:t> </a:t>
          </a:r>
          <a:r>
            <a:rPr lang="en-US" sz="2400" b="0" kern="1200" dirty="0" err="1">
              <a:latin typeface="Times New Roman" panose="02020603050405020304" pitchFamily="18" charset="0"/>
              <a:cs typeface="Times New Roman" panose="02020603050405020304" pitchFamily="18" charset="0"/>
            </a:rPr>
            <a:t>Nanosheets</a:t>
          </a:r>
          <a:r>
            <a:rPr lang="en-US" sz="2400" b="0" kern="1200" dirty="0">
              <a:latin typeface="Times New Roman" panose="02020603050405020304" pitchFamily="18" charset="0"/>
              <a:cs typeface="Times New Roman" panose="02020603050405020304" pitchFamily="18" charset="0"/>
            </a:rPr>
            <a:t> For Future Optoelectronic Devices</a:t>
          </a:r>
        </a:p>
      </dsp:txBody>
      <dsp:txXfrm>
        <a:off x="5659800" y="282283"/>
        <a:ext cx="4995555" cy="2148666"/>
      </dsp:txXfrm>
    </dsp:sp>
    <dsp:sp modelId="{54FC0EFC-D395-4ECE-8E27-D2CDF7157A69}">
      <dsp:nvSpPr>
        <dsp:cNvPr id="0" name=""/>
        <dsp:cNvSpPr/>
      </dsp:nvSpPr>
      <dsp:spPr>
        <a:xfrm>
          <a:off x="5451652" y="350567"/>
          <a:ext cx="1092777" cy="1639166"/>
        </a:xfrm>
        <a:prstGeom prst="rect">
          <a:avLst/>
        </a:prstGeom>
        <a:blipFill rotWithShape="1">
          <a:blip xmlns:r="http://schemas.openxmlformats.org/officeDocument/2006/relationships" r:embed="rId2"/>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8150AE4-4F88-4300-86BF-804FE98D3D3B}">
      <dsp:nvSpPr>
        <dsp:cNvPr id="0" name=""/>
        <dsp:cNvSpPr/>
      </dsp:nvSpPr>
      <dsp:spPr>
        <a:xfrm>
          <a:off x="209976" y="2609610"/>
          <a:ext cx="4995555" cy="2148666"/>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57392" tIns="106680" rIns="106680" bIns="106680" numCol="1" spcCol="1270" anchor="t" anchorCtr="0">
          <a:noAutofit/>
        </a:bodyPr>
        <a:lstStyle/>
        <a:p>
          <a:pPr lvl="0" algn="l" defTabSz="1244600" rtl="0">
            <a:lnSpc>
              <a:spcPct val="90000"/>
            </a:lnSpc>
            <a:spcBef>
              <a:spcPct val="0"/>
            </a:spcBef>
            <a:spcAft>
              <a:spcPct val="35000"/>
            </a:spcAft>
          </a:pPr>
          <a:r>
            <a:rPr lang="en-US" sz="2800" b="1" kern="1200" dirty="0">
              <a:latin typeface="Times New Roman" panose="02020603050405020304" pitchFamily="18" charset="0"/>
              <a:cs typeface="Times New Roman" panose="02020603050405020304" pitchFamily="18" charset="0"/>
            </a:rPr>
            <a:t>3D2DPrint</a:t>
          </a:r>
          <a:r>
            <a:rPr lang="en-US" sz="2800" b="0" kern="1200" dirty="0">
              <a:latin typeface="Times New Roman" panose="02020603050405020304" pitchFamily="18" charset="0"/>
              <a:cs typeface="Times New Roman" panose="02020603050405020304" pitchFamily="18" charset="0"/>
            </a:rPr>
            <a:t>:</a:t>
          </a:r>
        </a:p>
        <a:p>
          <a:pPr marL="228600" lvl="1" indent="-228600" algn="l" defTabSz="1022350" rtl="0">
            <a:lnSpc>
              <a:spcPct val="90000"/>
            </a:lnSpc>
            <a:spcBef>
              <a:spcPct val="0"/>
            </a:spcBef>
            <a:spcAft>
              <a:spcPct val="15000"/>
            </a:spcAft>
            <a:buChar char="••"/>
          </a:pPr>
          <a:r>
            <a:rPr lang="en-US" sz="2300" b="0" kern="1200" dirty="0">
              <a:latin typeface="Times New Roman" panose="02020603050405020304" pitchFamily="18" charset="0"/>
              <a:cs typeface="Times New Roman" panose="02020603050405020304" pitchFamily="18" charset="0"/>
            </a:rPr>
            <a:t>3D Printing of Novel 2D Nanomaterials: Adding Advanced 2D Functionalities to Revolutionary Tailored 3D Manufacturing</a:t>
          </a:r>
        </a:p>
      </dsp:txBody>
      <dsp:txXfrm>
        <a:off x="209976" y="2609610"/>
        <a:ext cx="4995555" cy="2148666"/>
      </dsp:txXfrm>
    </dsp:sp>
    <dsp:sp modelId="{5300C824-4908-4936-9E0A-365BD4324601}">
      <dsp:nvSpPr>
        <dsp:cNvPr id="0" name=""/>
        <dsp:cNvSpPr/>
      </dsp:nvSpPr>
      <dsp:spPr>
        <a:xfrm>
          <a:off x="1828" y="2677894"/>
          <a:ext cx="1092777" cy="1639166"/>
        </a:xfrm>
        <a:prstGeom prst="rect">
          <a:avLst/>
        </a:prstGeom>
        <a:blipFill rotWithShape="1">
          <a:blip xmlns:r="http://schemas.openxmlformats.org/officeDocument/2006/relationships" r:embed="rId3"/>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3CCD7F-099B-4016-9631-3CB82372CA4A}">
      <dsp:nvSpPr>
        <dsp:cNvPr id="0" name=""/>
        <dsp:cNvSpPr/>
      </dsp:nvSpPr>
      <dsp:spPr>
        <a:xfrm>
          <a:off x="5659800" y="2609610"/>
          <a:ext cx="4995555" cy="2148666"/>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57392" tIns="87630" rIns="87630" bIns="87630" numCol="1" spcCol="1270" anchor="t" anchorCtr="0">
          <a:noAutofit/>
        </a:bodyPr>
        <a:lstStyle/>
        <a:p>
          <a:pPr lvl="0" algn="justLow" defTabSz="1022350" rtl="0">
            <a:lnSpc>
              <a:spcPct val="90000"/>
            </a:lnSpc>
            <a:spcBef>
              <a:spcPct val="0"/>
            </a:spcBef>
            <a:spcAft>
              <a:spcPct val="35000"/>
            </a:spcAft>
          </a:pPr>
          <a:r>
            <a:rPr lang="en-US" sz="2300" b="1" kern="1200" dirty="0">
              <a:latin typeface="Times New Roman" panose="02020603050405020304" pitchFamily="18" charset="0"/>
              <a:cs typeface="Times New Roman" panose="02020603050405020304" pitchFamily="18" charset="0"/>
            </a:rPr>
            <a:t>SEE</a:t>
          </a:r>
          <a:r>
            <a:rPr lang="en-US" sz="2300" b="0" kern="1200" dirty="0">
              <a:latin typeface="Times New Roman" panose="02020603050405020304" pitchFamily="18" charset="0"/>
              <a:cs typeface="Times New Roman" panose="02020603050405020304" pitchFamily="18" charset="0"/>
            </a:rPr>
            <a:t>:</a:t>
          </a:r>
        </a:p>
        <a:p>
          <a:pPr marL="228600" lvl="1" indent="-228600" algn="l" defTabSz="1022350" rtl="0">
            <a:lnSpc>
              <a:spcPct val="90000"/>
            </a:lnSpc>
            <a:spcBef>
              <a:spcPct val="0"/>
            </a:spcBef>
            <a:spcAft>
              <a:spcPct val="15000"/>
            </a:spcAft>
            <a:buChar char="••"/>
          </a:pPr>
          <a:r>
            <a:rPr lang="en-US" sz="2300" b="0" kern="1200" dirty="0">
              <a:latin typeface="Times New Roman" panose="02020603050405020304" pitchFamily="18" charset="0"/>
              <a:cs typeface="Times New Roman" panose="02020603050405020304" pitchFamily="18" charset="0"/>
            </a:rPr>
            <a:t>Mapping the Skin-immune Interactions of Novel 2D Materials: </a:t>
          </a:r>
          <a:r>
            <a:rPr lang="en-US" sz="2300" b="0" kern="1200" dirty="0" err="1">
              <a:latin typeface="Times New Roman" panose="02020603050405020304" pitchFamily="18" charset="0"/>
              <a:cs typeface="Times New Roman" panose="02020603050405020304" pitchFamily="18" charset="0"/>
            </a:rPr>
            <a:t>MXenes</a:t>
          </a:r>
          <a:endParaRPr lang="en-US" sz="2300" b="0" kern="1200" dirty="0">
            <a:latin typeface="Times New Roman" panose="02020603050405020304" pitchFamily="18" charset="0"/>
            <a:cs typeface="Times New Roman" panose="02020603050405020304" pitchFamily="18" charset="0"/>
          </a:endParaRPr>
        </a:p>
      </dsp:txBody>
      <dsp:txXfrm>
        <a:off x="5659800" y="2609610"/>
        <a:ext cx="4995555" cy="2148666"/>
      </dsp:txXfrm>
    </dsp:sp>
    <dsp:sp modelId="{2AC77A1E-F148-4408-AD18-1D624945779F}">
      <dsp:nvSpPr>
        <dsp:cNvPr id="0" name=""/>
        <dsp:cNvSpPr/>
      </dsp:nvSpPr>
      <dsp:spPr>
        <a:xfrm>
          <a:off x="5451652" y="2677894"/>
          <a:ext cx="1092777" cy="1639166"/>
        </a:xfrm>
        <a:prstGeom prst="rect">
          <a:avLst/>
        </a:prstGeom>
        <a:blipFill rotWithShape="1">
          <a:blip xmlns:r="http://schemas.openxmlformats.org/officeDocument/2006/relationships" r:embed="rId4"/>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D6B258-4534-4F39-8331-3F5B2F9FC627}">
      <dsp:nvSpPr>
        <dsp:cNvPr id="0" name=""/>
        <dsp:cNvSpPr/>
      </dsp:nvSpPr>
      <dsp:spPr>
        <a:xfrm>
          <a:off x="205247" y="438432"/>
          <a:ext cx="4899188" cy="1850224"/>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36995" tIns="106680" rIns="106680" bIns="106680" numCol="1" spcCol="1270" anchor="t" anchorCtr="0">
          <a:noAutofit/>
        </a:bodyPr>
        <a:lstStyle/>
        <a:p>
          <a:pPr lvl="0" algn="justLow" defTabSz="1244600" rtl="0">
            <a:lnSpc>
              <a:spcPct val="90000"/>
            </a:lnSpc>
            <a:spcBef>
              <a:spcPct val="0"/>
            </a:spcBef>
            <a:spcAft>
              <a:spcPct val="35000"/>
            </a:spcAft>
          </a:pPr>
          <a:r>
            <a:rPr lang="en-US" sz="2800" b="1" kern="1200" dirty="0">
              <a:latin typeface="Times New Roman" panose="02020603050405020304" pitchFamily="18" charset="0"/>
              <a:cs typeface="Times New Roman" panose="02020603050405020304" pitchFamily="18" charset="0"/>
            </a:rPr>
            <a:t>NANOMXM</a:t>
          </a:r>
          <a:r>
            <a:rPr lang="en-US" sz="2800" b="0" kern="1200" dirty="0">
              <a:latin typeface="Times New Roman" panose="02020603050405020304" pitchFamily="18" charset="0"/>
              <a:cs typeface="Times New Roman" panose="02020603050405020304" pitchFamily="18" charset="0"/>
            </a:rPr>
            <a:t>:</a:t>
          </a:r>
          <a:endParaRPr lang="fa-IR" sz="2800" b="0" kern="1200" dirty="0">
            <a:latin typeface="Times New Roman" panose="02020603050405020304" pitchFamily="18" charset="0"/>
            <a:cs typeface="Times New Roman" panose="02020603050405020304" pitchFamily="18" charset="0"/>
          </a:endParaRPr>
        </a:p>
        <a:p>
          <a:pPr marL="228600" lvl="1" indent="-228600" algn="l" defTabSz="977900" rtl="0">
            <a:lnSpc>
              <a:spcPct val="90000"/>
            </a:lnSpc>
            <a:spcBef>
              <a:spcPct val="0"/>
            </a:spcBef>
            <a:spcAft>
              <a:spcPct val="15000"/>
            </a:spcAft>
            <a:buChar char="••"/>
          </a:pPr>
          <a:r>
            <a:rPr lang="en-US" sz="2200" b="0" kern="1200" dirty="0">
              <a:latin typeface="Times New Roman" panose="02020603050405020304" pitchFamily="18" charset="0"/>
              <a:cs typeface="Times New Roman" panose="02020603050405020304" pitchFamily="18" charset="0"/>
            </a:rPr>
            <a:t>Nanoscale Chemical Imaging of </a:t>
          </a:r>
          <a:r>
            <a:rPr lang="en-US" sz="2200" b="0" kern="1200" dirty="0" err="1">
              <a:latin typeface="Times New Roman" panose="02020603050405020304" pitchFamily="18" charset="0"/>
              <a:cs typeface="Times New Roman" panose="02020603050405020304" pitchFamily="18" charset="0"/>
            </a:rPr>
            <a:t>MXene</a:t>
          </a:r>
          <a:r>
            <a:rPr lang="en-US" sz="2200" b="0" kern="1200" dirty="0">
              <a:latin typeface="Times New Roman" panose="02020603050405020304" pitchFamily="18" charset="0"/>
              <a:cs typeface="Times New Roman" panose="02020603050405020304" pitchFamily="18" charset="0"/>
            </a:rPr>
            <a:t> Electrochemical Storage by Operando Scanning X-ray Microscopy</a:t>
          </a:r>
        </a:p>
      </dsp:txBody>
      <dsp:txXfrm>
        <a:off x="205247" y="438432"/>
        <a:ext cx="4899188" cy="1850224"/>
      </dsp:txXfrm>
    </dsp:sp>
    <dsp:sp modelId="{2EF1190A-3C19-4683-9CB7-2536FC639FD7}">
      <dsp:nvSpPr>
        <dsp:cNvPr id="0" name=""/>
        <dsp:cNvSpPr/>
      </dsp:nvSpPr>
      <dsp:spPr>
        <a:xfrm>
          <a:off x="1114" y="376902"/>
          <a:ext cx="1071697" cy="1607546"/>
        </a:xfrm>
        <a:prstGeom prst="rect">
          <a:avLst/>
        </a:prstGeom>
        <a:blipFill rotWithShape="1">
          <a:blip xmlns:r="http://schemas.openxmlformats.org/officeDocument/2006/relationships" r:embed="rId1"/>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FE6AFC6-3461-45D4-AB34-9F0F4D635AC5}">
      <dsp:nvSpPr>
        <dsp:cNvPr id="0" name=""/>
        <dsp:cNvSpPr/>
      </dsp:nvSpPr>
      <dsp:spPr>
        <a:xfrm>
          <a:off x="5540857" y="438432"/>
          <a:ext cx="4899188" cy="1850224"/>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36995" tIns="106680" rIns="106680" bIns="106680" numCol="1" spcCol="1270" anchor="t" anchorCtr="0">
          <a:noAutofit/>
        </a:bodyPr>
        <a:lstStyle/>
        <a:p>
          <a:pPr lvl="0" algn="justLow" defTabSz="1244600" rtl="0">
            <a:lnSpc>
              <a:spcPct val="90000"/>
            </a:lnSpc>
            <a:spcBef>
              <a:spcPct val="0"/>
            </a:spcBef>
            <a:spcAft>
              <a:spcPct val="35000"/>
            </a:spcAft>
          </a:pPr>
          <a:r>
            <a:rPr lang="en-US" sz="2800" b="1" kern="1200" dirty="0">
              <a:latin typeface="Times New Roman" panose="02020603050405020304" pitchFamily="18" charset="0"/>
              <a:cs typeface="Times New Roman" panose="02020603050405020304" pitchFamily="18" charset="0"/>
            </a:rPr>
            <a:t>3D-AM-TERA</a:t>
          </a:r>
          <a:r>
            <a:rPr lang="en-US" sz="2800" b="0" kern="1200" dirty="0">
              <a:latin typeface="Times New Roman" panose="02020603050405020304" pitchFamily="18" charset="0"/>
              <a:cs typeface="Times New Roman" panose="02020603050405020304" pitchFamily="18" charset="0"/>
            </a:rPr>
            <a:t>:</a:t>
          </a:r>
        </a:p>
        <a:p>
          <a:pPr marL="228600" lvl="1" indent="-228600" algn="l" defTabSz="1066800" rtl="0">
            <a:lnSpc>
              <a:spcPct val="90000"/>
            </a:lnSpc>
            <a:spcBef>
              <a:spcPct val="0"/>
            </a:spcBef>
            <a:spcAft>
              <a:spcPct val="15000"/>
            </a:spcAft>
            <a:buChar char="••"/>
          </a:pPr>
          <a:r>
            <a:rPr lang="en-US" sz="2400" b="0" kern="1200" dirty="0">
              <a:latin typeface="Times New Roman" panose="02020603050405020304" pitchFamily="18" charset="0"/>
              <a:cs typeface="Times New Roman" panose="02020603050405020304" pitchFamily="18" charset="0"/>
            </a:rPr>
            <a:t>3D architectures of </a:t>
          </a:r>
          <a:r>
            <a:rPr lang="en-US" sz="2400" b="0" kern="1200" dirty="0" err="1">
              <a:latin typeface="Times New Roman" panose="02020603050405020304" pitchFamily="18" charset="0"/>
              <a:cs typeface="Times New Roman" panose="02020603050405020304" pitchFamily="18" charset="0"/>
            </a:rPr>
            <a:t>Mxenes</a:t>
          </a:r>
          <a:r>
            <a:rPr lang="en-US" sz="2400" b="0" kern="1200" dirty="0">
              <a:latin typeface="Times New Roman" panose="02020603050405020304" pitchFamily="18" charset="0"/>
              <a:cs typeface="Times New Roman" panose="02020603050405020304" pitchFamily="18" charset="0"/>
            </a:rPr>
            <a:t> for Terahertz Applications</a:t>
          </a:r>
        </a:p>
      </dsp:txBody>
      <dsp:txXfrm>
        <a:off x="5540857" y="438432"/>
        <a:ext cx="4899188" cy="1850224"/>
      </dsp:txXfrm>
    </dsp:sp>
    <dsp:sp modelId="{1BCF5C59-21A9-4BEB-BFD5-2D668E8F0037}">
      <dsp:nvSpPr>
        <dsp:cNvPr id="0" name=""/>
        <dsp:cNvSpPr/>
      </dsp:nvSpPr>
      <dsp:spPr>
        <a:xfrm>
          <a:off x="5336724" y="376902"/>
          <a:ext cx="1071697" cy="1607546"/>
        </a:xfrm>
        <a:prstGeom prst="rect">
          <a:avLst/>
        </a:prstGeom>
        <a:blipFill rotWithShape="1">
          <a:blip xmlns:r="http://schemas.openxmlformats.org/officeDocument/2006/relationships" r:embed="rId2"/>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C9822B1-9BE7-40FB-9293-CF8D1008EDF2}">
      <dsp:nvSpPr>
        <dsp:cNvPr id="0" name=""/>
        <dsp:cNvSpPr/>
      </dsp:nvSpPr>
      <dsp:spPr>
        <a:xfrm>
          <a:off x="2873052" y="2525400"/>
          <a:ext cx="4899188" cy="1850224"/>
        </a:xfrm>
        <a:prstGeom prst="rect">
          <a:avLst/>
        </a:prstGeom>
        <a:solidFill>
          <a:schemeClr val="lt1">
            <a:alpha val="4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36995" tIns="106680" rIns="106680" bIns="106680" numCol="1" spcCol="1270" anchor="t" anchorCtr="0">
          <a:noAutofit/>
        </a:bodyPr>
        <a:lstStyle/>
        <a:p>
          <a:pPr lvl="0" algn="justLow" defTabSz="1244600" rtl="0">
            <a:lnSpc>
              <a:spcPct val="90000"/>
            </a:lnSpc>
            <a:spcBef>
              <a:spcPct val="0"/>
            </a:spcBef>
            <a:spcAft>
              <a:spcPct val="35000"/>
            </a:spcAft>
          </a:pPr>
          <a:r>
            <a:rPr lang="en-US" sz="2800" b="1" kern="1200" dirty="0" err="1">
              <a:latin typeface="Times New Roman" panose="02020603050405020304" pitchFamily="18" charset="0"/>
              <a:cs typeface="Times New Roman" panose="02020603050405020304" pitchFamily="18" charset="0"/>
            </a:rPr>
            <a:t>MotionESt</a:t>
          </a:r>
          <a:r>
            <a:rPr lang="en-US" sz="2800" b="0" kern="1200" dirty="0">
              <a:latin typeface="Times New Roman" panose="02020603050405020304" pitchFamily="18" charset="0"/>
              <a:cs typeface="Times New Roman" panose="02020603050405020304" pitchFamily="18" charset="0"/>
            </a:rPr>
            <a:t>:</a:t>
          </a:r>
        </a:p>
        <a:p>
          <a:pPr marL="228600" lvl="1" indent="-228600" algn="l" defTabSz="977900" rtl="0">
            <a:lnSpc>
              <a:spcPct val="90000"/>
            </a:lnSpc>
            <a:spcBef>
              <a:spcPct val="0"/>
            </a:spcBef>
            <a:spcAft>
              <a:spcPct val="15000"/>
            </a:spcAft>
            <a:buChar char="••"/>
          </a:pPr>
          <a:r>
            <a:rPr lang="en-US" sz="2200" b="0" kern="1200" dirty="0">
              <a:latin typeface="Times New Roman" panose="02020603050405020304" pitchFamily="18" charset="0"/>
              <a:cs typeface="Times New Roman" panose="02020603050405020304" pitchFamily="18" charset="0"/>
            </a:rPr>
            <a:t>Motion Powered 3D Printed Self-Healable Energy Storage for Wearable Electronics utilizing Plastic Waste</a:t>
          </a:r>
        </a:p>
      </dsp:txBody>
      <dsp:txXfrm>
        <a:off x="2873052" y="2525400"/>
        <a:ext cx="4899188" cy="1850224"/>
      </dsp:txXfrm>
    </dsp:sp>
    <dsp:sp modelId="{0B540F52-B83D-44BB-B563-C2F7ECD4F623}">
      <dsp:nvSpPr>
        <dsp:cNvPr id="0" name=""/>
        <dsp:cNvSpPr/>
      </dsp:nvSpPr>
      <dsp:spPr>
        <a:xfrm>
          <a:off x="2668919" y="2463871"/>
          <a:ext cx="1071697" cy="1607546"/>
        </a:xfrm>
        <a:prstGeom prst="rect">
          <a:avLst/>
        </a:prstGeom>
        <a:blipFill rotWithShape="1">
          <a:blip xmlns:r="http://schemas.openxmlformats.org/officeDocument/2006/relationships" r:embed="rId3"/>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0ED0DD-CE1B-45C5-BFAE-CD75C3AF703E}">
      <dsp:nvSpPr>
        <dsp:cNvPr id="0" name=""/>
        <dsp:cNvSpPr/>
      </dsp:nvSpPr>
      <dsp:spPr>
        <a:xfrm>
          <a:off x="0" y="108164"/>
          <a:ext cx="2839864" cy="698488"/>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1">
            <a:lnSpc>
              <a:spcPct val="90000"/>
            </a:lnSpc>
            <a:spcBef>
              <a:spcPct val="0"/>
            </a:spcBef>
            <a:spcAft>
              <a:spcPct val="35000"/>
            </a:spcAft>
          </a:pPr>
          <a:r>
            <a:rPr lang="en-US" sz="2000" b="1" kern="1200" dirty="0">
              <a:latin typeface="Times New Roman" panose="02020603050405020304" pitchFamily="18" charset="0"/>
              <a:cs typeface="Times New Roman" panose="02020603050405020304" pitchFamily="18" charset="0"/>
            </a:rPr>
            <a:t>Overall Budget of all projects</a:t>
          </a:r>
          <a:endParaRPr lang="fa-IR" sz="2000" b="1" kern="1200" dirty="0">
            <a:latin typeface="Times New Roman" panose="02020603050405020304" pitchFamily="18" charset="0"/>
            <a:cs typeface="Times New Roman" panose="02020603050405020304" pitchFamily="18" charset="0"/>
          </a:endParaRPr>
        </a:p>
      </dsp:txBody>
      <dsp:txXfrm>
        <a:off x="0" y="108164"/>
        <a:ext cx="2839864" cy="698488"/>
      </dsp:txXfrm>
    </dsp:sp>
    <dsp:sp modelId="{BF08D11E-1D0A-44D9-970B-9783946EB3CD}">
      <dsp:nvSpPr>
        <dsp:cNvPr id="0" name=""/>
        <dsp:cNvSpPr/>
      </dsp:nvSpPr>
      <dsp:spPr>
        <a:xfrm>
          <a:off x="0" y="724650"/>
          <a:ext cx="2839864" cy="878400"/>
        </a:xfrm>
        <a:prstGeom prst="rect">
          <a:avLst/>
        </a:prstGeom>
        <a:solidFill>
          <a:schemeClr val="accent2">
            <a:alpha val="90000"/>
            <a:tint val="40000"/>
            <a:hueOff val="0"/>
            <a:satOff val="0"/>
            <a:lumOff val="0"/>
            <a:alphaOff val="0"/>
          </a:schemeClr>
        </a:solidFill>
        <a:ln w="9525" cap="rnd" cmpd="sng" algn="ctr">
          <a:solidFill>
            <a:schemeClr val="accent2">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9352" tIns="149352" rIns="199136" bIns="224028" numCol="1" spcCol="1270" anchor="t" anchorCtr="0">
          <a:noAutofit/>
        </a:bodyPr>
        <a:lstStyle/>
        <a:p>
          <a:pPr marL="285750" lvl="1" indent="-285750" algn="ctr" defTabSz="1244600" rtl="0">
            <a:lnSpc>
              <a:spcPct val="90000"/>
            </a:lnSpc>
            <a:spcBef>
              <a:spcPct val="0"/>
            </a:spcBef>
            <a:spcAft>
              <a:spcPct val="15000"/>
            </a:spcAft>
            <a:buChar char="••"/>
          </a:pPr>
          <a:r>
            <a:rPr lang="en-US" sz="2800" b="1" kern="1200" dirty="0">
              <a:latin typeface="Times New Roman" panose="02020603050405020304" pitchFamily="18" charset="0"/>
              <a:cs typeface="Times New Roman" panose="02020603050405020304" pitchFamily="18" charset="0"/>
            </a:rPr>
            <a:t>6 MEUR</a:t>
          </a:r>
          <a:endParaRPr lang="fa-IR" sz="2800" b="1" kern="1200" dirty="0">
            <a:latin typeface="Times New Roman" panose="02020603050405020304" pitchFamily="18" charset="0"/>
            <a:cs typeface="Times New Roman" panose="02020603050405020304" pitchFamily="18" charset="0"/>
          </a:endParaRPr>
        </a:p>
      </dsp:txBody>
      <dsp:txXfrm>
        <a:off x="0" y="724650"/>
        <a:ext cx="2839864" cy="878400"/>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04A06-D068-41D9-A4BB-16D7D335D5B8}">
      <dsp:nvSpPr>
        <dsp:cNvPr id="0" name=""/>
        <dsp:cNvSpPr/>
      </dsp:nvSpPr>
      <dsp:spPr>
        <a:xfrm>
          <a:off x="329683" y="461587"/>
          <a:ext cx="3085049" cy="3085049"/>
        </a:xfrm>
        <a:prstGeom prst="blockArc">
          <a:avLst>
            <a:gd name="adj1" fmla="val 5400000"/>
            <a:gd name="adj2" fmla="val 16200000"/>
            <a:gd name="adj3" fmla="val 463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B5ACFFB-1DA2-4FC3-A995-A0C9E1359451}">
      <dsp:nvSpPr>
        <dsp:cNvPr id="0" name=""/>
        <dsp:cNvSpPr/>
      </dsp:nvSpPr>
      <dsp:spPr>
        <a:xfrm>
          <a:off x="329683" y="461587"/>
          <a:ext cx="3085049" cy="3085049"/>
        </a:xfrm>
        <a:prstGeom prst="blockArc">
          <a:avLst>
            <a:gd name="adj1" fmla="val 16200000"/>
            <a:gd name="adj2" fmla="val 5400000"/>
            <a:gd name="adj3" fmla="val 463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679C579-EA48-4F24-AA4B-7F18F28B9D66}">
      <dsp:nvSpPr>
        <dsp:cNvPr id="0" name=""/>
        <dsp:cNvSpPr/>
      </dsp:nvSpPr>
      <dsp:spPr>
        <a:xfrm>
          <a:off x="1162816" y="1294721"/>
          <a:ext cx="1418782" cy="1418782"/>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a:t>Scientific Fields</a:t>
          </a:r>
        </a:p>
      </dsp:txBody>
      <dsp:txXfrm>
        <a:off x="1370592" y="1502497"/>
        <a:ext cx="1003230" cy="1003230"/>
      </dsp:txXfrm>
    </dsp:sp>
    <dsp:sp modelId="{0F2EC142-B3F6-4F17-8C62-E33B11B21469}">
      <dsp:nvSpPr>
        <dsp:cNvPr id="0" name=""/>
        <dsp:cNvSpPr/>
      </dsp:nvSpPr>
      <dsp:spPr>
        <a:xfrm>
          <a:off x="1265985" y="-66950"/>
          <a:ext cx="1212444" cy="1128583"/>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a:latin typeface="Times New Roman" panose="02020603050405020304" pitchFamily="18" charset="0"/>
              <a:cs typeface="Times New Roman" panose="02020603050405020304" pitchFamily="18" charset="0"/>
            </a:rPr>
            <a:t>polymer science</a:t>
          </a:r>
        </a:p>
      </dsp:txBody>
      <dsp:txXfrm>
        <a:off x="1443543" y="98327"/>
        <a:ext cx="857328" cy="798029"/>
      </dsp:txXfrm>
    </dsp:sp>
    <dsp:sp modelId="{9943018C-83F9-42B7-8D7C-C04D0E5FB002}">
      <dsp:nvSpPr>
        <dsp:cNvPr id="0" name=""/>
        <dsp:cNvSpPr/>
      </dsp:nvSpPr>
      <dsp:spPr>
        <a:xfrm>
          <a:off x="1265985" y="2946592"/>
          <a:ext cx="1212444" cy="1128583"/>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en-US" sz="1800" b="1" kern="1200" dirty="0">
              <a:latin typeface="Times New Roman" panose="02020603050405020304" pitchFamily="18" charset="0"/>
              <a:cs typeface="Times New Roman" panose="02020603050405020304" pitchFamily="18" charset="0"/>
            </a:rPr>
            <a:t>composites</a:t>
          </a:r>
          <a:endParaRPr lang="en-US" sz="1200" b="1" kern="1200" dirty="0">
            <a:latin typeface="Times New Roman" panose="02020603050405020304" pitchFamily="18" charset="0"/>
            <a:cs typeface="Times New Roman" panose="02020603050405020304" pitchFamily="18" charset="0"/>
          </a:endParaRPr>
        </a:p>
      </dsp:txBody>
      <dsp:txXfrm>
        <a:off x="1443543" y="3111869"/>
        <a:ext cx="857328" cy="798029"/>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04A06-D068-41D9-A4BB-16D7D335D5B8}">
      <dsp:nvSpPr>
        <dsp:cNvPr id="0" name=""/>
        <dsp:cNvSpPr/>
      </dsp:nvSpPr>
      <dsp:spPr>
        <a:xfrm>
          <a:off x="327076" y="487437"/>
          <a:ext cx="3249846" cy="3249846"/>
        </a:xfrm>
        <a:prstGeom prst="blockArc">
          <a:avLst>
            <a:gd name="adj1" fmla="val 5400000"/>
            <a:gd name="adj2" fmla="val 162000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B5ACFFB-1DA2-4FC3-A995-A0C9E1359451}">
      <dsp:nvSpPr>
        <dsp:cNvPr id="0" name=""/>
        <dsp:cNvSpPr/>
      </dsp:nvSpPr>
      <dsp:spPr>
        <a:xfrm>
          <a:off x="327076" y="487437"/>
          <a:ext cx="3249846" cy="3249846"/>
        </a:xfrm>
        <a:prstGeom prst="blockArc">
          <a:avLst>
            <a:gd name="adj1" fmla="val 16200000"/>
            <a:gd name="adj2" fmla="val 54000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679C579-EA48-4F24-AA4B-7F18F28B9D66}">
      <dsp:nvSpPr>
        <dsp:cNvPr id="0" name=""/>
        <dsp:cNvSpPr/>
      </dsp:nvSpPr>
      <dsp:spPr>
        <a:xfrm>
          <a:off x="1203796" y="1364158"/>
          <a:ext cx="1496405" cy="1496405"/>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a:t>Scientific Fields</a:t>
          </a:r>
        </a:p>
      </dsp:txBody>
      <dsp:txXfrm>
        <a:off x="1422939" y="1583301"/>
        <a:ext cx="1058119" cy="1058119"/>
      </dsp:txXfrm>
    </dsp:sp>
    <dsp:sp modelId="{0F2EC142-B3F6-4F17-8C62-E33B11B21469}">
      <dsp:nvSpPr>
        <dsp:cNvPr id="0" name=""/>
        <dsp:cNvSpPr/>
      </dsp:nvSpPr>
      <dsp:spPr>
        <a:xfrm>
          <a:off x="1312609" y="-70017"/>
          <a:ext cx="1278779" cy="1190329"/>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kern="1200" dirty="0">
              <a:latin typeface="Times New Roman" panose="02020603050405020304" pitchFamily="18" charset="0"/>
              <a:cs typeface="Times New Roman" panose="02020603050405020304" pitchFamily="18" charset="0"/>
            </a:rPr>
            <a:t>polymer science</a:t>
          </a:r>
        </a:p>
      </dsp:txBody>
      <dsp:txXfrm>
        <a:off x="1499882" y="104303"/>
        <a:ext cx="904233" cy="841689"/>
      </dsp:txXfrm>
    </dsp:sp>
    <dsp:sp modelId="{9943018C-83F9-42B7-8D7C-C04D0E5FB002}">
      <dsp:nvSpPr>
        <dsp:cNvPr id="0" name=""/>
        <dsp:cNvSpPr/>
      </dsp:nvSpPr>
      <dsp:spPr>
        <a:xfrm>
          <a:off x="1312609" y="3104410"/>
          <a:ext cx="1278779" cy="1190329"/>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en-US" sz="1800" b="0" kern="1200" dirty="0">
              <a:latin typeface="Times New Roman" panose="02020603050405020304" pitchFamily="18" charset="0"/>
              <a:cs typeface="Times New Roman" panose="02020603050405020304" pitchFamily="18" charset="0"/>
            </a:rPr>
            <a:t>composites</a:t>
          </a:r>
          <a:endParaRPr lang="en-US" sz="1200" b="0" kern="1200" dirty="0">
            <a:latin typeface="Times New Roman" panose="02020603050405020304" pitchFamily="18" charset="0"/>
            <a:cs typeface="Times New Roman" panose="02020603050405020304" pitchFamily="18" charset="0"/>
          </a:endParaRPr>
        </a:p>
      </dsp:txBody>
      <dsp:txXfrm>
        <a:off x="1499882" y="3278730"/>
        <a:ext cx="904233" cy="841689"/>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F2E8D-2965-4545-AB59-90D7652ACED3}">
      <dsp:nvSpPr>
        <dsp:cNvPr id="0" name=""/>
        <dsp:cNvSpPr/>
      </dsp:nvSpPr>
      <dsp:spPr>
        <a:xfrm>
          <a:off x="3494" y="0"/>
          <a:ext cx="3574824" cy="4113400"/>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a:solidFill>
                <a:schemeClr val="accent3">
                  <a:lumMod val="75000"/>
                </a:schemeClr>
              </a:solidFill>
              <a:cs typeface="B Nazanin" panose="00000400000000000000" pitchFamily="2" charset="-78"/>
            </a:rPr>
            <a:t>اهداف پروژه</a:t>
          </a:r>
          <a:endParaRPr lang="en-US" sz="2800" b="1" kern="1200" dirty="0">
            <a:solidFill>
              <a:schemeClr val="accent3">
                <a:lumMod val="75000"/>
              </a:schemeClr>
            </a:solidFill>
            <a:cs typeface="B Nazanin" panose="00000400000000000000" pitchFamily="2" charset="-78"/>
          </a:endParaRPr>
        </a:p>
      </dsp:txBody>
      <dsp:txXfrm>
        <a:off x="3494" y="0"/>
        <a:ext cx="3574824" cy="1234020"/>
      </dsp:txXfrm>
    </dsp:sp>
    <dsp:sp modelId="{70D96869-78E4-44E6-A435-58D161A3B163}">
      <dsp:nvSpPr>
        <dsp:cNvPr id="0" name=""/>
        <dsp:cNvSpPr/>
      </dsp:nvSpPr>
      <dsp:spPr>
        <a:xfrm>
          <a:off x="178114" y="1024833"/>
          <a:ext cx="3222089" cy="886123"/>
        </a:xfrm>
        <a:prstGeom prst="roundRect">
          <a:avLst>
            <a:gd name="adj" fmla="val 10000"/>
          </a:avLst>
        </a:prstGeom>
        <a:gradFill rotWithShape="0">
          <a:gsLst>
            <a:gs pos="0">
              <a:schemeClr val="accent2">
                <a:shade val="80000"/>
                <a:hueOff val="0"/>
                <a:satOff val="0"/>
                <a:lumOff val="0"/>
                <a:alphaOff val="0"/>
                <a:tint val="96000"/>
                <a:lumMod val="104000"/>
              </a:schemeClr>
            </a:gs>
            <a:gs pos="100000">
              <a:schemeClr val="accent2">
                <a:shade val="8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fa-IR" sz="1800" b="1" kern="1200" dirty="0">
              <a:solidFill>
                <a:srgbClr val="FF0066"/>
              </a:solidFill>
              <a:latin typeface="Times New Roman" panose="02020603050405020304" pitchFamily="18" charset="0"/>
              <a:cs typeface="B Nazanin" panose="00000400000000000000" pitchFamily="2" charset="-78"/>
            </a:rPr>
            <a:t>توسعه کامپوزیت‌های پلیمر-مکسین </a:t>
          </a:r>
          <a:r>
            <a:rPr lang="fa-IR" sz="1800" b="1" kern="1200" dirty="0">
              <a:solidFill>
                <a:schemeClr val="tx1"/>
              </a:solidFill>
              <a:latin typeface="Times New Roman" panose="02020603050405020304" pitchFamily="18" charset="0"/>
              <a:cs typeface="B Nazanin" panose="00000400000000000000" pitchFamily="2" charset="-78"/>
            </a:rPr>
            <a:t>با خواص الکترونیکی و مکانیکی عالی</a:t>
          </a:r>
          <a:endParaRPr lang="en-US" sz="1800" b="1" kern="1200" dirty="0">
            <a:solidFill>
              <a:schemeClr val="tx1"/>
            </a:solidFill>
            <a:latin typeface="Times New Roman" panose="02020603050405020304" pitchFamily="18" charset="0"/>
            <a:cs typeface="B Nazanin" panose="00000400000000000000" pitchFamily="2" charset="-78"/>
          </a:endParaRPr>
        </a:p>
      </dsp:txBody>
      <dsp:txXfrm>
        <a:off x="204068" y="1050787"/>
        <a:ext cx="3170181" cy="834215"/>
      </dsp:txXfrm>
    </dsp:sp>
    <dsp:sp modelId="{78FB6503-8573-417C-AE35-D53D0D433E43}">
      <dsp:nvSpPr>
        <dsp:cNvPr id="0" name=""/>
        <dsp:cNvSpPr/>
      </dsp:nvSpPr>
      <dsp:spPr>
        <a:xfrm>
          <a:off x="178114" y="2011774"/>
          <a:ext cx="3222089" cy="886123"/>
        </a:xfrm>
        <a:prstGeom prst="roundRect">
          <a:avLst>
            <a:gd name="adj" fmla="val 10000"/>
          </a:avLst>
        </a:prstGeom>
        <a:gradFill rotWithShape="0">
          <a:gsLst>
            <a:gs pos="0">
              <a:schemeClr val="accent2">
                <a:shade val="80000"/>
                <a:hueOff val="301476"/>
                <a:satOff val="-19508"/>
                <a:lumOff val="17811"/>
                <a:alphaOff val="0"/>
                <a:tint val="96000"/>
                <a:lumMod val="104000"/>
              </a:schemeClr>
            </a:gs>
            <a:gs pos="100000">
              <a:schemeClr val="accent2">
                <a:shade val="80000"/>
                <a:hueOff val="301476"/>
                <a:satOff val="-19508"/>
                <a:lumOff val="17811"/>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fa-IR" sz="1800" b="1" kern="1200" dirty="0">
              <a:solidFill>
                <a:schemeClr val="tx1"/>
              </a:solidFill>
              <a:latin typeface="Times New Roman" panose="02020603050405020304" pitchFamily="18" charset="0"/>
              <a:cs typeface="B Nazanin" panose="00000400000000000000" pitchFamily="2" charset="-78"/>
            </a:rPr>
            <a:t>مقایسه کامپوزیت‌های پلیمر-مکسین با پلیمر-گرافن</a:t>
          </a:r>
          <a:endParaRPr lang="en-US" sz="1800" b="1" kern="1200" dirty="0">
            <a:solidFill>
              <a:schemeClr val="tx1"/>
            </a:solidFill>
            <a:latin typeface="Times New Roman" panose="02020603050405020304" pitchFamily="18" charset="0"/>
            <a:cs typeface="B Nazanin" panose="00000400000000000000" pitchFamily="2" charset="-78"/>
          </a:endParaRPr>
        </a:p>
      </dsp:txBody>
      <dsp:txXfrm>
        <a:off x="204068" y="2037728"/>
        <a:ext cx="3170181" cy="834215"/>
      </dsp:txXfrm>
    </dsp:sp>
    <dsp:sp modelId="{0476DAF5-F9A1-4974-A7D8-1109E5A4D0C5}">
      <dsp:nvSpPr>
        <dsp:cNvPr id="0" name=""/>
        <dsp:cNvSpPr/>
      </dsp:nvSpPr>
      <dsp:spPr>
        <a:xfrm>
          <a:off x="178114" y="3020753"/>
          <a:ext cx="3222089" cy="886123"/>
        </a:xfrm>
        <a:prstGeom prst="roundRect">
          <a:avLst>
            <a:gd name="adj" fmla="val 10000"/>
          </a:avLst>
        </a:prstGeom>
        <a:gradFill rotWithShape="0">
          <a:gsLst>
            <a:gs pos="0">
              <a:schemeClr val="accent2">
                <a:shade val="80000"/>
                <a:hueOff val="602952"/>
                <a:satOff val="-39016"/>
                <a:lumOff val="35622"/>
                <a:alphaOff val="0"/>
                <a:tint val="96000"/>
                <a:lumMod val="104000"/>
              </a:schemeClr>
            </a:gs>
            <a:gs pos="100000">
              <a:schemeClr val="accent2">
                <a:shade val="80000"/>
                <a:hueOff val="602952"/>
                <a:satOff val="-39016"/>
                <a:lumOff val="35622"/>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fa-IR" sz="1800" b="1" kern="1200" dirty="0">
              <a:solidFill>
                <a:srgbClr val="FF0066"/>
              </a:solidFill>
              <a:latin typeface="Times New Roman" panose="02020603050405020304" pitchFamily="18" charset="0"/>
              <a:cs typeface="B Nazanin" panose="00000400000000000000" pitchFamily="2" charset="-78"/>
            </a:rPr>
            <a:t>گسترش مقیاس تولید </a:t>
          </a:r>
          <a:r>
            <a:rPr lang="fa-IR" sz="1800" b="1" kern="1200" dirty="0">
              <a:solidFill>
                <a:schemeClr val="tx1"/>
              </a:solidFill>
              <a:latin typeface="Times New Roman" panose="02020603050405020304" pitchFamily="18" charset="0"/>
              <a:cs typeface="B Nazanin" panose="00000400000000000000" pitchFamily="2" charset="-78"/>
            </a:rPr>
            <a:t>مکسین و پلیمر-مکسین نزدیک به مقیاس صنعتی</a:t>
          </a:r>
          <a:endParaRPr lang="en-US" sz="1800" b="1" kern="1200" dirty="0">
            <a:solidFill>
              <a:schemeClr val="tx1"/>
            </a:solidFill>
            <a:latin typeface="Times New Roman" panose="02020603050405020304" pitchFamily="18" charset="0"/>
            <a:cs typeface="B Nazanin" panose="00000400000000000000" pitchFamily="2" charset="-78"/>
          </a:endParaRPr>
        </a:p>
      </dsp:txBody>
      <dsp:txXfrm>
        <a:off x="204068" y="3046707"/>
        <a:ext cx="3170181" cy="834215"/>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2A33D2-F3D4-4B14-B5D5-730C1D60557E}">
      <dsp:nvSpPr>
        <dsp:cNvPr id="0" name=""/>
        <dsp:cNvSpPr/>
      </dsp:nvSpPr>
      <dsp:spPr>
        <a:xfrm>
          <a:off x="327076" y="531055"/>
          <a:ext cx="3249846" cy="3249846"/>
        </a:xfrm>
        <a:prstGeom prst="blockArc">
          <a:avLst>
            <a:gd name="adj1" fmla="val 5400000"/>
            <a:gd name="adj2" fmla="val 162000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B5ACFFB-1DA2-4FC3-A995-A0C9E1359451}">
      <dsp:nvSpPr>
        <dsp:cNvPr id="0" name=""/>
        <dsp:cNvSpPr/>
      </dsp:nvSpPr>
      <dsp:spPr>
        <a:xfrm>
          <a:off x="327076" y="531055"/>
          <a:ext cx="3249846" cy="3249846"/>
        </a:xfrm>
        <a:prstGeom prst="blockArc">
          <a:avLst>
            <a:gd name="adj1" fmla="val 16200000"/>
            <a:gd name="adj2" fmla="val 54000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679C579-EA48-4F24-AA4B-7F18F28B9D66}">
      <dsp:nvSpPr>
        <dsp:cNvPr id="0" name=""/>
        <dsp:cNvSpPr/>
      </dsp:nvSpPr>
      <dsp:spPr>
        <a:xfrm>
          <a:off x="1203796" y="1407775"/>
          <a:ext cx="1496405" cy="1496405"/>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a:t>Scientific Fields</a:t>
          </a:r>
        </a:p>
      </dsp:txBody>
      <dsp:txXfrm>
        <a:off x="1422939" y="1626918"/>
        <a:ext cx="1058119" cy="1058119"/>
      </dsp:txXfrm>
    </dsp:sp>
    <dsp:sp modelId="{0F2EC142-B3F6-4F17-8C62-E33B11B21469}">
      <dsp:nvSpPr>
        <dsp:cNvPr id="0" name=""/>
        <dsp:cNvSpPr/>
      </dsp:nvSpPr>
      <dsp:spPr>
        <a:xfrm>
          <a:off x="1170330" y="-158158"/>
          <a:ext cx="1563338" cy="1453845"/>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a:latin typeface="Times New Roman" panose="02020603050405020304" pitchFamily="18" charset="0"/>
              <a:cs typeface="Times New Roman" panose="02020603050405020304" pitchFamily="18" charset="0"/>
            </a:rPr>
            <a:t>two-dimensional nanostructures</a:t>
          </a:r>
        </a:p>
      </dsp:txBody>
      <dsp:txXfrm>
        <a:off x="1399276" y="54753"/>
        <a:ext cx="1105446" cy="1028023"/>
      </dsp:txXfrm>
    </dsp:sp>
    <dsp:sp modelId="{EA7AD2C5-A37D-48DE-BAB6-F0A597AAF9E7}">
      <dsp:nvSpPr>
        <dsp:cNvPr id="0" name=""/>
        <dsp:cNvSpPr/>
      </dsp:nvSpPr>
      <dsp:spPr>
        <a:xfrm>
          <a:off x="1311709" y="3103503"/>
          <a:ext cx="1280580" cy="1279376"/>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a:latin typeface="Times New Roman" panose="02020603050405020304" pitchFamily="18" charset="0"/>
              <a:cs typeface="Times New Roman" panose="02020603050405020304" pitchFamily="18" charset="0"/>
            </a:rPr>
            <a:t>optoelectronics</a:t>
          </a:r>
        </a:p>
      </dsp:txBody>
      <dsp:txXfrm>
        <a:off x="1499246" y="3290863"/>
        <a:ext cx="905506" cy="904656"/>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311D35-BA67-4C44-9B9D-4E59637F4D75}">
      <dsp:nvSpPr>
        <dsp:cNvPr id="0" name=""/>
        <dsp:cNvSpPr/>
      </dsp:nvSpPr>
      <dsp:spPr>
        <a:xfrm>
          <a:off x="0" y="0"/>
          <a:ext cx="4104960" cy="4711647"/>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a:solidFill>
                <a:schemeClr val="accent3">
                  <a:lumMod val="75000"/>
                </a:schemeClr>
              </a:solidFill>
              <a:cs typeface="B Nazanin" panose="00000400000000000000" pitchFamily="2" charset="-78"/>
            </a:rPr>
            <a:t>اهداف پروژه</a:t>
          </a:r>
          <a:endParaRPr lang="en-US" sz="2800" b="1" kern="1200" dirty="0">
            <a:solidFill>
              <a:schemeClr val="accent3">
                <a:lumMod val="75000"/>
              </a:schemeClr>
            </a:solidFill>
            <a:cs typeface="B Nazanin" panose="00000400000000000000" pitchFamily="2" charset="-78"/>
          </a:endParaRPr>
        </a:p>
      </dsp:txBody>
      <dsp:txXfrm>
        <a:off x="0" y="0"/>
        <a:ext cx="4104960" cy="1413494"/>
      </dsp:txXfrm>
    </dsp:sp>
    <dsp:sp modelId="{40DDB50E-C1EC-4939-A222-A418B0A9B7EA}">
      <dsp:nvSpPr>
        <dsp:cNvPr id="0" name=""/>
        <dsp:cNvSpPr/>
      </dsp:nvSpPr>
      <dsp:spPr>
        <a:xfrm>
          <a:off x="412502" y="1080120"/>
          <a:ext cx="3283968" cy="925649"/>
        </a:xfrm>
        <a:prstGeom prst="roundRect">
          <a:avLst>
            <a:gd name="adj" fmla="val 10000"/>
          </a:avLst>
        </a:prstGeom>
        <a:gradFill rotWithShape="0">
          <a:gsLst>
            <a:gs pos="0">
              <a:schemeClr val="accent2">
                <a:shade val="80000"/>
                <a:hueOff val="0"/>
                <a:satOff val="0"/>
                <a:lumOff val="0"/>
                <a:alphaOff val="0"/>
                <a:tint val="96000"/>
                <a:lumMod val="104000"/>
              </a:schemeClr>
            </a:gs>
            <a:gs pos="100000">
              <a:schemeClr val="accent2">
                <a:shade val="8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a-IR" sz="2400" b="1" kern="1200" dirty="0">
              <a:solidFill>
                <a:schemeClr val="tx1"/>
              </a:solidFill>
              <a:cs typeface="B Nazanin" panose="00000400000000000000" pitchFamily="2" charset="-78"/>
            </a:rPr>
            <a:t>تولید مکسین در </a:t>
          </a:r>
          <a:r>
            <a:rPr lang="fa-IR" sz="2400" b="1" kern="1200" dirty="0">
              <a:solidFill>
                <a:srgbClr val="FF0066"/>
              </a:solidFill>
              <a:cs typeface="B Nazanin" panose="00000400000000000000" pitchFamily="2" charset="-78"/>
            </a:rPr>
            <a:t>مقیاس زیاد</a:t>
          </a:r>
          <a:endParaRPr lang="en-US" sz="2400" b="1" kern="1200" dirty="0">
            <a:solidFill>
              <a:srgbClr val="FF0066"/>
            </a:solidFill>
            <a:cs typeface="B Nazanin" panose="00000400000000000000" pitchFamily="2" charset="-78"/>
          </a:endParaRPr>
        </a:p>
      </dsp:txBody>
      <dsp:txXfrm>
        <a:off x="439613" y="1107231"/>
        <a:ext cx="3229746" cy="871427"/>
      </dsp:txXfrm>
    </dsp:sp>
    <dsp:sp modelId="{9FDF80B2-0F55-433F-A923-BC0D74E8D4DA}">
      <dsp:nvSpPr>
        <dsp:cNvPr id="0" name=""/>
        <dsp:cNvSpPr/>
      </dsp:nvSpPr>
      <dsp:spPr>
        <a:xfrm>
          <a:off x="412502" y="2314711"/>
          <a:ext cx="3283968" cy="925649"/>
        </a:xfrm>
        <a:prstGeom prst="roundRect">
          <a:avLst>
            <a:gd name="adj" fmla="val 10000"/>
          </a:avLst>
        </a:prstGeom>
        <a:gradFill rotWithShape="0">
          <a:gsLst>
            <a:gs pos="0">
              <a:schemeClr val="accent2">
                <a:shade val="80000"/>
                <a:hueOff val="301476"/>
                <a:satOff val="-19508"/>
                <a:lumOff val="17811"/>
                <a:alphaOff val="0"/>
                <a:tint val="96000"/>
                <a:lumMod val="104000"/>
              </a:schemeClr>
            </a:gs>
            <a:gs pos="100000">
              <a:schemeClr val="accent2">
                <a:shade val="80000"/>
                <a:hueOff val="301476"/>
                <a:satOff val="-19508"/>
                <a:lumOff val="17811"/>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a-IR" sz="2400" b="1" kern="1200" dirty="0">
              <a:solidFill>
                <a:schemeClr val="tx1"/>
              </a:solidFill>
              <a:cs typeface="B Nazanin" panose="00000400000000000000" pitchFamily="2" charset="-78"/>
            </a:rPr>
            <a:t>توسعه فرایندهای </a:t>
          </a:r>
          <a:r>
            <a:rPr lang="fa-IR" sz="2400" b="1" kern="1200" dirty="0">
              <a:solidFill>
                <a:srgbClr val="FF0066"/>
              </a:solidFill>
              <a:cs typeface="B Nazanin" panose="00000400000000000000" pitchFamily="2" charset="-78"/>
            </a:rPr>
            <a:t>سنتز مکسین‌های جدید </a:t>
          </a:r>
          <a:endParaRPr lang="en-US" sz="2400" b="1" kern="1200" dirty="0">
            <a:solidFill>
              <a:srgbClr val="FF0066"/>
            </a:solidFill>
            <a:cs typeface="B Nazanin" panose="00000400000000000000" pitchFamily="2" charset="-78"/>
          </a:endParaRPr>
        </a:p>
      </dsp:txBody>
      <dsp:txXfrm>
        <a:off x="439613" y="2341822"/>
        <a:ext cx="3229746" cy="871427"/>
      </dsp:txXfrm>
    </dsp:sp>
    <dsp:sp modelId="{198D4DE7-7EDC-4B0B-8CD5-1BEF95F7C32A}">
      <dsp:nvSpPr>
        <dsp:cNvPr id="0" name=""/>
        <dsp:cNvSpPr/>
      </dsp:nvSpPr>
      <dsp:spPr>
        <a:xfrm>
          <a:off x="412502" y="3550012"/>
          <a:ext cx="3283968" cy="925649"/>
        </a:xfrm>
        <a:prstGeom prst="roundRect">
          <a:avLst>
            <a:gd name="adj" fmla="val 10000"/>
          </a:avLst>
        </a:prstGeom>
        <a:gradFill rotWithShape="0">
          <a:gsLst>
            <a:gs pos="0">
              <a:schemeClr val="accent2">
                <a:shade val="80000"/>
                <a:hueOff val="602952"/>
                <a:satOff val="-39016"/>
                <a:lumOff val="35622"/>
                <a:alphaOff val="0"/>
                <a:tint val="96000"/>
                <a:lumMod val="104000"/>
              </a:schemeClr>
            </a:gs>
            <a:gs pos="100000">
              <a:schemeClr val="accent2">
                <a:shade val="80000"/>
                <a:hueOff val="602952"/>
                <a:satOff val="-39016"/>
                <a:lumOff val="35622"/>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fa-IR" sz="2000" b="1" kern="1200" dirty="0">
              <a:solidFill>
                <a:schemeClr val="tx1"/>
              </a:solidFill>
              <a:cs typeface="B Nazanin" panose="00000400000000000000" pitchFamily="2" charset="-78"/>
            </a:rPr>
            <a:t>توسعه کاربردهایی مانند کاربردهایی مانند قطعات فوتونیک و پلاسمونیک</a:t>
          </a:r>
          <a:endParaRPr lang="en-US" sz="2000" b="1" kern="1200" dirty="0">
            <a:solidFill>
              <a:schemeClr val="tx1"/>
            </a:solidFill>
            <a:cs typeface="B Nazanin" panose="00000400000000000000" pitchFamily="2" charset="-78"/>
          </a:endParaRPr>
        </a:p>
      </dsp:txBody>
      <dsp:txXfrm>
        <a:off x="439613" y="3577123"/>
        <a:ext cx="3229746" cy="871427"/>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311D35-BA67-4C44-9B9D-4E59637F4D75}">
      <dsp:nvSpPr>
        <dsp:cNvPr id="0" name=""/>
        <dsp:cNvSpPr/>
      </dsp:nvSpPr>
      <dsp:spPr>
        <a:xfrm>
          <a:off x="0" y="0"/>
          <a:ext cx="4104960" cy="4711647"/>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a:solidFill>
                <a:schemeClr val="accent3">
                  <a:lumMod val="75000"/>
                </a:schemeClr>
              </a:solidFill>
              <a:cs typeface="B Nazanin" panose="00000400000000000000" pitchFamily="2" charset="-78"/>
            </a:rPr>
            <a:t>اهداف پروژه</a:t>
          </a:r>
          <a:endParaRPr lang="en-US" sz="2800" b="1" kern="1200" dirty="0">
            <a:solidFill>
              <a:schemeClr val="accent3">
                <a:lumMod val="75000"/>
              </a:schemeClr>
            </a:solidFill>
            <a:cs typeface="B Nazanin" panose="00000400000000000000" pitchFamily="2" charset="-78"/>
          </a:endParaRPr>
        </a:p>
      </dsp:txBody>
      <dsp:txXfrm>
        <a:off x="0" y="0"/>
        <a:ext cx="4104960" cy="1413494"/>
      </dsp:txXfrm>
    </dsp:sp>
    <dsp:sp modelId="{BDB17F48-A49A-4395-AD9C-9CFFAAFFF41A}">
      <dsp:nvSpPr>
        <dsp:cNvPr id="0" name=""/>
        <dsp:cNvSpPr/>
      </dsp:nvSpPr>
      <dsp:spPr>
        <a:xfrm>
          <a:off x="176467" y="1098725"/>
          <a:ext cx="3705334" cy="925649"/>
        </a:xfrm>
        <a:prstGeom prst="roundRect">
          <a:avLst>
            <a:gd name="adj" fmla="val 10000"/>
          </a:avLst>
        </a:prstGeom>
        <a:gradFill rotWithShape="0">
          <a:gsLst>
            <a:gs pos="0">
              <a:schemeClr val="accent2">
                <a:shade val="80000"/>
                <a:hueOff val="0"/>
                <a:satOff val="0"/>
                <a:lumOff val="0"/>
                <a:alphaOff val="0"/>
                <a:tint val="96000"/>
                <a:lumMod val="104000"/>
              </a:schemeClr>
            </a:gs>
            <a:gs pos="100000">
              <a:schemeClr val="accent2">
                <a:shade val="8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lvl="0" algn="ctr" defTabSz="933450">
            <a:lnSpc>
              <a:spcPct val="90000"/>
            </a:lnSpc>
            <a:spcBef>
              <a:spcPct val="0"/>
            </a:spcBef>
            <a:spcAft>
              <a:spcPct val="35000"/>
            </a:spcAft>
          </a:pPr>
          <a:r>
            <a:rPr lang="ar-SA" sz="2100" b="1" kern="1200" dirty="0">
              <a:solidFill>
                <a:schemeClr val="tx1"/>
              </a:solidFill>
              <a:cs typeface="B Nazanin" panose="00000400000000000000" pitchFamily="2" charset="-78"/>
            </a:rPr>
            <a:t>توسعه نانومواد دوبعدی جدید با تکنیک‌های ساخت افزایشی جدید</a:t>
          </a:r>
          <a:endParaRPr lang="en-US" sz="2100" b="1" kern="1200" dirty="0">
            <a:solidFill>
              <a:schemeClr val="tx1"/>
            </a:solidFill>
            <a:cs typeface="B Nazanin" panose="00000400000000000000" pitchFamily="2" charset="-78"/>
          </a:endParaRPr>
        </a:p>
      </dsp:txBody>
      <dsp:txXfrm>
        <a:off x="203578" y="1125836"/>
        <a:ext cx="3651112" cy="871427"/>
      </dsp:txXfrm>
    </dsp:sp>
    <dsp:sp modelId="{96C6BF24-6020-47F6-99AB-9B8CD4691863}">
      <dsp:nvSpPr>
        <dsp:cNvPr id="0" name=""/>
        <dsp:cNvSpPr/>
      </dsp:nvSpPr>
      <dsp:spPr>
        <a:xfrm>
          <a:off x="215086" y="2301280"/>
          <a:ext cx="3705334" cy="925649"/>
        </a:xfrm>
        <a:prstGeom prst="roundRect">
          <a:avLst>
            <a:gd name="adj" fmla="val 10000"/>
          </a:avLst>
        </a:prstGeom>
        <a:gradFill rotWithShape="0">
          <a:gsLst>
            <a:gs pos="0">
              <a:schemeClr val="accent2">
                <a:shade val="80000"/>
                <a:hueOff val="301476"/>
                <a:satOff val="-19508"/>
                <a:lumOff val="17811"/>
                <a:alphaOff val="0"/>
                <a:tint val="96000"/>
                <a:lumMod val="104000"/>
              </a:schemeClr>
            </a:gs>
            <a:gs pos="100000">
              <a:schemeClr val="accent2">
                <a:shade val="80000"/>
                <a:hueOff val="301476"/>
                <a:satOff val="-19508"/>
                <a:lumOff val="17811"/>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lvl="0" algn="ctr" defTabSz="933450">
            <a:lnSpc>
              <a:spcPct val="90000"/>
            </a:lnSpc>
            <a:spcBef>
              <a:spcPct val="0"/>
            </a:spcBef>
            <a:spcAft>
              <a:spcPct val="35000"/>
            </a:spcAft>
          </a:pPr>
          <a:r>
            <a:rPr lang="fa-IR" sz="2100" b="1" kern="1200" dirty="0">
              <a:solidFill>
                <a:srgbClr val="FF0066"/>
              </a:solidFill>
              <a:cs typeface="B Nazanin" panose="00000400000000000000" pitchFamily="2" charset="-78"/>
            </a:rPr>
            <a:t>توسعه</a:t>
          </a:r>
          <a:r>
            <a:rPr lang="fa-IR" sz="2100" b="1" kern="1200" dirty="0">
              <a:solidFill>
                <a:schemeClr val="tx1"/>
              </a:solidFill>
              <a:cs typeface="B Nazanin" panose="00000400000000000000" pitchFamily="2" charset="-78"/>
            </a:rPr>
            <a:t> باتری‌ها و ابرخازن‌ها و در مجموع </a:t>
          </a:r>
          <a:r>
            <a:rPr lang="fa-IR" sz="2100" b="1" kern="1200" dirty="0">
              <a:solidFill>
                <a:srgbClr val="FF0066"/>
              </a:solidFill>
              <a:cs typeface="B Nazanin" panose="00000400000000000000" pitchFamily="2" charset="-78"/>
            </a:rPr>
            <a:t>تکنولوژی ذخیره انرژی </a:t>
          </a:r>
          <a:endParaRPr lang="en-US" sz="2100" b="1" kern="1200" dirty="0">
            <a:solidFill>
              <a:srgbClr val="FF0066"/>
            </a:solidFill>
            <a:cs typeface="B Nazanin" panose="00000400000000000000" pitchFamily="2" charset="-78"/>
          </a:endParaRPr>
        </a:p>
      </dsp:txBody>
      <dsp:txXfrm>
        <a:off x="242197" y="2328391"/>
        <a:ext cx="3651112" cy="871427"/>
      </dsp:txXfrm>
    </dsp:sp>
    <dsp:sp modelId="{EB6CF7CD-961C-4770-8080-0F653A6B7D79}">
      <dsp:nvSpPr>
        <dsp:cNvPr id="0" name=""/>
        <dsp:cNvSpPr/>
      </dsp:nvSpPr>
      <dsp:spPr>
        <a:xfrm>
          <a:off x="201819" y="3550012"/>
          <a:ext cx="3705334" cy="925649"/>
        </a:xfrm>
        <a:prstGeom prst="roundRect">
          <a:avLst>
            <a:gd name="adj" fmla="val 10000"/>
          </a:avLst>
        </a:prstGeom>
        <a:gradFill rotWithShape="0">
          <a:gsLst>
            <a:gs pos="0">
              <a:schemeClr val="accent2">
                <a:shade val="80000"/>
                <a:hueOff val="602952"/>
                <a:satOff val="-39016"/>
                <a:lumOff val="35622"/>
                <a:alphaOff val="0"/>
                <a:tint val="96000"/>
                <a:lumMod val="104000"/>
              </a:schemeClr>
            </a:gs>
            <a:gs pos="100000">
              <a:schemeClr val="accent2">
                <a:shade val="80000"/>
                <a:hueOff val="602952"/>
                <a:satOff val="-39016"/>
                <a:lumOff val="35622"/>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fa-IR" sz="1800" b="1" kern="1200" dirty="0">
              <a:solidFill>
                <a:srgbClr val="FF0066"/>
              </a:solidFill>
              <a:cs typeface="B Nazanin" panose="00000400000000000000" pitchFamily="2" charset="-78"/>
            </a:rPr>
            <a:t>بهینه‌سازی سنتز و مشخصه‌یابی مکسین‌ها </a:t>
          </a:r>
          <a:r>
            <a:rPr lang="fa-IR" sz="1800" b="1" kern="1200" dirty="0">
              <a:solidFill>
                <a:schemeClr val="tx1"/>
              </a:solidFill>
              <a:cs typeface="B Nazanin" panose="00000400000000000000" pitchFamily="2" charset="-78"/>
            </a:rPr>
            <a:t>برای استفاده در ساخت </a:t>
          </a:r>
          <a:r>
            <a:rPr lang="fa-IR" sz="1800" b="1" kern="1200" dirty="0">
              <a:solidFill>
                <a:srgbClr val="FF0066"/>
              </a:solidFill>
              <a:cs typeface="B Nazanin" panose="00000400000000000000" pitchFamily="2" charset="-78"/>
            </a:rPr>
            <a:t>الکترودها</a:t>
          </a:r>
          <a:r>
            <a:rPr lang="fa-IR" sz="1800" b="1" kern="1200" dirty="0">
              <a:solidFill>
                <a:schemeClr val="tx1"/>
              </a:solidFill>
              <a:cs typeface="B Nazanin" panose="00000400000000000000" pitchFamily="2" charset="-78"/>
            </a:rPr>
            <a:t>ی باتری و ابرخازن</a:t>
          </a:r>
          <a:endParaRPr lang="en-US" sz="1800" b="1" kern="1200" dirty="0">
            <a:solidFill>
              <a:schemeClr val="tx1"/>
            </a:solidFill>
            <a:cs typeface="B Nazanin" panose="00000400000000000000" pitchFamily="2" charset="-78"/>
          </a:endParaRPr>
        </a:p>
      </dsp:txBody>
      <dsp:txXfrm>
        <a:off x="228930" y="3577123"/>
        <a:ext cx="3651112" cy="87142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185931-F1DA-4E00-BF85-494D5C37C59D}">
      <dsp:nvSpPr>
        <dsp:cNvPr id="0" name=""/>
        <dsp:cNvSpPr/>
      </dsp:nvSpPr>
      <dsp:spPr>
        <a:xfrm>
          <a:off x="2935430" y="2376264"/>
          <a:ext cx="586575" cy="1676568"/>
        </a:xfrm>
        <a:custGeom>
          <a:avLst/>
          <a:gdLst/>
          <a:ahLst/>
          <a:cxnLst/>
          <a:rect l="0" t="0" r="0" b="0"/>
          <a:pathLst>
            <a:path>
              <a:moveTo>
                <a:pt x="586575" y="0"/>
              </a:moveTo>
              <a:lnTo>
                <a:pt x="293287" y="0"/>
              </a:lnTo>
              <a:lnTo>
                <a:pt x="293287" y="1676568"/>
              </a:lnTo>
              <a:lnTo>
                <a:pt x="0" y="1676568"/>
              </a:lnTo>
            </a:path>
          </a:pathLst>
        </a:custGeom>
        <a:noFill/>
        <a:ln w="15875" cap="rnd"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3184312" y="3170142"/>
        <a:ext cx="88810" cy="88810"/>
      </dsp:txXfrm>
    </dsp:sp>
    <dsp:sp modelId="{4906829B-A841-44C4-8A60-1C87537E4475}">
      <dsp:nvSpPr>
        <dsp:cNvPr id="0" name=""/>
        <dsp:cNvSpPr/>
      </dsp:nvSpPr>
      <dsp:spPr>
        <a:xfrm>
          <a:off x="2935430" y="2376264"/>
          <a:ext cx="586575" cy="558856"/>
        </a:xfrm>
        <a:custGeom>
          <a:avLst/>
          <a:gdLst/>
          <a:ahLst/>
          <a:cxnLst/>
          <a:rect l="0" t="0" r="0" b="0"/>
          <a:pathLst>
            <a:path>
              <a:moveTo>
                <a:pt x="586575" y="0"/>
              </a:moveTo>
              <a:lnTo>
                <a:pt x="293287" y="0"/>
              </a:lnTo>
              <a:lnTo>
                <a:pt x="293287" y="558856"/>
              </a:lnTo>
              <a:lnTo>
                <a:pt x="0" y="558856"/>
              </a:lnTo>
            </a:path>
          </a:pathLst>
        </a:custGeom>
        <a:noFill/>
        <a:ln w="15875" cap="rnd"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208463" y="2635437"/>
        <a:ext cx="40508" cy="40508"/>
      </dsp:txXfrm>
    </dsp:sp>
    <dsp:sp modelId="{BB4A0024-FAB2-4C83-A1FC-083B85361C9D}">
      <dsp:nvSpPr>
        <dsp:cNvPr id="0" name=""/>
        <dsp:cNvSpPr/>
      </dsp:nvSpPr>
      <dsp:spPr>
        <a:xfrm>
          <a:off x="2935430" y="1817407"/>
          <a:ext cx="586575" cy="558856"/>
        </a:xfrm>
        <a:custGeom>
          <a:avLst/>
          <a:gdLst/>
          <a:ahLst/>
          <a:cxnLst/>
          <a:rect l="0" t="0" r="0" b="0"/>
          <a:pathLst>
            <a:path>
              <a:moveTo>
                <a:pt x="586575" y="558856"/>
              </a:moveTo>
              <a:lnTo>
                <a:pt x="293287" y="558856"/>
              </a:lnTo>
              <a:lnTo>
                <a:pt x="293287" y="0"/>
              </a:lnTo>
              <a:lnTo>
                <a:pt x="0" y="0"/>
              </a:lnTo>
            </a:path>
          </a:pathLst>
        </a:custGeom>
        <a:noFill/>
        <a:ln w="15875" cap="rnd"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208463" y="2076581"/>
        <a:ext cx="40508" cy="40508"/>
      </dsp:txXfrm>
    </dsp:sp>
    <dsp:sp modelId="{9C15D915-DE68-44CA-8137-42763D7C63B4}">
      <dsp:nvSpPr>
        <dsp:cNvPr id="0" name=""/>
        <dsp:cNvSpPr/>
      </dsp:nvSpPr>
      <dsp:spPr>
        <a:xfrm>
          <a:off x="2935430" y="699695"/>
          <a:ext cx="586575" cy="1676568"/>
        </a:xfrm>
        <a:custGeom>
          <a:avLst/>
          <a:gdLst/>
          <a:ahLst/>
          <a:cxnLst/>
          <a:rect l="0" t="0" r="0" b="0"/>
          <a:pathLst>
            <a:path>
              <a:moveTo>
                <a:pt x="586575" y="1676568"/>
              </a:moveTo>
              <a:lnTo>
                <a:pt x="293287" y="1676568"/>
              </a:lnTo>
              <a:lnTo>
                <a:pt x="293287" y="0"/>
              </a:lnTo>
              <a:lnTo>
                <a:pt x="0" y="0"/>
              </a:lnTo>
            </a:path>
          </a:pathLst>
        </a:custGeom>
        <a:noFill/>
        <a:ln w="15875" cap="rnd"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3184312" y="1493574"/>
        <a:ext cx="88810" cy="88810"/>
      </dsp:txXfrm>
    </dsp:sp>
    <dsp:sp modelId="{44807ADE-6351-4919-B84C-D6B36C8F8FDB}">
      <dsp:nvSpPr>
        <dsp:cNvPr id="0" name=""/>
        <dsp:cNvSpPr/>
      </dsp:nvSpPr>
      <dsp:spPr>
        <a:xfrm rot="5400000">
          <a:off x="2389427" y="2108737"/>
          <a:ext cx="2800210" cy="535053"/>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fa-IR" sz="2800" b="1" kern="1200" dirty="0">
              <a:solidFill>
                <a:schemeClr val="accent1">
                  <a:lumMod val="75000"/>
                </a:schemeClr>
              </a:solidFill>
              <a:cs typeface="B Nazanin" panose="00000400000000000000" pitchFamily="2" charset="-78"/>
            </a:rPr>
            <a:t>مانند فلزات</a:t>
          </a:r>
          <a:endParaRPr lang="en-US" sz="2800" b="1" kern="1200" dirty="0">
            <a:solidFill>
              <a:schemeClr val="accent1">
                <a:lumMod val="75000"/>
              </a:schemeClr>
            </a:solidFill>
          </a:endParaRPr>
        </a:p>
      </dsp:txBody>
      <dsp:txXfrm>
        <a:off x="2389427" y="2108737"/>
        <a:ext cx="2800210" cy="535053"/>
      </dsp:txXfrm>
    </dsp:sp>
    <dsp:sp modelId="{9611B211-C2F5-452B-933A-36C659429973}">
      <dsp:nvSpPr>
        <dsp:cNvPr id="0" name=""/>
        <dsp:cNvSpPr/>
      </dsp:nvSpPr>
      <dsp:spPr>
        <a:xfrm>
          <a:off x="2553" y="252610"/>
          <a:ext cx="2932877" cy="894169"/>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fa-IR" sz="2800" b="1" kern="1200" dirty="0">
              <a:cs typeface="B Nazanin" panose="00000400000000000000" pitchFamily="2" charset="-78"/>
            </a:rPr>
            <a:t>رسانایی حرارتی</a:t>
          </a:r>
          <a:endParaRPr lang="en-US" sz="2800" b="1" kern="1200" dirty="0"/>
        </a:p>
      </dsp:txBody>
      <dsp:txXfrm>
        <a:off x="2553" y="252610"/>
        <a:ext cx="2932877" cy="894169"/>
      </dsp:txXfrm>
    </dsp:sp>
    <dsp:sp modelId="{B42538DA-A89E-4645-AFC0-92057C67E5C8}">
      <dsp:nvSpPr>
        <dsp:cNvPr id="0" name=""/>
        <dsp:cNvSpPr/>
      </dsp:nvSpPr>
      <dsp:spPr>
        <a:xfrm>
          <a:off x="2553" y="1370322"/>
          <a:ext cx="2932877" cy="894169"/>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fa-IR" sz="2800" b="1" kern="1200" dirty="0">
              <a:cs typeface="B Nazanin" panose="00000400000000000000" pitchFamily="2" charset="-78"/>
            </a:rPr>
            <a:t>رسانایی الکتریکی</a:t>
          </a:r>
          <a:endParaRPr lang="en-US" sz="2800" b="1" kern="1200" dirty="0"/>
        </a:p>
      </dsp:txBody>
      <dsp:txXfrm>
        <a:off x="2553" y="1370322"/>
        <a:ext cx="2932877" cy="894169"/>
      </dsp:txXfrm>
    </dsp:sp>
    <dsp:sp modelId="{F0CF4C1E-11DA-4FDE-AAA6-5BAF933C44D7}">
      <dsp:nvSpPr>
        <dsp:cNvPr id="0" name=""/>
        <dsp:cNvSpPr/>
      </dsp:nvSpPr>
      <dsp:spPr>
        <a:xfrm>
          <a:off x="2553" y="2488035"/>
          <a:ext cx="2932877" cy="894169"/>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fa-IR" sz="2800" b="1" kern="1200" dirty="0">
              <a:cs typeface="B Nazanin" panose="00000400000000000000" pitchFamily="2" charset="-78"/>
            </a:rPr>
            <a:t>قابلیت ماشین‌کاری</a:t>
          </a:r>
          <a:endParaRPr lang="en-US" sz="2800" b="1" kern="1200" dirty="0"/>
        </a:p>
      </dsp:txBody>
      <dsp:txXfrm>
        <a:off x="2553" y="2488035"/>
        <a:ext cx="2932877" cy="894169"/>
      </dsp:txXfrm>
    </dsp:sp>
    <dsp:sp modelId="{D152A6FD-AF90-4F2D-AC35-415A6AE5DED3}">
      <dsp:nvSpPr>
        <dsp:cNvPr id="0" name=""/>
        <dsp:cNvSpPr/>
      </dsp:nvSpPr>
      <dsp:spPr>
        <a:xfrm>
          <a:off x="2553" y="3605747"/>
          <a:ext cx="2932877" cy="894169"/>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fa-IR" sz="2800" b="1" kern="1200" dirty="0">
              <a:cs typeface="B Nazanin" panose="00000400000000000000" pitchFamily="2" charset="-78"/>
            </a:rPr>
            <a:t>مقاومت به شوک حرارتی</a:t>
          </a:r>
          <a:endParaRPr lang="en-US" sz="2800" b="1" kern="1200" dirty="0"/>
        </a:p>
      </dsp:txBody>
      <dsp:txXfrm>
        <a:off x="2553" y="3605747"/>
        <a:ext cx="2932877" cy="894169"/>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18B8BE-82C1-492B-B63E-AE7446ADFB2E}">
      <dsp:nvSpPr>
        <dsp:cNvPr id="0" name=""/>
        <dsp:cNvSpPr/>
      </dsp:nvSpPr>
      <dsp:spPr>
        <a:xfrm>
          <a:off x="235275" y="597315"/>
          <a:ext cx="3054917" cy="2836734"/>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t" anchorCtr="0">
          <a:noAutofit/>
        </a:bodyPr>
        <a:lstStyle/>
        <a:p>
          <a:pPr lvl="0" algn="l" defTabSz="1600200">
            <a:lnSpc>
              <a:spcPct val="90000"/>
            </a:lnSpc>
            <a:spcBef>
              <a:spcPct val="0"/>
            </a:spcBef>
            <a:spcAft>
              <a:spcPct val="35000"/>
            </a:spcAft>
          </a:pPr>
          <a:r>
            <a:rPr lang="en-US" sz="3600" b="1" kern="1200" dirty="0"/>
            <a:t>Scientific Fields</a:t>
          </a:r>
        </a:p>
        <a:p>
          <a:pPr marL="171450" lvl="1" indent="-171450" algn="l" defTabSz="800100">
            <a:lnSpc>
              <a:spcPct val="90000"/>
            </a:lnSpc>
            <a:spcBef>
              <a:spcPct val="0"/>
            </a:spcBef>
            <a:spcAft>
              <a:spcPct val="15000"/>
            </a:spcAft>
            <a:buChar char="••"/>
          </a:pPr>
          <a:r>
            <a:rPr lang="en-US" sz="1800" b="0" kern="1200" dirty="0">
              <a:latin typeface="Times New Roman" panose="02020603050405020304" pitchFamily="18" charset="0"/>
              <a:cs typeface="Times New Roman" panose="02020603050405020304" pitchFamily="18" charset="0"/>
            </a:rPr>
            <a:t>two-dimensional nanostructures</a:t>
          </a:r>
        </a:p>
      </dsp:txBody>
      <dsp:txXfrm>
        <a:off x="744428" y="1070104"/>
        <a:ext cx="2036611" cy="1891156"/>
      </dsp:txXfrm>
    </dsp:sp>
    <dsp:sp modelId="{644DCD15-D1E2-499B-AA5A-B3CA16833F25}">
      <dsp:nvSpPr>
        <dsp:cNvPr id="0" name=""/>
        <dsp:cNvSpPr/>
      </dsp:nvSpPr>
      <dsp:spPr>
        <a:xfrm>
          <a:off x="139241" y="373756"/>
          <a:ext cx="3284614" cy="3284614"/>
        </a:xfrm>
        <a:prstGeom prst="circularArrow">
          <a:avLst>
            <a:gd name="adj1" fmla="val 5085"/>
            <a:gd name="adj2" fmla="val 327528"/>
            <a:gd name="adj3" fmla="val 15826211"/>
            <a:gd name="adj4" fmla="val 1624626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311D35-BA67-4C44-9B9D-4E59637F4D75}">
      <dsp:nvSpPr>
        <dsp:cNvPr id="0" name=""/>
        <dsp:cNvSpPr/>
      </dsp:nvSpPr>
      <dsp:spPr>
        <a:xfrm>
          <a:off x="0" y="0"/>
          <a:ext cx="4108973" cy="4711647"/>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a:solidFill>
                <a:schemeClr val="accent3">
                  <a:lumMod val="75000"/>
                </a:schemeClr>
              </a:solidFill>
              <a:cs typeface="B Nazanin" panose="00000400000000000000" pitchFamily="2" charset="-78"/>
            </a:rPr>
            <a:t>اهداف پروژه</a:t>
          </a:r>
          <a:endParaRPr lang="en-US" sz="2800" b="1" kern="1200" dirty="0">
            <a:solidFill>
              <a:schemeClr val="accent3">
                <a:lumMod val="75000"/>
              </a:schemeClr>
            </a:solidFill>
            <a:cs typeface="B Nazanin" panose="00000400000000000000" pitchFamily="2" charset="-78"/>
          </a:endParaRPr>
        </a:p>
      </dsp:txBody>
      <dsp:txXfrm>
        <a:off x="0" y="0"/>
        <a:ext cx="4108973" cy="1413494"/>
      </dsp:txXfrm>
    </dsp:sp>
    <dsp:sp modelId="{48831DBA-4765-4011-86CD-10471CB685FB}">
      <dsp:nvSpPr>
        <dsp:cNvPr id="0" name=""/>
        <dsp:cNvSpPr/>
      </dsp:nvSpPr>
      <dsp:spPr>
        <a:xfrm>
          <a:off x="410897" y="1100034"/>
          <a:ext cx="3287178" cy="1525303"/>
        </a:xfrm>
        <a:prstGeom prst="roundRect">
          <a:avLst>
            <a:gd name="adj" fmla="val 10000"/>
          </a:avLst>
        </a:prstGeom>
        <a:gradFill rotWithShape="0">
          <a:gsLst>
            <a:gs pos="0">
              <a:schemeClr val="accent2">
                <a:shade val="80000"/>
                <a:hueOff val="0"/>
                <a:satOff val="0"/>
                <a:lumOff val="0"/>
                <a:alphaOff val="0"/>
                <a:tint val="96000"/>
                <a:lumMod val="104000"/>
              </a:schemeClr>
            </a:gs>
            <a:gs pos="100000">
              <a:schemeClr val="accent2">
                <a:shade val="8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ar-SA" sz="2000" b="1" kern="1200" dirty="0">
              <a:solidFill>
                <a:schemeClr val="tx1"/>
              </a:solidFill>
              <a:cs typeface="B Nazanin" panose="00000400000000000000" pitchFamily="2" charset="-78"/>
            </a:rPr>
            <a:t>جنبه‌های کلیدی </a:t>
          </a:r>
          <a:r>
            <a:rPr lang="ar-SA" sz="2000" b="1" kern="1200" dirty="0">
              <a:solidFill>
                <a:srgbClr val="FF0066"/>
              </a:solidFill>
              <a:cs typeface="B Nazanin" panose="00000400000000000000" pitchFamily="2" charset="-78"/>
            </a:rPr>
            <a:t>ایمنی مکسین </a:t>
          </a:r>
          <a:r>
            <a:rPr lang="ar-SA" sz="2000" b="1" kern="1200" dirty="0">
              <a:solidFill>
                <a:schemeClr val="tx1"/>
              </a:solidFill>
              <a:cs typeface="B Nazanin" panose="00000400000000000000" pitchFamily="2" charset="-78"/>
            </a:rPr>
            <a:t>برای استفاده آن در بیوالکترونیک یا ابزارهای بیوپزشکی </a:t>
          </a:r>
          <a:r>
            <a:rPr lang="fa-IR" sz="2000" b="1" kern="1200" dirty="0">
              <a:solidFill>
                <a:schemeClr val="tx1"/>
              </a:solidFill>
              <a:cs typeface="B Nazanin" panose="00000400000000000000" pitchFamily="2" charset="-78"/>
            </a:rPr>
            <a:t>اعمالی بر پوست</a:t>
          </a:r>
          <a:endParaRPr lang="en-US" sz="2000" b="1" kern="1200" dirty="0">
            <a:solidFill>
              <a:schemeClr val="tx1"/>
            </a:solidFill>
            <a:cs typeface="B Nazanin" panose="00000400000000000000" pitchFamily="2" charset="-78"/>
          </a:endParaRPr>
        </a:p>
      </dsp:txBody>
      <dsp:txXfrm>
        <a:off x="455572" y="1144709"/>
        <a:ext cx="3197828" cy="1435953"/>
      </dsp:txXfrm>
    </dsp:sp>
    <dsp:sp modelId="{7373B35A-0985-4ECA-A61C-6A6013EB01B7}">
      <dsp:nvSpPr>
        <dsp:cNvPr id="0" name=""/>
        <dsp:cNvSpPr/>
      </dsp:nvSpPr>
      <dsp:spPr>
        <a:xfrm>
          <a:off x="410897" y="2950331"/>
          <a:ext cx="3287178" cy="1525303"/>
        </a:xfrm>
        <a:prstGeom prst="roundRect">
          <a:avLst>
            <a:gd name="adj" fmla="val 10000"/>
          </a:avLst>
        </a:prstGeom>
        <a:gradFill rotWithShape="0">
          <a:gsLst>
            <a:gs pos="0">
              <a:schemeClr val="accent2">
                <a:shade val="80000"/>
                <a:hueOff val="602952"/>
                <a:satOff val="-39016"/>
                <a:lumOff val="35622"/>
                <a:alphaOff val="0"/>
                <a:tint val="96000"/>
                <a:lumMod val="104000"/>
              </a:schemeClr>
            </a:gs>
            <a:gs pos="100000">
              <a:schemeClr val="accent2">
                <a:shade val="80000"/>
                <a:hueOff val="602952"/>
                <a:satOff val="-39016"/>
                <a:lumOff val="35622"/>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ar-SA" sz="2000" b="1" kern="1200" dirty="0">
              <a:solidFill>
                <a:schemeClr val="tx1"/>
              </a:solidFill>
              <a:cs typeface="B Nazanin" panose="00000400000000000000" pitchFamily="2" charset="-78"/>
            </a:rPr>
            <a:t>مشخصه‌یابی اثر مواددوبعدی بر </a:t>
          </a:r>
          <a:r>
            <a:rPr lang="ar-SA" sz="2000" b="1" kern="1200" dirty="0">
              <a:solidFill>
                <a:srgbClr val="FF0066"/>
              </a:solidFill>
              <a:cs typeface="B Nazanin" panose="00000400000000000000" pitchFamily="2" charset="-78"/>
            </a:rPr>
            <a:t>پوست</a:t>
          </a:r>
          <a:r>
            <a:rPr lang="ar-SA" sz="2000" b="1" kern="1200" dirty="0">
              <a:solidFill>
                <a:schemeClr val="tx1"/>
              </a:solidFill>
              <a:cs typeface="B Nazanin" panose="00000400000000000000" pitchFamily="2" charset="-78"/>
            </a:rPr>
            <a:t> با توجه به خواص شیمی فیزیکی، نانوایمنی و سمیت</a:t>
          </a:r>
          <a:endParaRPr lang="en-US" sz="2000" b="1" kern="1200" dirty="0">
            <a:solidFill>
              <a:schemeClr val="tx1"/>
            </a:solidFill>
            <a:cs typeface="B Nazanin" panose="00000400000000000000" pitchFamily="2" charset="-78"/>
          </a:endParaRPr>
        </a:p>
      </dsp:txBody>
      <dsp:txXfrm>
        <a:off x="455572" y="2995006"/>
        <a:ext cx="3197828" cy="1435953"/>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04A06-D068-41D9-A4BB-16D7D335D5B8}">
      <dsp:nvSpPr>
        <dsp:cNvPr id="0" name=""/>
        <dsp:cNvSpPr/>
      </dsp:nvSpPr>
      <dsp:spPr>
        <a:xfrm>
          <a:off x="327076" y="487437"/>
          <a:ext cx="3249846" cy="3249846"/>
        </a:xfrm>
        <a:prstGeom prst="blockArc">
          <a:avLst>
            <a:gd name="adj1" fmla="val 5400000"/>
            <a:gd name="adj2" fmla="val 162000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B5ACFFB-1DA2-4FC3-A995-A0C9E1359451}">
      <dsp:nvSpPr>
        <dsp:cNvPr id="0" name=""/>
        <dsp:cNvSpPr/>
      </dsp:nvSpPr>
      <dsp:spPr>
        <a:xfrm>
          <a:off x="327076" y="487437"/>
          <a:ext cx="3249846" cy="3249846"/>
        </a:xfrm>
        <a:prstGeom prst="blockArc">
          <a:avLst>
            <a:gd name="adj1" fmla="val 16200000"/>
            <a:gd name="adj2" fmla="val 54000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679C579-EA48-4F24-AA4B-7F18F28B9D66}">
      <dsp:nvSpPr>
        <dsp:cNvPr id="0" name=""/>
        <dsp:cNvSpPr/>
      </dsp:nvSpPr>
      <dsp:spPr>
        <a:xfrm>
          <a:off x="1203796" y="1364158"/>
          <a:ext cx="1496405" cy="1496405"/>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a:t>Scientific Fields</a:t>
          </a:r>
        </a:p>
      </dsp:txBody>
      <dsp:txXfrm>
        <a:off x="1422939" y="1583301"/>
        <a:ext cx="1058119" cy="1058119"/>
      </dsp:txXfrm>
    </dsp:sp>
    <dsp:sp modelId="{0F2EC142-B3F6-4F17-8C62-E33B11B21469}">
      <dsp:nvSpPr>
        <dsp:cNvPr id="0" name=""/>
        <dsp:cNvSpPr/>
      </dsp:nvSpPr>
      <dsp:spPr>
        <a:xfrm>
          <a:off x="1312609" y="-70017"/>
          <a:ext cx="1278779" cy="1190329"/>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kern="1200" dirty="0">
              <a:latin typeface="Times New Roman" panose="02020603050405020304" pitchFamily="18" charset="0"/>
              <a:cs typeface="Times New Roman" panose="02020603050405020304" pitchFamily="18" charset="0"/>
            </a:rPr>
            <a:t>polymer science</a:t>
          </a:r>
        </a:p>
      </dsp:txBody>
      <dsp:txXfrm>
        <a:off x="1499882" y="104303"/>
        <a:ext cx="904233" cy="841689"/>
      </dsp:txXfrm>
    </dsp:sp>
    <dsp:sp modelId="{9943018C-83F9-42B7-8D7C-C04D0E5FB002}">
      <dsp:nvSpPr>
        <dsp:cNvPr id="0" name=""/>
        <dsp:cNvSpPr/>
      </dsp:nvSpPr>
      <dsp:spPr>
        <a:xfrm>
          <a:off x="1312609" y="3104410"/>
          <a:ext cx="1278779" cy="1190329"/>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en-US" sz="1800" b="0" kern="1200" dirty="0">
              <a:latin typeface="Times New Roman" panose="02020603050405020304" pitchFamily="18" charset="0"/>
              <a:cs typeface="Times New Roman" panose="02020603050405020304" pitchFamily="18" charset="0"/>
            </a:rPr>
            <a:t>composites</a:t>
          </a:r>
          <a:endParaRPr lang="en-US" sz="1200" b="0" kern="1200" dirty="0">
            <a:latin typeface="Times New Roman" panose="02020603050405020304" pitchFamily="18" charset="0"/>
            <a:cs typeface="Times New Roman" panose="02020603050405020304" pitchFamily="18" charset="0"/>
          </a:endParaRPr>
        </a:p>
      </dsp:txBody>
      <dsp:txXfrm>
        <a:off x="1499882" y="3278730"/>
        <a:ext cx="904233" cy="841689"/>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311D35-BA67-4C44-9B9D-4E59637F4D75}">
      <dsp:nvSpPr>
        <dsp:cNvPr id="0" name=""/>
        <dsp:cNvSpPr/>
      </dsp:nvSpPr>
      <dsp:spPr>
        <a:xfrm>
          <a:off x="4012" y="0"/>
          <a:ext cx="4104960" cy="4711647"/>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a:solidFill>
                <a:schemeClr val="accent3">
                  <a:lumMod val="75000"/>
                </a:schemeClr>
              </a:solidFill>
              <a:cs typeface="B Nazanin" panose="00000400000000000000" pitchFamily="2" charset="-78"/>
            </a:rPr>
            <a:t>اهداف پروژه</a:t>
          </a:r>
        </a:p>
      </dsp:txBody>
      <dsp:txXfrm>
        <a:off x="4012" y="0"/>
        <a:ext cx="4104960" cy="1413494"/>
      </dsp:txXfrm>
    </dsp:sp>
    <dsp:sp modelId="{76770520-D46B-42B5-804F-F55AE703F136}">
      <dsp:nvSpPr>
        <dsp:cNvPr id="0" name=""/>
        <dsp:cNvSpPr/>
      </dsp:nvSpPr>
      <dsp:spPr>
        <a:xfrm>
          <a:off x="177206" y="1146832"/>
          <a:ext cx="3769141" cy="1974579"/>
        </a:xfrm>
        <a:prstGeom prst="roundRect">
          <a:avLst>
            <a:gd name="adj" fmla="val 10000"/>
          </a:avLst>
        </a:prstGeom>
        <a:gradFill rotWithShape="0">
          <a:gsLst>
            <a:gs pos="0">
              <a:schemeClr val="accent2">
                <a:shade val="80000"/>
                <a:hueOff val="0"/>
                <a:satOff val="0"/>
                <a:lumOff val="0"/>
                <a:alphaOff val="0"/>
                <a:tint val="96000"/>
                <a:lumMod val="104000"/>
              </a:schemeClr>
            </a:gs>
            <a:gs pos="100000">
              <a:schemeClr val="accent2">
                <a:shade val="8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rtl="1">
            <a:lnSpc>
              <a:spcPct val="90000"/>
            </a:lnSpc>
            <a:spcBef>
              <a:spcPct val="0"/>
            </a:spcBef>
            <a:spcAft>
              <a:spcPct val="35000"/>
            </a:spcAft>
          </a:pPr>
          <a:r>
            <a:rPr lang="ar-SA" sz="2400" b="1" kern="1200" dirty="0">
              <a:solidFill>
                <a:schemeClr val="tx1"/>
              </a:solidFill>
              <a:cs typeface="B Nazanin" panose="00000400000000000000" pitchFamily="2" charset="-78"/>
            </a:rPr>
            <a:t>به </a:t>
          </a:r>
          <a:r>
            <a:rPr lang="ar-SA" sz="2400" b="1" kern="1200" dirty="0">
              <a:solidFill>
                <a:srgbClr val="FF0066"/>
              </a:solidFill>
              <a:cs typeface="B Nazanin" panose="00000400000000000000" pitchFamily="2" charset="-78"/>
            </a:rPr>
            <a:t>تصویر</a:t>
          </a:r>
          <a:r>
            <a:rPr lang="ar-SA" sz="2400" b="1" kern="1200" dirty="0">
              <a:solidFill>
                <a:schemeClr val="tx1"/>
              </a:solidFill>
              <a:cs typeface="B Nazanin" panose="00000400000000000000" pitchFamily="2" charset="-78"/>
            </a:rPr>
            <a:t> کشیدن واکنش‌های الکتروشیمیایی در فصل مشترک مکسین-الکترولیت </a:t>
          </a:r>
          <a:r>
            <a:rPr lang="fa-IR" sz="2400" b="1" kern="1200" dirty="0">
              <a:solidFill>
                <a:schemeClr val="tx1"/>
              </a:solidFill>
              <a:cs typeface="B Nazanin" panose="00000400000000000000" pitchFamily="2" charset="-78"/>
            </a:rPr>
            <a:t>توسط </a:t>
          </a:r>
          <a:r>
            <a:rPr lang="en-US" sz="2000" b="1" kern="1200" dirty="0">
              <a:solidFill>
                <a:schemeClr val="tx1"/>
              </a:solidFill>
              <a:latin typeface="Times New Roman" panose="02020603050405020304" pitchFamily="18" charset="0"/>
              <a:cs typeface="Times New Roman" panose="02020603050405020304" pitchFamily="18" charset="0"/>
            </a:rPr>
            <a:t>STXM</a:t>
          </a:r>
          <a:r>
            <a:rPr lang="fa-IR" sz="2400" b="1" kern="1200" dirty="0">
              <a:solidFill>
                <a:schemeClr val="tx1"/>
              </a:solidFill>
              <a:cs typeface="B Nazanin" panose="00000400000000000000" pitchFamily="2" charset="-78"/>
            </a:rPr>
            <a:t> در ذخیره سازی انرژی</a:t>
          </a:r>
        </a:p>
      </dsp:txBody>
      <dsp:txXfrm>
        <a:off x="235039" y="1204665"/>
        <a:ext cx="3653475" cy="1858913"/>
      </dsp:txXfrm>
    </dsp:sp>
    <dsp:sp modelId="{7E447FEB-36F0-4FC5-9628-391622FBFFCC}">
      <dsp:nvSpPr>
        <dsp:cNvPr id="0" name=""/>
        <dsp:cNvSpPr/>
      </dsp:nvSpPr>
      <dsp:spPr>
        <a:xfrm>
          <a:off x="169915" y="3379080"/>
          <a:ext cx="3769141" cy="973879"/>
        </a:xfrm>
        <a:prstGeom prst="roundRect">
          <a:avLst>
            <a:gd name="adj" fmla="val 10000"/>
          </a:avLst>
        </a:prstGeom>
        <a:gradFill rotWithShape="0">
          <a:gsLst>
            <a:gs pos="0">
              <a:schemeClr val="accent2">
                <a:shade val="80000"/>
                <a:hueOff val="602952"/>
                <a:satOff val="-39016"/>
                <a:lumOff val="35622"/>
                <a:alphaOff val="0"/>
                <a:tint val="96000"/>
                <a:lumMod val="104000"/>
              </a:schemeClr>
            </a:gs>
            <a:gs pos="100000">
              <a:schemeClr val="accent2">
                <a:shade val="80000"/>
                <a:hueOff val="602952"/>
                <a:satOff val="-39016"/>
                <a:lumOff val="35622"/>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rtl="1">
            <a:lnSpc>
              <a:spcPct val="90000"/>
            </a:lnSpc>
            <a:spcBef>
              <a:spcPct val="0"/>
            </a:spcBef>
            <a:spcAft>
              <a:spcPct val="35000"/>
            </a:spcAft>
          </a:pPr>
          <a:r>
            <a:rPr lang="ar-SA" sz="2400" b="1" kern="1200" dirty="0">
              <a:solidFill>
                <a:schemeClr val="tx1"/>
              </a:solidFill>
              <a:cs typeface="B Nazanin" panose="00000400000000000000" pitchFamily="2" charset="-78"/>
            </a:rPr>
            <a:t>بررسی فرایندهای دینامیک مانند انتقال بار و نفوذ یون‌ها</a:t>
          </a:r>
          <a:endParaRPr lang="fa-IR" sz="2400" b="1" kern="1200" dirty="0">
            <a:solidFill>
              <a:schemeClr val="tx1"/>
            </a:solidFill>
            <a:cs typeface="B Nazanin" panose="00000400000000000000" pitchFamily="2" charset="-78"/>
          </a:endParaRPr>
        </a:p>
      </dsp:txBody>
      <dsp:txXfrm>
        <a:off x="198439" y="3407604"/>
        <a:ext cx="3712093" cy="916831"/>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4FB875-9D45-40F4-8E06-3C8DEA566978}">
      <dsp:nvSpPr>
        <dsp:cNvPr id="0" name=""/>
        <dsp:cNvSpPr/>
      </dsp:nvSpPr>
      <dsp:spPr>
        <a:xfrm>
          <a:off x="327076" y="492421"/>
          <a:ext cx="3249846" cy="3249846"/>
        </a:xfrm>
        <a:prstGeom prst="blockArc">
          <a:avLst>
            <a:gd name="adj1" fmla="val 5400000"/>
            <a:gd name="adj2" fmla="val 162000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B5ACFFB-1DA2-4FC3-A995-A0C9E1359451}">
      <dsp:nvSpPr>
        <dsp:cNvPr id="0" name=""/>
        <dsp:cNvSpPr/>
      </dsp:nvSpPr>
      <dsp:spPr>
        <a:xfrm>
          <a:off x="494573" y="492421"/>
          <a:ext cx="3249846" cy="3249846"/>
        </a:xfrm>
        <a:prstGeom prst="blockArc">
          <a:avLst>
            <a:gd name="adj1" fmla="val 16200000"/>
            <a:gd name="adj2" fmla="val 54000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679C579-EA48-4F24-AA4B-7F18F28B9D66}">
      <dsp:nvSpPr>
        <dsp:cNvPr id="0" name=""/>
        <dsp:cNvSpPr/>
      </dsp:nvSpPr>
      <dsp:spPr>
        <a:xfrm>
          <a:off x="1203796" y="1369141"/>
          <a:ext cx="1496405" cy="1496405"/>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a:t>Scientific Fields</a:t>
          </a:r>
        </a:p>
      </dsp:txBody>
      <dsp:txXfrm>
        <a:off x="1422939" y="1588284"/>
        <a:ext cx="1058119" cy="1058119"/>
      </dsp:txXfrm>
    </dsp:sp>
    <dsp:sp modelId="{0F2EC142-B3F6-4F17-8C62-E33B11B21469}">
      <dsp:nvSpPr>
        <dsp:cNvPr id="0" name=""/>
        <dsp:cNvSpPr/>
      </dsp:nvSpPr>
      <dsp:spPr>
        <a:xfrm>
          <a:off x="906599" y="-200191"/>
          <a:ext cx="2090799" cy="1460643"/>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kern="1200" dirty="0">
              <a:latin typeface="Times New Roman" panose="02020603050405020304" pitchFamily="18" charset="0"/>
              <a:cs typeface="Times New Roman" panose="02020603050405020304" pitchFamily="18" charset="0"/>
            </a:rPr>
            <a:t>additive manufacturing</a:t>
          </a:r>
        </a:p>
      </dsp:txBody>
      <dsp:txXfrm>
        <a:off x="1212789" y="13715"/>
        <a:ext cx="1478419" cy="1032831"/>
      </dsp:txXfrm>
    </dsp:sp>
    <dsp:sp modelId="{EF2BF586-93E0-4F3A-AFEF-A8A59FDBC71F}">
      <dsp:nvSpPr>
        <dsp:cNvPr id="0" name=""/>
        <dsp:cNvSpPr/>
      </dsp:nvSpPr>
      <dsp:spPr>
        <a:xfrm>
          <a:off x="951667" y="2984203"/>
          <a:ext cx="2000663" cy="1440709"/>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kern="1200" dirty="0">
              <a:latin typeface="Times New Roman" panose="02020603050405020304" pitchFamily="18" charset="0"/>
              <a:cs typeface="Times New Roman" panose="02020603050405020304" pitchFamily="18" charset="0"/>
            </a:rPr>
            <a:t>two-dimensional nanostructures</a:t>
          </a:r>
        </a:p>
      </dsp:txBody>
      <dsp:txXfrm>
        <a:off x="1244657" y="3195190"/>
        <a:ext cx="1414683" cy="1018735"/>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311D35-BA67-4C44-9B9D-4E59637F4D75}">
      <dsp:nvSpPr>
        <dsp:cNvPr id="0" name=""/>
        <dsp:cNvSpPr/>
      </dsp:nvSpPr>
      <dsp:spPr>
        <a:xfrm>
          <a:off x="0" y="0"/>
          <a:ext cx="4104960" cy="4711647"/>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a:solidFill>
                <a:schemeClr val="accent3">
                  <a:lumMod val="75000"/>
                </a:schemeClr>
              </a:solidFill>
              <a:cs typeface="B Nazanin" panose="00000400000000000000" pitchFamily="2" charset="-78"/>
            </a:rPr>
            <a:t>اهداف پروژه</a:t>
          </a:r>
          <a:endParaRPr lang="en-US" sz="2800" b="1" kern="1200" dirty="0">
            <a:solidFill>
              <a:schemeClr val="accent3">
                <a:lumMod val="75000"/>
              </a:schemeClr>
            </a:solidFill>
            <a:cs typeface="B Nazanin" panose="00000400000000000000" pitchFamily="2" charset="-78"/>
          </a:endParaRPr>
        </a:p>
      </dsp:txBody>
      <dsp:txXfrm>
        <a:off x="0" y="0"/>
        <a:ext cx="4104960" cy="1413494"/>
      </dsp:txXfrm>
    </dsp:sp>
    <dsp:sp modelId="{636841B5-838E-4277-AA0A-EF80C80F6F09}">
      <dsp:nvSpPr>
        <dsp:cNvPr id="0" name=""/>
        <dsp:cNvSpPr/>
      </dsp:nvSpPr>
      <dsp:spPr>
        <a:xfrm>
          <a:off x="296036" y="1192183"/>
          <a:ext cx="3516900" cy="1695486"/>
        </a:xfrm>
        <a:prstGeom prst="roundRect">
          <a:avLst>
            <a:gd name="adj" fmla="val 10000"/>
          </a:avLst>
        </a:prstGeom>
        <a:gradFill rotWithShape="0">
          <a:gsLst>
            <a:gs pos="0">
              <a:schemeClr val="accent2">
                <a:shade val="80000"/>
                <a:hueOff val="0"/>
                <a:satOff val="0"/>
                <a:lumOff val="0"/>
                <a:alphaOff val="0"/>
                <a:tint val="96000"/>
                <a:lumMod val="104000"/>
              </a:schemeClr>
            </a:gs>
            <a:gs pos="100000">
              <a:schemeClr val="accent2">
                <a:shade val="8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a-IR" sz="2400" b="1" kern="1200" dirty="0">
              <a:solidFill>
                <a:schemeClr val="tx1"/>
              </a:solidFill>
              <a:cs typeface="B Nazanin" panose="00000400000000000000" pitchFamily="2" charset="-78"/>
            </a:rPr>
            <a:t>بررسی امکان پیشرفت دادن </a:t>
          </a:r>
          <a:r>
            <a:rPr lang="fa-IR" sz="2400" b="1" kern="1200" dirty="0">
              <a:solidFill>
                <a:srgbClr val="FF0066"/>
              </a:solidFill>
              <a:cs typeface="B Nazanin" panose="00000400000000000000" pitchFamily="2" charset="-78"/>
            </a:rPr>
            <a:t>آشکارسازی تابش تراهرتز </a:t>
          </a:r>
          <a:r>
            <a:rPr lang="fa-IR" sz="2400" b="1" kern="1200" dirty="0">
              <a:solidFill>
                <a:schemeClr val="tx1"/>
              </a:solidFill>
              <a:cs typeface="B Nazanin" panose="00000400000000000000" pitchFamily="2" charset="-78"/>
            </a:rPr>
            <a:t>را با استفاده از مواد دوبعدی مکسین </a:t>
          </a:r>
          <a:endParaRPr lang="en-US" sz="2400" b="1" kern="1200" dirty="0">
            <a:solidFill>
              <a:schemeClr val="tx1"/>
            </a:solidFill>
            <a:cs typeface="B Nazanin" panose="00000400000000000000" pitchFamily="2" charset="-78"/>
          </a:endParaRPr>
        </a:p>
      </dsp:txBody>
      <dsp:txXfrm>
        <a:off x="345695" y="1241842"/>
        <a:ext cx="3417582" cy="1596168"/>
      </dsp:txXfrm>
    </dsp:sp>
    <dsp:sp modelId="{AB6A1FC3-87A3-4CF4-AB17-265AA27A6EBE}">
      <dsp:nvSpPr>
        <dsp:cNvPr id="0" name=""/>
        <dsp:cNvSpPr/>
      </dsp:nvSpPr>
      <dsp:spPr>
        <a:xfrm>
          <a:off x="296036" y="3103694"/>
          <a:ext cx="3516900" cy="1203783"/>
        </a:xfrm>
        <a:prstGeom prst="roundRect">
          <a:avLst>
            <a:gd name="adj" fmla="val 10000"/>
          </a:avLst>
        </a:prstGeom>
        <a:gradFill rotWithShape="0">
          <a:gsLst>
            <a:gs pos="0">
              <a:schemeClr val="accent2">
                <a:shade val="80000"/>
                <a:hueOff val="602952"/>
                <a:satOff val="-39016"/>
                <a:lumOff val="35622"/>
                <a:alphaOff val="0"/>
                <a:tint val="96000"/>
                <a:lumMod val="104000"/>
              </a:schemeClr>
            </a:gs>
            <a:gs pos="100000">
              <a:schemeClr val="accent2">
                <a:shade val="80000"/>
                <a:hueOff val="602952"/>
                <a:satOff val="-39016"/>
                <a:lumOff val="35622"/>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a-IR" sz="2400" b="1" kern="1200" dirty="0">
              <a:solidFill>
                <a:schemeClr val="tx1"/>
              </a:solidFill>
              <a:cs typeface="B Nazanin" panose="00000400000000000000" pitchFamily="2" charset="-78"/>
            </a:rPr>
            <a:t>استفاده از دو تکنولوژی پیشرو : </a:t>
          </a:r>
          <a:r>
            <a:rPr lang="fa-IR" sz="2400" b="1" kern="1200" dirty="0">
              <a:solidFill>
                <a:srgbClr val="FF0066"/>
              </a:solidFill>
              <a:cs typeface="B Nazanin" panose="00000400000000000000" pitchFamily="2" charset="-78"/>
            </a:rPr>
            <a:t>پرینت سه‌بعدی </a:t>
          </a:r>
          <a:r>
            <a:rPr lang="fa-IR" sz="2400" b="1" kern="1200" dirty="0">
              <a:solidFill>
                <a:schemeClr val="tx1"/>
              </a:solidFill>
              <a:cs typeface="B Nazanin" panose="00000400000000000000" pitchFamily="2" charset="-78"/>
            </a:rPr>
            <a:t>و </a:t>
          </a:r>
          <a:r>
            <a:rPr lang="fa-IR" sz="2400" b="1" kern="1200" dirty="0">
              <a:solidFill>
                <a:srgbClr val="FF0066"/>
              </a:solidFill>
              <a:cs typeface="B Nazanin" panose="00000400000000000000" pitchFamily="2" charset="-78"/>
            </a:rPr>
            <a:t>مکسین‌های دوبعدی</a:t>
          </a:r>
          <a:endParaRPr lang="en-US" sz="2400" b="1" kern="1200" dirty="0">
            <a:solidFill>
              <a:srgbClr val="FF0066"/>
            </a:solidFill>
            <a:cs typeface="B Nazanin" panose="00000400000000000000" pitchFamily="2" charset="-78"/>
          </a:endParaRPr>
        </a:p>
      </dsp:txBody>
      <dsp:txXfrm>
        <a:off x="331294" y="3138952"/>
        <a:ext cx="3446384" cy="1133267"/>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3A87D4-E512-4D02-8EE2-C47AAC3B257C}">
      <dsp:nvSpPr>
        <dsp:cNvPr id="0" name=""/>
        <dsp:cNvSpPr/>
      </dsp:nvSpPr>
      <dsp:spPr>
        <a:xfrm>
          <a:off x="397326" y="644074"/>
          <a:ext cx="3002537" cy="3002537"/>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8A90C4A-E310-4785-812C-EC9F785897B4}">
      <dsp:nvSpPr>
        <dsp:cNvPr id="0" name=""/>
        <dsp:cNvSpPr/>
      </dsp:nvSpPr>
      <dsp:spPr>
        <a:xfrm>
          <a:off x="397326" y="644074"/>
          <a:ext cx="3002537" cy="3002537"/>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2204A06-D068-41D9-A4BB-16D7D335D5B8}">
      <dsp:nvSpPr>
        <dsp:cNvPr id="0" name=""/>
        <dsp:cNvSpPr/>
      </dsp:nvSpPr>
      <dsp:spPr>
        <a:xfrm>
          <a:off x="397326" y="644074"/>
          <a:ext cx="3002537" cy="3002537"/>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B5ACFFB-1DA2-4FC3-A995-A0C9E1359451}">
      <dsp:nvSpPr>
        <dsp:cNvPr id="0" name=""/>
        <dsp:cNvSpPr/>
      </dsp:nvSpPr>
      <dsp:spPr>
        <a:xfrm>
          <a:off x="397326" y="644074"/>
          <a:ext cx="3002537" cy="3002537"/>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679C579-EA48-4F24-AA4B-7F18F28B9D66}">
      <dsp:nvSpPr>
        <dsp:cNvPr id="0" name=""/>
        <dsp:cNvSpPr/>
      </dsp:nvSpPr>
      <dsp:spPr>
        <a:xfrm>
          <a:off x="1207579" y="1454327"/>
          <a:ext cx="1382030" cy="1382030"/>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a:t>Scientific Fields</a:t>
          </a:r>
        </a:p>
      </dsp:txBody>
      <dsp:txXfrm>
        <a:off x="1409973" y="1656721"/>
        <a:ext cx="977242" cy="977242"/>
      </dsp:txXfrm>
    </dsp:sp>
    <dsp:sp modelId="{0F2EC142-B3F6-4F17-8C62-E33B11B21469}">
      <dsp:nvSpPr>
        <dsp:cNvPr id="0" name=""/>
        <dsp:cNvSpPr/>
      </dsp:nvSpPr>
      <dsp:spPr>
        <a:xfrm>
          <a:off x="1308076" y="129226"/>
          <a:ext cx="1181037" cy="1099348"/>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kern="1200" dirty="0">
              <a:latin typeface="Times New Roman" panose="02020603050405020304" pitchFamily="18" charset="0"/>
              <a:cs typeface="Times New Roman" panose="02020603050405020304" pitchFamily="18" charset="0"/>
            </a:rPr>
            <a:t>additive manufacturing</a:t>
          </a:r>
        </a:p>
      </dsp:txBody>
      <dsp:txXfrm>
        <a:off x="1481035" y="290222"/>
        <a:ext cx="835119" cy="777356"/>
      </dsp:txXfrm>
    </dsp:sp>
    <dsp:sp modelId="{9943018C-83F9-42B7-8D7C-C04D0E5FB002}">
      <dsp:nvSpPr>
        <dsp:cNvPr id="0" name=""/>
        <dsp:cNvSpPr/>
      </dsp:nvSpPr>
      <dsp:spPr>
        <a:xfrm>
          <a:off x="2774517" y="1595668"/>
          <a:ext cx="1181037" cy="1099348"/>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en-US" sz="1800" b="0" kern="1200" dirty="0">
              <a:latin typeface="Times New Roman" panose="02020603050405020304" pitchFamily="18" charset="0"/>
              <a:cs typeface="Times New Roman" panose="02020603050405020304" pitchFamily="18" charset="0"/>
            </a:rPr>
            <a:t>Pets</a:t>
          </a:r>
          <a:endParaRPr lang="en-US" sz="1200" b="0" kern="1200" dirty="0">
            <a:latin typeface="Times New Roman" panose="02020603050405020304" pitchFamily="18" charset="0"/>
            <a:cs typeface="Times New Roman" panose="02020603050405020304" pitchFamily="18" charset="0"/>
          </a:endParaRPr>
        </a:p>
      </dsp:txBody>
      <dsp:txXfrm>
        <a:off x="2947476" y="1756664"/>
        <a:ext cx="835119" cy="777356"/>
      </dsp:txXfrm>
    </dsp:sp>
    <dsp:sp modelId="{BBA385B4-3F5D-42E0-829E-F8D30F535223}">
      <dsp:nvSpPr>
        <dsp:cNvPr id="0" name=""/>
        <dsp:cNvSpPr/>
      </dsp:nvSpPr>
      <dsp:spPr>
        <a:xfrm>
          <a:off x="1414884" y="3128073"/>
          <a:ext cx="967421" cy="967421"/>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en-US" sz="1200" b="0" kern="1200" dirty="0">
              <a:latin typeface="Times New Roman" panose="02020603050405020304" pitchFamily="18" charset="0"/>
              <a:cs typeface="Times New Roman" panose="02020603050405020304" pitchFamily="18" charset="0"/>
            </a:rPr>
            <a:t>internet of things</a:t>
          </a:r>
        </a:p>
      </dsp:txBody>
      <dsp:txXfrm>
        <a:off x="1556560" y="3269749"/>
        <a:ext cx="684069" cy="684069"/>
      </dsp:txXfrm>
    </dsp:sp>
    <dsp:sp modelId="{AECA6569-1E4D-43B1-A861-2031BF7D52BF}">
      <dsp:nvSpPr>
        <dsp:cNvPr id="0" name=""/>
        <dsp:cNvSpPr/>
      </dsp:nvSpPr>
      <dsp:spPr>
        <a:xfrm>
          <a:off x="-51556" y="1661632"/>
          <a:ext cx="967421" cy="967421"/>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en-US" sz="1200" b="0" kern="1200" dirty="0">
              <a:latin typeface="Times New Roman" panose="02020603050405020304" pitchFamily="18" charset="0"/>
              <a:cs typeface="Times New Roman" panose="02020603050405020304" pitchFamily="18" charset="0"/>
            </a:rPr>
            <a:t>drinking water treatment processes</a:t>
          </a:r>
        </a:p>
      </dsp:txBody>
      <dsp:txXfrm>
        <a:off x="90120" y="1803308"/>
        <a:ext cx="684069" cy="684069"/>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311D35-BA67-4C44-9B9D-4E59637F4D75}">
      <dsp:nvSpPr>
        <dsp:cNvPr id="0" name=""/>
        <dsp:cNvSpPr/>
      </dsp:nvSpPr>
      <dsp:spPr>
        <a:xfrm>
          <a:off x="0" y="0"/>
          <a:ext cx="4104960" cy="4711647"/>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a:solidFill>
                <a:schemeClr val="accent3">
                  <a:lumMod val="75000"/>
                </a:schemeClr>
              </a:solidFill>
              <a:cs typeface="B Nazanin" panose="00000400000000000000" pitchFamily="2" charset="-78"/>
            </a:rPr>
            <a:t>اهداف پروژه</a:t>
          </a:r>
          <a:endParaRPr lang="en-US" sz="2800" b="1" kern="1200" dirty="0">
            <a:solidFill>
              <a:schemeClr val="accent3">
                <a:lumMod val="75000"/>
              </a:schemeClr>
            </a:solidFill>
            <a:cs typeface="B Nazanin" panose="00000400000000000000" pitchFamily="2" charset="-78"/>
          </a:endParaRPr>
        </a:p>
      </dsp:txBody>
      <dsp:txXfrm>
        <a:off x="0" y="0"/>
        <a:ext cx="4104960" cy="1413494"/>
      </dsp:txXfrm>
    </dsp:sp>
    <dsp:sp modelId="{86BB8619-E999-4E88-8E10-DCF660DC91FF}">
      <dsp:nvSpPr>
        <dsp:cNvPr id="0" name=""/>
        <dsp:cNvSpPr/>
      </dsp:nvSpPr>
      <dsp:spPr>
        <a:xfrm>
          <a:off x="152395" y="1205244"/>
          <a:ext cx="3804181" cy="1014999"/>
        </a:xfrm>
        <a:prstGeom prst="roundRect">
          <a:avLst>
            <a:gd name="adj" fmla="val 10000"/>
          </a:avLst>
        </a:prstGeom>
        <a:gradFill rotWithShape="0">
          <a:gsLst>
            <a:gs pos="0">
              <a:schemeClr val="accent2">
                <a:shade val="80000"/>
                <a:hueOff val="0"/>
                <a:satOff val="0"/>
                <a:lumOff val="0"/>
                <a:alphaOff val="0"/>
                <a:tint val="96000"/>
                <a:lumMod val="104000"/>
              </a:schemeClr>
            </a:gs>
            <a:gs pos="100000">
              <a:schemeClr val="accent2">
                <a:shade val="8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rtl="1">
            <a:lnSpc>
              <a:spcPct val="90000"/>
            </a:lnSpc>
            <a:spcBef>
              <a:spcPct val="0"/>
            </a:spcBef>
            <a:spcAft>
              <a:spcPct val="35000"/>
            </a:spcAft>
          </a:pPr>
          <a:r>
            <a:rPr lang="fa-IR" sz="2400" b="1" kern="1200" dirty="0">
              <a:solidFill>
                <a:schemeClr val="tx1"/>
              </a:solidFill>
              <a:cs typeface="B Nazanin" panose="00000400000000000000" pitchFamily="2" charset="-78"/>
            </a:rPr>
            <a:t>توسعه</a:t>
          </a:r>
          <a:r>
            <a:rPr lang="fa-IR" sz="2400" b="1" kern="1200" dirty="0">
              <a:solidFill>
                <a:srgbClr val="FF0066"/>
              </a:solidFill>
              <a:cs typeface="B Nazanin" panose="00000400000000000000" pitchFamily="2" charset="-78"/>
            </a:rPr>
            <a:t> نانوژنراتورهای تریبوالکترونیک </a:t>
          </a:r>
          <a:r>
            <a:rPr lang="fa-IR" sz="2400" b="1" kern="1200" dirty="0">
              <a:solidFill>
                <a:schemeClr val="tx1"/>
              </a:solidFill>
              <a:cs typeface="B Nazanin" panose="00000400000000000000" pitchFamily="2" charset="-78"/>
            </a:rPr>
            <a:t>با بازدهی بالا</a:t>
          </a:r>
          <a:endParaRPr lang="en-US" sz="2400" b="1" kern="1200" dirty="0">
            <a:solidFill>
              <a:schemeClr val="tx1"/>
            </a:solidFill>
            <a:cs typeface="B Nazanin" panose="00000400000000000000" pitchFamily="2" charset="-78"/>
          </a:endParaRPr>
        </a:p>
      </dsp:txBody>
      <dsp:txXfrm>
        <a:off x="182123" y="1234972"/>
        <a:ext cx="3744725" cy="955543"/>
      </dsp:txXfrm>
    </dsp:sp>
    <dsp:sp modelId="{BD43528B-8D9E-459D-BE7E-FCB65F234D66}">
      <dsp:nvSpPr>
        <dsp:cNvPr id="0" name=""/>
        <dsp:cNvSpPr/>
      </dsp:nvSpPr>
      <dsp:spPr>
        <a:xfrm>
          <a:off x="152395" y="2324473"/>
          <a:ext cx="3804181" cy="1014999"/>
        </a:xfrm>
        <a:prstGeom prst="roundRect">
          <a:avLst>
            <a:gd name="adj" fmla="val 10000"/>
          </a:avLst>
        </a:prstGeom>
        <a:gradFill rotWithShape="0">
          <a:gsLst>
            <a:gs pos="0">
              <a:schemeClr val="accent2">
                <a:shade val="80000"/>
                <a:hueOff val="301476"/>
                <a:satOff val="-19508"/>
                <a:lumOff val="17811"/>
                <a:alphaOff val="0"/>
                <a:tint val="96000"/>
                <a:lumMod val="104000"/>
              </a:schemeClr>
            </a:gs>
            <a:gs pos="100000">
              <a:schemeClr val="accent2">
                <a:shade val="80000"/>
                <a:hueOff val="301476"/>
                <a:satOff val="-19508"/>
                <a:lumOff val="17811"/>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rtl="1">
            <a:lnSpc>
              <a:spcPct val="90000"/>
            </a:lnSpc>
            <a:spcBef>
              <a:spcPct val="0"/>
            </a:spcBef>
            <a:spcAft>
              <a:spcPct val="35000"/>
            </a:spcAft>
          </a:pPr>
          <a:r>
            <a:rPr lang="fa-IR" sz="2000" b="1" kern="1200" dirty="0">
              <a:solidFill>
                <a:srgbClr val="FF0066"/>
              </a:solidFill>
              <a:cs typeface="B Nazanin" panose="00000400000000000000" pitchFamily="2" charset="-78"/>
            </a:rPr>
            <a:t>افزایش دانسیته </a:t>
          </a:r>
          <a:r>
            <a:rPr lang="fa-IR" sz="2000" b="1" kern="1200" dirty="0">
              <a:solidFill>
                <a:schemeClr val="tx1"/>
              </a:solidFill>
              <a:cs typeface="B Nazanin" panose="00000400000000000000" pitchFamily="2" charset="-78"/>
            </a:rPr>
            <a:t>انرژی ابرخازن از طریق الکترودهای متخلخل مکسین </a:t>
          </a:r>
          <a:r>
            <a:rPr lang="en-US" sz="2000" b="1" kern="1200" dirty="0">
              <a:solidFill>
                <a:schemeClr val="tx1"/>
              </a:solidFill>
              <a:latin typeface="Times New Roman" panose="02020603050405020304" pitchFamily="18" charset="0"/>
              <a:cs typeface="Times New Roman" panose="02020603050405020304" pitchFamily="18" charset="0"/>
            </a:rPr>
            <a:t>Ti3C2</a:t>
          </a:r>
        </a:p>
      </dsp:txBody>
      <dsp:txXfrm>
        <a:off x="182123" y="2354201"/>
        <a:ext cx="3744725" cy="955543"/>
      </dsp:txXfrm>
    </dsp:sp>
    <dsp:sp modelId="{7736A5F8-A486-4886-852A-F10BA4E1706B}">
      <dsp:nvSpPr>
        <dsp:cNvPr id="0" name=""/>
        <dsp:cNvSpPr/>
      </dsp:nvSpPr>
      <dsp:spPr>
        <a:xfrm>
          <a:off x="152395" y="3460087"/>
          <a:ext cx="3804181" cy="1014999"/>
        </a:xfrm>
        <a:prstGeom prst="roundRect">
          <a:avLst>
            <a:gd name="adj" fmla="val 10000"/>
          </a:avLst>
        </a:prstGeom>
        <a:gradFill rotWithShape="0">
          <a:gsLst>
            <a:gs pos="0">
              <a:schemeClr val="accent2">
                <a:shade val="80000"/>
                <a:hueOff val="602952"/>
                <a:satOff val="-39016"/>
                <a:lumOff val="35622"/>
                <a:alphaOff val="0"/>
                <a:tint val="96000"/>
                <a:lumMod val="104000"/>
              </a:schemeClr>
            </a:gs>
            <a:gs pos="100000">
              <a:schemeClr val="accent2">
                <a:shade val="80000"/>
                <a:hueOff val="602952"/>
                <a:satOff val="-39016"/>
                <a:lumOff val="35622"/>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rtl="1">
            <a:lnSpc>
              <a:spcPct val="90000"/>
            </a:lnSpc>
            <a:spcBef>
              <a:spcPct val="0"/>
            </a:spcBef>
            <a:spcAft>
              <a:spcPct val="35000"/>
            </a:spcAft>
          </a:pPr>
          <a:r>
            <a:rPr lang="fa-IR" sz="2400" b="1" kern="1200" dirty="0">
              <a:solidFill>
                <a:schemeClr val="tx1"/>
              </a:solidFill>
              <a:cs typeface="B Nazanin" panose="00000400000000000000" pitchFamily="2" charset="-78"/>
            </a:rPr>
            <a:t>راه حلی برای از بین بردن بطری‌های پلاستیکی </a:t>
          </a:r>
          <a:r>
            <a:rPr lang="en-US" sz="2000" b="1" kern="1200" dirty="0">
              <a:solidFill>
                <a:schemeClr val="tx1"/>
              </a:solidFill>
              <a:latin typeface="Times New Roman" panose="02020603050405020304" pitchFamily="18" charset="0"/>
              <a:cs typeface="Times New Roman" panose="02020603050405020304" pitchFamily="18" charset="0"/>
            </a:rPr>
            <a:t>PET</a:t>
          </a:r>
          <a:r>
            <a:rPr lang="fa-IR" sz="2800" b="1" kern="1200" dirty="0"/>
            <a:t> </a:t>
          </a:r>
          <a:endParaRPr lang="en-US" sz="2800" b="1" kern="1200" dirty="0">
            <a:solidFill>
              <a:schemeClr val="accent3">
                <a:lumMod val="75000"/>
              </a:schemeClr>
            </a:solidFill>
            <a:cs typeface="B Nazanin" panose="00000400000000000000" pitchFamily="2" charset="-78"/>
          </a:endParaRPr>
        </a:p>
      </dsp:txBody>
      <dsp:txXfrm>
        <a:off x="182123" y="3489815"/>
        <a:ext cx="3744725" cy="955543"/>
      </dsp:txXfrm>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311D35-BA67-4C44-9B9D-4E59637F4D75}">
      <dsp:nvSpPr>
        <dsp:cNvPr id="0" name=""/>
        <dsp:cNvSpPr/>
      </dsp:nvSpPr>
      <dsp:spPr>
        <a:xfrm>
          <a:off x="0" y="0"/>
          <a:ext cx="4104960" cy="4711647"/>
        </a:xfrm>
        <a:prstGeom prst="roundRect">
          <a:avLst>
            <a:gd name="adj" fmla="val 10000"/>
          </a:avLst>
        </a:prstGeom>
        <a:gradFill rotWithShape="0">
          <a:gsLst>
            <a:gs pos="0">
              <a:schemeClr val="accent2">
                <a:tint val="40000"/>
                <a:hueOff val="0"/>
                <a:satOff val="0"/>
                <a:lumOff val="0"/>
                <a:alphaOff val="0"/>
                <a:tint val="96000"/>
                <a:lumMod val="104000"/>
              </a:schemeClr>
            </a:gs>
            <a:gs pos="100000">
              <a:schemeClr val="accent2">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a:solidFill>
                <a:schemeClr val="accent3">
                  <a:lumMod val="75000"/>
                </a:schemeClr>
              </a:solidFill>
              <a:cs typeface="B Nazanin" panose="00000400000000000000" pitchFamily="2" charset="-78"/>
            </a:rPr>
            <a:t>اهداف پروژه</a:t>
          </a:r>
          <a:endParaRPr lang="en-US" sz="2800" b="1" kern="1200" dirty="0">
            <a:solidFill>
              <a:schemeClr val="accent3">
                <a:lumMod val="75000"/>
              </a:schemeClr>
            </a:solidFill>
            <a:cs typeface="B Nazanin" panose="00000400000000000000" pitchFamily="2" charset="-78"/>
          </a:endParaRPr>
        </a:p>
      </dsp:txBody>
      <dsp:txXfrm>
        <a:off x="0" y="0"/>
        <a:ext cx="4104960" cy="1413494"/>
      </dsp:txXfrm>
    </dsp:sp>
    <dsp:sp modelId="{86BB8619-E999-4E88-8E10-DCF660DC91FF}">
      <dsp:nvSpPr>
        <dsp:cNvPr id="0" name=""/>
        <dsp:cNvSpPr/>
      </dsp:nvSpPr>
      <dsp:spPr>
        <a:xfrm>
          <a:off x="152395" y="1137485"/>
          <a:ext cx="3804181" cy="998187"/>
        </a:xfrm>
        <a:prstGeom prst="roundRect">
          <a:avLst>
            <a:gd name="adj" fmla="val 10000"/>
          </a:avLst>
        </a:prstGeom>
        <a:gradFill rotWithShape="0">
          <a:gsLst>
            <a:gs pos="0">
              <a:schemeClr val="accent2">
                <a:shade val="80000"/>
                <a:hueOff val="0"/>
                <a:satOff val="0"/>
                <a:lumOff val="0"/>
                <a:alphaOff val="0"/>
                <a:tint val="96000"/>
                <a:lumMod val="104000"/>
              </a:schemeClr>
            </a:gs>
            <a:gs pos="100000">
              <a:schemeClr val="accent2">
                <a:shade val="8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rtl="1">
            <a:lnSpc>
              <a:spcPct val="90000"/>
            </a:lnSpc>
            <a:spcBef>
              <a:spcPct val="0"/>
            </a:spcBef>
            <a:spcAft>
              <a:spcPct val="35000"/>
            </a:spcAft>
          </a:pPr>
          <a:r>
            <a:rPr lang="fa-IR" sz="2000" b="1" kern="1200" dirty="0">
              <a:solidFill>
                <a:schemeClr val="tx1"/>
              </a:solidFill>
              <a:cs typeface="B Nazanin" panose="00000400000000000000" pitchFamily="2" charset="-78"/>
            </a:rPr>
            <a:t>تولید انواع نانوورقه‌های دیسپرس شده در مایع </a:t>
          </a:r>
          <a:r>
            <a:rPr lang="ar-SA" sz="2000" b="1" kern="1200" dirty="0">
              <a:solidFill>
                <a:schemeClr val="tx1"/>
              </a:solidFill>
              <a:cs typeface="B Nazanin" panose="00000400000000000000" pitchFamily="2" charset="-78"/>
            </a:rPr>
            <a:t>برای تولید </a:t>
          </a:r>
          <a:r>
            <a:rPr lang="ar-SA" sz="2000" b="1" kern="1200" dirty="0">
              <a:solidFill>
                <a:srgbClr val="FF0066"/>
              </a:solidFill>
              <a:cs typeface="B Nazanin" panose="00000400000000000000" pitchFamily="2" charset="-78"/>
            </a:rPr>
            <a:t>جوهرهای الکترونیکی</a:t>
          </a:r>
          <a:endParaRPr lang="en-US" sz="1800" b="1" kern="1200" dirty="0">
            <a:solidFill>
              <a:srgbClr val="FF0066"/>
            </a:solidFill>
            <a:cs typeface="B Nazanin" panose="00000400000000000000" pitchFamily="2" charset="-78"/>
          </a:endParaRPr>
        </a:p>
      </dsp:txBody>
      <dsp:txXfrm>
        <a:off x="181631" y="1166721"/>
        <a:ext cx="3745709" cy="939715"/>
      </dsp:txXfrm>
    </dsp:sp>
    <dsp:sp modelId="{AD60093E-D784-4BE5-8DCA-7F8F6BEF787D}">
      <dsp:nvSpPr>
        <dsp:cNvPr id="0" name=""/>
        <dsp:cNvSpPr/>
      </dsp:nvSpPr>
      <dsp:spPr>
        <a:xfrm>
          <a:off x="207648" y="2332891"/>
          <a:ext cx="3651115" cy="2044953"/>
        </a:xfrm>
        <a:prstGeom prst="roundRect">
          <a:avLst>
            <a:gd name="adj" fmla="val 10000"/>
          </a:avLst>
        </a:prstGeom>
        <a:gradFill rotWithShape="0">
          <a:gsLst>
            <a:gs pos="0">
              <a:schemeClr val="accent2">
                <a:shade val="80000"/>
                <a:hueOff val="602952"/>
                <a:satOff val="-39016"/>
                <a:lumOff val="35622"/>
                <a:alphaOff val="0"/>
                <a:tint val="96000"/>
                <a:lumMod val="104000"/>
              </a:schemeClr>
            </a:gs>
            <a:gs pos="100000">
              <a:schemeClr val="accent2">
                <a:shade val="80000"/>
                <a:hueOff val="602952"/>
                <a:satOff val="-39016"/>
                <a:lumOff val="35622"/>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rtl="1">
            <a:lnSpc>
              <a:spcPct val="90000"/>
            </a:lnSpc>
            <a:spcBef>
              <a:spcPct val="0"/>
            </a:spcBef>
            <a:spcAft>
              <a:spcPct val="35000"/>
            </a:spcAft>
          </a:pPr>
          <a:r>
            <a:rPr lang="ar-SA" sz="1900" b="1" kern="1200" dirty="0">
              <a:solidFill>
                <a:schemeClr val="tx1"/>
              </a:solidFill>
              <a:cs typeface="B Nazanin" panose="00000400000000000000" pitchFamily="2" charset="-78"/>
            </a:rPr>
            <a:t>توسعه روش‌هایی برای تبدیل سوسپانسیون‌ها با حجم بالا به نانوورقه‌های پوسته پوسته شده برای </a:t>
          </a:r>
          <a:r>
            <a:rPr lang="ar-SA" sz="1900" b="1" kern="1200" dirty="0">
              <a:solidFill>
                <a:srgbClr val="FF0066"/>
              </a:solidFill>
              <a:cs typeface="B Nazanin" panose="00000400000000000000" pitchFamily="2" charset="-78"/>
            </a:rPr>
            <a:t>جوهرهای دوبعدی </a:t>
          </a:r>
          <a:r>
            <a:rPr lang="ar-SA" sz="1900" b="1" kern="1200" dirty="0">
              <a:solidFill>
                <a:schemeClr val="tx1"/>
              </a:solidFill>
              <a:cs typeface="B Nazanin" panose="00000400000000000000" pitchFamily="2" charset="-78"/>
            </a:rPr>
            <a:t>سفارشی با </a:t>
          </a:r>
          <a:r>
            <a:rPr lang="ar-SA" sz="1900" b="1" kern="1200" dirty="0">
              <a:solidFill>
                <a:srgbClr val="FF0066"/>
              </a:solidFill>
              <a:cs typeface="B Nazanin" panose="00000400000000000000" pitchFamily="2" charset="-78"/>
            </a:rPr>
            <a:t>خواص مهندسی شده</a:t>
          </a:r>
          <a:r>
            <a:rPr lang="ar-SA" sz="1900" b="1" kern="1200" dirty="0">
              <a:solidFill>
                <a:schemeClr val="tx1"/>
              </a:solidFill>
              <a:cs typeface="B Nazanin" panose="00000400000000000000" pitchFamily="2" charset="-78"/>
            </a:rPr>
            <a:t> برای کاربردهای دستگاه پرینتی </a:t>
          </a:r>
          <a:r>
            <a:rPr lang="fa-IR" sz="1900" b="1" kern="1200" dirty="0">
              <a:solidFill>
                <a:schemeClr val="tx1"/>
              </a:solidFill>
              <a:cs typeface="B Nazanin" panose="00000400000000000000" pitchFamily="2" charset="-78"/>
            </a:rPr>
            <a:t> </a:t>
          </a:r>
          <a:endParaRPr lang="en-US" sz="1900" b="1" kern="1200" dirty="0">
            <a:solidFill>
              <a:schemeClr val="tx1"/>
            </a:solidFill>
            <a:cs typeface="B Nazanin" panose="00000400000000000000" pitchFamily="2" charset="-78"/>
          </a:endParaRPr>
        </a:p>
      </dsp:txBody>
      <dsp:txXfrm>
        <a:off x="267543" y="2392786"/>
        <a:ext cx="3531325" cy="1925163"/>
      </dsp:txXfrm>
    </dsp:sp>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2A1FE1-00E8-4525-9B1B-8C3FE3CF5B37}">
      <dsp:nvSpPr>
        <dsp:cNvPr id="0" name=""/>
        <dsp:cNvSpPr/>
      </dsp:nvSpPr>
      <dsp:spPr>
        <a:xfrm>
          <a:off x="6528666" y="-581017"/>
          <a:ext cx="4508647" cy="4508647"/>
        </a:xfrm>
        <a:prstGeom prst="blockArc">
          <a:avLst>
            <a:gd name="adj1" fmla="val 8100000"/>
            <a:gd name="adj2" fmla="val 13500000"/>
            <a:gd name="adj3" fmla="val 479"/>
          </a:avLst>
        </a:prstGeom>
        <a:noFill/>
        <a:ln w="15875" cap="rnd" cmpd="sng" algn="ctr">
          <a:solidFill>
            <a:schemeClr val="accent3">
              <a:tint val="9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61A50E0-A938-4FA0-AD36-87DBA00B7D73}">
      <dsp:nvSpPr>
        <dsp:cNvPr id="0" name=""/>
        <dsp:cNvSpPr/>
      </dsp:nvSpPr>
      <dsp:spPr>
        <a:xfrm>
          <a:off x="17653" y="478097"/>
          <a:ext cx="6647975" cy="956060"/>
        </a:xfrm>
        <a:prstGeom prst="rect">
          <a:avLst/>
        </a:prstGeom>
        <a:gradFill rotWithShape="0">
          <a:gsLst>
            <a:gs pos="0">
              <a:schemeClr val="accent3">
                <a:alpha val="90000"/>
                <a:hueOff val="0"/>
                <a:satOff val="0"/>
                <a:lumOff val="0"/>
                <a:alphaOff val="0"/>
                <a:tint val="96000"/>
                <a:lumMod val="104000"/>
              </a:schemeClr>
            </a:gs>
            <a:gs pos="100000">
              <a:schemeClr val="accent3">
                <a:alpha val="9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5880" tIns="55880" rIns="758873" bIns="55880" numCol="1" spcCol="1270" anchor="ctr" anchorCtr="0">
          <a:noAutofit/>
        </a:bodyPr>
        <a:lstStyle/>
        <a:p>
          <a:pPr lvl="0" algn="r" defTabSz="977900" rtl="1">
            <a:lnSpc>
              <a:spcPct val="90000"/>
            </a:lnSpc>
            <a:spcBef>
              <a:spcPct val="0"/>
            </a:spcBef>
            <a:spcAft>
              <a:spcPct val="35000"/>
            </a:spcAft>
          </a:pPr>
          <a:r>
            <a:rPr lang="fa-IR" sz="2200" b="1" kern="1200" dirty="0">
              <a:solidFill>
                <a:schemeClr val="tx1"/>
              </a:solidFill>
              <a:latin typeface="Times New Roman" panose="02020603050405020304" pitchFamily="18" charset="0"/>
              <a:cs typeface="B Nazanin" panose="00000400000000000000" pitchFamily="2" charset="-78"/>
            </a:rPr>
            <a:t>تولید محدوده‌ی گسترده‌ای از نانومواد مهندسی شده، فرمولاسیون‌ها، ترکیبات نانویی و ...</a:t>
          </a:r>
          <a:endParaRPr lang="en-US" sz="2200" b="1" kern="1200" dirty="0">
            <a:solidFill>
              <a:schemeClr val="tx1"/>
            </a:solidFill>
            <a:latin typeface="Times New Roman" panose="02020603050405020304" pitchFamily="18" charset="0"/>
            <a:cs typeface="B Nazanin" panose="00000400000000000000" pitchFamily="2" charset="-78"/>
          </a:endParaRPr>
        </a:p>
      </dsp:txBody>
      <dsp:txXfrm>
        <a:off x="17653" y="478097"/>
        <a:ext cx="6647975" cy="956060"/>
      </dsp:txXfrm>
    </dsp:sp>
    <dsp:sp modelId="{7AF2AD9E-F27E-4AC1-8DA1-93F7D341DE54}">
      <dsp:nvSpPr>
        <dsp:cNvPr id="0" name=""/>
        <dsp:cNvSpPr/>
      </dsp:nvSpPr>
      <dsp:spPr>
        <a:xfrm>
          <a:off x="6068091" y="358589"/>
          <a:ext cx="1195075" cy="1195075"/>
        </a:xfrm>
        <a:prstGeom prst="ellipse">
          <a:avLst/>
        </a:prstGeom>
        <a:solidFill>
          <a:schemeClr val="lt1">
            <a:hueOff val="0"/>
            <a:satOff val="0"/>
            <a:lumOff val="0"/>
            <a:alphaOff val="0"/>
          </a:schemeClr>
        </a:solidFill>
        <a:ln w="9525" cap="rnd" cmpd="sng" algn="ctr">
          <a:solidFill>
            <a:schemeClr val="accent3">
              <a:alpha val="9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D44FC86-B264-4E64-9C8A-3567D68D196F}">
      <dsp:nvSpPr>
        <dsp:cNvPr id="0" name=""/>
        <dsp:cNvSpPr/>
      </dsp:nvSpPr>
      <dsp:spPr>
        <a:xfrm>
          <a:off x="17653" y="1912455"/>
          <a:ext cx="6647975" cy="956060"/>
        </a:xfrm>
        <a:prstGeom prst="rect">
          <a:avLst/>
        </a:prstGeom>
        <a:gradFill rotWithShape="0">
          <a:gsLst>
            <a:gs pos="0">
              <a:schemeClr val="accent3">
                <a:alpha val="90000"/>
                <a:hueOff val="0"/>
                <a:satOff val="0"/>
                <a:lumOff val="0"/>
                <a:alphaOff val="-40000"/>
                <a:tint val="96000"/>
                <a:lumMod val="104000"/>
              </a:schemeClr>
            </a:gs>
            <a:gs pos="100000">
              <a:schemeClr val="accent3">
                <a:alpha val="90000"/>
                <a:hueOff val="0"/>
                <a:satOff val="0"/>
                <a:lumOff val="0"/>
                <a:alphaOff val="-4000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5880" tIns="55880" rIns="758873" bIns="55880" numCol="1" spcCol="1270" anchor="ctr" anchorCtr="0">
          <a:noAutofit/>
        </a:bodyPr>
        <a:lstStyle/>
        <a:p>
          <a:pPr lvl="0" algn="r" defTabSz="977900" rtl="0">
            <a:lnSpc>
              <a:spcPct val="90000"/>
            </a:lnSpc>
            <a:spcBef>
              <a:spcPct val="0"/>
            </a:spcBef>
            <a:spcAft>
              <a:spcPct val="35000"/>
            </a:spcAft>
          </a:pPr>
          <a:r>
            <a:rPr lang="fa-IR" sz="2200" b="1" kern="1200" dirty="0">
              <a:solidFill>
                <a:schemeClr val="tx1"/>
              </a:solidFill>
              <a:latin typeface="Times New Roman" panose="02020603050405020304" pitchFamily="18" charset="0"/>
              <a:cs typeface="B Nazanin" panose="00000400000000000000" pitchFamily="2" charset="-78"/>
            </a:rPr>
            <a:t>تأمین مواد در مقیاس آزمایشگاهی و صنعتی</a:t>
          </a:r>
          <a:endParaRPr lang="en-US" sz="2200" b="1" kern="1200" dirty="0">
            <a:solidFill>
              <a:schemeClr val="tx1"/>
            </a:solidFill>
            <a:latin typeface="Times New Roman" panose="02020603050405020304" pitchFamily="18" charset="0"/>
            <a:cs typeface="B Nazanin" panose="00000400000000000000" pitchFamily="2" charset="-78"/>
          </a:endParaRPr>
        </a:p>
      </dsp:txBody>
      <dsp:txXfrm>
        <a:off x="17653" y="1912455"/>
        <a:ext cx="6647975" cy="956060"/>
      </dsp:txXfrm>
    </dsp:sp>
    <dsp:sp modelId="{E38B3B00-25F3-4013-B5F6-59E4BDD9556C}">
      <dsp:nvSpPr>
        <dsp:cNvPr id="0" name=""/>
        <dsp:cNvSpPr/>
      </dsp:nvSpPr>
      <dsp:spPr>
        <a:xfrm>
          <a:off x="6068091" y="1792947"/>
          <a:ext cx="1195075" cy="1195075"/>
        </a:xfrm>
        <a:prstGeom prst="ellipse">
          <a:avLst/>
        </a:prstGeom>
        <a:solidFill>
          <a:schemeClr val="lt1">
            <a:hueOff val="0"/>
            <a:satOff val="0"/>
            <a:lumOff val="0"/>
            <a:alphaOff val="0"/>
          </a:schemeClr>
        </a:solidFill>
        <a:ln w="9525" cap="rnd" cmpd="sng" algn="ctr">
          <a:solidFill>
            <a:schemeClr val="accent3">
              <a:alpha val="90000"/>
              <a:hueOff val="0"/>
              <a:satOff val="0"/>
              <a:lumOff val="0"/>
              <a:alphaOff val="-4000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E1F26C-ABF6-4B97-8AAB-AB976CB86E18}">
      <dsp:nvSpPr>
        <dsp:cNvPr id="0" name=""/>
        <dsp:cNvSpPr/>
      </dsp:nvSpPr>
      <dsp:spPr>
        <a:xfrm>
          <a:off x="4975797" y="2709333"/>
          <a:ext cx="363717" cy="2425710"/>
        </a:xfrm>
        <a:custGeom>
          <a:avLst/>
          <a:gdLst/>
          <a:ahLst/>
          <a:cxnLst/>
          <a:rect l="0" t="0" r="0" b="0"/>
          <a:pathLst>
            <a:path>
              <a:moveTo>
                <a:pt x="363717" y="0"/>
              </a:moveTo>
              <a:lnTo>
                <a:pt x="181858" y="0"/>
              </a:lnTo>
              <a:lnTo>
                <a:pt x="181858" y="2425710"/>
              </a:lnTo>
              <a:lnTo>
                <a:pt x="0" y="2425710"/>
              </a:lnTo>
            </a:path>
          </a:pathLst>
        </a:custGeom>
        <a:noFill/>
        <a:ln w="15875" cap="rnd"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rtl="1">
            <a:lnSpc>
              <a:spcPct val="90000"/>
            </a:lnSpc>
            <a:spcBef>
              <a:spcPct val="0"/>
            </a:spcBef>
            <a:spcAft>
              <a:spcPct val="35000"/>
            </a:spcAft>
          </a:pPr>
          <a:endParaRPr lang="fa-IR" sz="800" kern="1200"/>
        </a:p>
      </dsp:txBody>
      <dsp:txXfrm>
        <a:off x="5096335" y="3860867"/>
        <a:ext cx="122641" cy="122641"/>
      </dsp:txXfrm>
    </dsp:sp>
    <dsp:sp modelId="{6A3BEB5C-A893-4C6A-9B14-BF08D5CD6BBB}">
      <dsp:nvSpPr>
        <dsp:cNvPr id="0" name=""/>
        <dsp:cNvSpPr/>
      </dsp:nvSpPr>
      <dsp:spPr>
        <a:xfrm>
          <a:off x="4975797" y="2709333"/>
          <a:ext cx="363717" cy="1732650"/>
        </a:xfrm>
        <a:custGeom>
          <a:avLst/>
          <a:gdLst/>
          <a:ahLst/>
          <a:cxnLst/>
          <a:rect l="0" t="0" r="0" b="0"/>
          <a:pathLst>
            <a:path>
              <a:moveTo>
                <a:pt x="363717" y="0"/>
              </a:moveTo>
              <a:lnTo>
                <a:pt x="181858" y="0"/>
              </a:lnTo>
              <a:lnTo>
                <a:pt x="181858" y="1732650"/>
              </a:lnTo>
              <a:lnTo>
                <a:pt x="0" y="1732650"/>
              </a:lnTo>
            </a:path>
          </a:pathLst>
        </a:custGeom>
        <a:noFill/>
        <a:ln w="15875" cap="rnd"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rtl="1">
            <a:lnSpc>
              <a:spcPct val="90000"/>
            </a:lnSpc>
            <a:spcBef>
              <a:spcPct val="0"/>
            </a:spcBef>
            <a:spcAft>
              <a:spcPct val="35000"/>
            </a:spcAft>
          </a:pPr>
          <a:endParaRPr lang="fa-IR" sz="600" kern="1200"/>
        </a:p>
      </dsp:txBody>
      <dsp:txXfrm>
        <a:off x="5113395" y="3531398"/>
        <a:ext cx="88520" cy="88520"/>
      </dsp:txXfrm>
    </dsp:sp>
    <dsp:sp modelId="{025136B2-2DFC-42D9-A24C-456029F6FCBB}">
      <dsp:nvSpPr>
        <dsp:cNvPr id="0" name=""/>
        <dsp:cNvSpPr/>
      </dsp:nvSpPr>
      <dsp:spPr>
        <a:xfrm>
          <a:off x="4975797" y="2709333"/>
          <a:ext cx="363717" cy="1039590"/>
        </a:xfrm>
        <a:custGeom>
          <a:avLst/>
          <a:gdLst/>
          <a:ahLst/>
          <a:cxnLst/>
          <a:rect l="0" t="0" r="0" b="0"/>
          <a:pathLst>
            <a:path>
              <a:moveTo>
                <a:pt x="363717" y="0"/>
              </a:moveTo>
              <a:lnTo>
                <a:pt x="181858" y="0"/>
              </a:lnTo>
              <a:lnTo>
                <a:pt x="181858" y="1039590"/>
              </a:lnTo>
              <a:lnTo>
                <a:pt x="0" y="1039590"/>
              </a:lnTo>
            </a:path>
          </a:pathLst>
        </a:custGeom>
        <a:noFill/>
        <a:ln w="15875" cap="rnd"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5130121" y="3201594"/>
        <a:ext cx="55069" cy="55069"/>
      </dsp:txXfrm>
    </dsp:sp>
    <dsp:sp modelId="{40C503BD-FDE3-47F3-87CF-3B8D5FE9821B}">
      <dsp:nvSpPr>
        <dsp:cNvPr id="0" name=""/>
        <dsp:cNvSpPr/>
      </dsp:nvSpPr>
      <dsp:spPr>
        <a:xfrm>
          <a:off x="4975797" y="2709333"/>
          <a:ext cx="363717" cy="346530"/>
        </a:xfrm>
        <a:custGeom>
          <a:avLst/>
          <a:gdLst/>
          <a:ahLst/>
          <a:cxnLst/>
          <a:rect l="0" t="0" r="0" b="0"/>
          <a:pathLst>
            <a:path>
              <a:moveTo>
                <a:pt x="363717" y="0"/>
              </a:moveTo>
              <a:lnTo>
                <a:pt x="181858" y="0"/>
              </a:lnTo>
              <a:lnTo>
                <a:pt x="181858" y="346530"/>
              </a:lnTo>
              <a:lnTo>
                <a:pt x="0" y="346530"/>
              </a:lnTo>
            </a:path>
          </a:pathLst>
        </a:custGeom>
        <a:noFill/>
        <a:ln w="15875" cap="rnd"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5145096" y="2870039"/>
        <a:ext cx="25118" cy="25118"/>
      </dsp:txXfrm>
    </dsp:sp>
    <dsp:sp modelId="{5D419ECC-EE80-4118-8E7F-D41FD0E1BA77}">
      <dsp:nvSpPr>
        <dsp:cNvPr id="0" name=""/>
        <dsp:cNvSpPr/>
      </dsp:nvSpPr>
      <dsp:spPr>
        <a:xfrm>
          <a:off x="4975797" y="2362803"/>
          <a:ext cx="363717" cy="346530"/>
        </a:xfrm>
        <a:custGeom>
          <a:avLst/>
          <a:gdLst/>
          <a:ahLst/>
          <a:cxnLst/>
          <a:rect l="0" t="0" r="0" b="0"/>
          <a:pathLst>
            <a:path>
              <a:moveTo>
                <a:pt x="363717" y="346530"/>
              </a:moveTo>
              <a:lnTo>
                <a:pt x="181858" y="346530"/>
              </a:lnTo>
              <a:lnTo>
                <a:pt x="181858" y="0"/>
              </a:lnTo>
              <a:lnTo>
                <a:pt x="0" y="0"/>
              </a:lnTo>
            </a:path>
          </a:pathLst>
        </a:custGeom>
        <a:noFill/>
        <a:ln w="15875" cap="rnd"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5145096" y="2523509"/>
        <a:ext cx="25118" cy="25118"/>
      </dsp:txXfrm>
    </dsp:sp>
    <dsp:sp modelId="{63FF47F7-E2C3-43FC-AF32-8BE659B86EE1}">
      <dsp:nvSpPr>
        <dsp:cNvPr id="0" name=""/>
        <dsp:cNvSpPr/>
      </dsp:nvSpPr>
      <dsp:spPr>
        <a:xfrm>
          <a:off x="4975797" y="1669743"/>
          <a:ext cx="363717" cy="1039590"/>
        </a:xfrm>
        <a:custGeom>
          <a:avLst/>
          <a:gdLst/>
          <a:ahLst/>
          <a:cxnLst/>
          <a:rect l="0" t="0" r="0" b="0"/>
          <a:pathLst>
            <a:path>
              <a:moveTo>
                <a:pt x="363717" y="1039590"/>
              </a:moveTo>
              <a:lnTo>
                <a:pt x="181858" y="1039590"/>
              </a:lnTo>
              <a:lnTo>
                <a:pt x="181858" y="0"/>
              </a:lnTo>
              <a:lnTo>
                <a:pt x="0" y="0"/>
              </a:lnTo>
            </a:path>
          </a:pathLst>
        </a:custGeom>
        <a:noFill/>
        <a:ln w="15875" cap="rnd"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5130121" y="2162003"/>
        <a:ext cx="55069" cy="55069"/>
      </dsp:txXfrm>
    </dsp:sp>
    <dsp:sp modelId="{5B9E6663-D8D3-46DB-B8B5-1DE02BAC7DA2}">
      <dsp:nvSpPr>
        <dsp:cNvPr id="0" name=""/>
        <dsp:cNvSpPr/>
      </dsp:nvSpPr>
      <dsp:spPr>
        <a:xfrm>
          <a:off x="4975797" y="976683"/>
          <a:ext cx="363717" cy="1732650"/>
        </a:xfrm>
        <a:custGeom>
          <a:avLst/>
          <a:gdLst/>
          <a:ahLst/>
          <a:cxnLst/>
          <a:rect l="0" t="0" r="0" b="0"/>
          <a:pathLst>
            <a:path>
              <a:moveTo>
                <a:pt x="363717" y="1732650"/>
              </a:moveTo>
              <a:lnTo>
                <a:pt x="181858" y="1732650"/>
              </a:lnTo>
              <a:lnTo>
                <a:pt x="181858" y="0"/>
              </a:lnTo>
              <a:lnTo>
                <a:pt x="0" y="0"/>
              </a:lnTo>
            </a:path>
          </a:pathLst>
        </a:custGeom>
        <a:noFill/>
        <a:ln w="15875" cap="rnd"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rtl="1">
            <a:lnSpc>
              <a:spcPct val="90000"/>
            </a:lnSpc>
            <a:spcBef>
              <a:spcPct val="0"/>
            </a:spcBef>
            <a:spcAft>
              <a:spcPct val="35000"/>
            </a:spcAft>
          </a:pPr>
          <a:endParaRPr lang="fa-IR" sz="600" kern="1200"/>
        </a:p>
      </dsp:txBody>
      <dsp:txXfrm>
        <a:off x="5113395" y="1798748"/>
        <a:ext cx="88520" cy="88520"/>
      </dsp:txXfrm>
    </dsp:sp>
    <dsp:sp modelId="{D59D7DF5-EDC2-4705-A2B0-84DF9025E865}">
      <dsp:nvSpPr>
        <dsp:cNvPr id="0" name=""/>
        <dsp:cNvSpPr/>
      </dsp:nvSpPr>
      <dsp:spPr>
        <a:xfrm>
          <a:off x="4975797" y="283623"/>
          <a:ext cx="363717" cy="2425710"/>
        </a:xfrm>
        <a:custGeom>
          <a:avLst/>
          <a:gdLst/>
          <a:ahLst/>
          <a:cxnLst/>
          <a:rect l="0" t="0" r="0" b="0"/>
          <a:pathLst>
            <a:path>
              <a:moveTo>
                <a:pt x="363717" y="2425710"/>
              </a:moveTo>
              <a:lnTo>
                <a:pt x="181858" y="2425710"/>
              </a:lnTo>
              <a:lnTo>
                <a:pt x="181858" y="0"/>
              </a:lnTo>
              <a:lnTo>
                <a:pt x="0" y="0"/>
              </a:lnTo>
            </a:path>
          </a:pathLst>
        </a:custGeom>
        <a:noFill/>
        <a:ln w="15875" cap="rnd"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rtl="1">
            <a:lnSpc>
              <a:spcPct val="90000"/>
            </a:lnSpc>
            <a:spcBef>
              <a:spcPct val="0"/>
            </a:spcBef>
            <a:spcAft>
              <a:spcPct val="35000"/>
            </a:spcAft>
          </a:pPr>
          <a:endParaRPr lang="fa-IR" sz="800" kern="1200"/>
        </a:p>
      </dsp:txBody>
      <dsp:txXfrm>
        <a:off x="5096335" y="1435157"/>
        <a:ext cx="122641" cy="122641"/>
      </dsp:txXfrm>
    </dsp:sp>
    <dsp:sp modelId="{662C3250-3851-479D-8689-F995F285B6F0}">
      <dsp:nvSpPr>
        <dsp:cNvPr id="0" name=""/>
        <dsp:cNvSpPr/>
      </dsp:nvSpPr>
      <dsp:spPr>
        <a:xfrm rot="5400000">
          <a:off x="4157665" y="2432109"/>
          <a:ext cx="2918147" cy="554448"/>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rtl="1">
            <a:lnSpc>
              <a:spcPct val="90000"/>
            </a:lnSpc>
            <a:spcBef>
              <a:spcPct val="0"/>
            </a:spcBef>
            <a:spcAft>
              <a:spcPct val="35000"/>
            </a:spcAft>
          </a:pPr>
          <a:r>
            <a:rPr lang="fa-IR" sz="2700" b="1" kern="1200" dirty="0">
              <a:solidFill>
                <a:schemeClr val="accent1">
                  <a:lumMod val="75000"/>
                </a:schemeClr>
              </a:solidFill>
              <a:cs typeface="B Nazanin" panose="00000400000000000000" pitchFamily="2" charset="-78"/>
            </a:rPr>
            <a:t>مانند سرامیک‌ها</a:t>
          </a:r>
          <a:endParaRPr lang="en-US" sz="2700" b="1" kern="1200" dirty="0">
            <a:solidFill>
              <a:schemeClr val="accent1">
                <a:lumMod val="75000"/>
              </a:schemeClr>
            </a:solidFill>
            <a:cs typeface="B Nazanin" panose="00000400000000000000" pitchFamily="2" charset="-78"/>
          </a:endParaRPr>
        </a:p>
      </dsp:txBody>
      <dsp:txXfrm>
        <a:off x="4157665" y="2432109"/>
        <a:ext cx="2918147" cy="554448"/>
      </dsp:txXfrm>
    </dsp:sp>
    <dsp:sp modelId="{295AAC23-4C2D-4FB1-9DEF-861276A75E67}">
      <dsp:nvSpPr>
        <dsp:cNvPr id="0" name=""/>
        <dsp:cNvSpPr/>
      </dsp:nvSpPr>
      <dsp:spPr>
        <a:xfrm>
          <a:off x="2234036" y="6399"/>
          <a:ext cx="2741760" cy="554448"/>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مدول الاستیسیته</a:t>
          </a:r>
          <a:endParaRPr lang="en-US" sz="2400" b="1" kern="1200" dirty="0"/>
        </a:p>
      </dsp:txBody>
      <dsp:txXfrm>
        <a:off x="2234036" y="6399"/>
        <a:ext cx="2741760" cy="554448"/>
      </dsp:txXfrm>
    </dsp:sp>
    <dsp:sp modelId="{9636C4A7-8A34-4702-B4CC-22A15CF4B2DB}">
      <dsp:nvSpPr>
        <dsp:cNvPr id="0" name=""/>
        <dsp:cNvSpPr/>
      </dsp:nvSpPr>
      <dsp:spPr>
        <a:xfrm>
          <a:off x="2234036" y="699459"/>
          <a:ext cx="2741760" cy="554448"/>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استحکام دمایی بالا</a:t>
          </a:r>
          <a:endParaRPr lang="en-US" sz="2400" b="1" kern="1200" dirty="0"/>
        </a:p>
      </dsp:txBody>
      <dsp:txXfrm>
        <a:off x="2234036" y="699459"/>
        <a:ext cx="2741760" cy="554448"/>
      </dsp:txXfrm>
    </dsp:sp>
    <dsp:sp modelId="{CDADF4A6-BDC2-4E01-95E1-592C8C87D550}">
      <dsp:nvSpPr>
        <dsp:cNvPr id="0" name=""/>
        <dsp:cNvSpPr/>
      </dsp:nvSpPr>
      <dsp:spPr>
        <a:xfrm>
          <a:off x="2234036" y="1392519"/>
          <a:ext cx="2741760" cy="554448"/>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ترد</a:t>
          </a:r>
          <a:endParaRPr lang="en-US" sz="1900" b="1" kern="1200" dirty="0"/>
        </a:p>
      </dsp:txBody>
      <dsp:txXfrm>
        <a:off x="2234036" y="1392519"/>
        <a:ext cx="2741760" cy="554448"/>
      </dsp:txXfrm>
    </dsp:sp>
    <dsp:sp modelId="{CCFDFA03-1C56-42EF-B605-413EFBBAF42F}">
      <dsp:nvSpPr>
        <dsp:cNvPr id="0" name=""/>
        <dsp:cNvSpPr/>
      </dsp:nvSpPr>
      <dsp:spPr>
        <a:xfrm>
          <a:off x="2234036" y="2085579"/>
          <a:ext cx="2741760" cy="554448"/>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مقاومت به حرارت</a:t>
          </a:r>
          <a:endParaRPr lang="en-US" sz="2400" b="1" kern="1200" dirty="0"/>
        </a:p>
      </dsp:txBody>
      <dsp:txXfrm>
        <a:off x="2234036" y="2085579"/>
        <a:ext cx="2741760" cy="554448"/>
      </dsp:txXfrm>
    </dsp:sp>
    <dsp:sp modelId="{F74754C3-5F5C-4DAB-A49E-FD28C31157E7}">
      <dsp:nvSpPr>
        <dsp:cNvPr id="0" name=""/>
        <dsp:cNvSpPr/>
      </dsp:nvSpPr>
      <dsp:spPr>
        <a:xfrm>
          <a:off x="2234036" y="2778639"/>
          <a:ext cx="2741760" cy="554448"/>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مقاومت به حمله شیمیایی</a:t>
          </a:r>
          <a:endParaRPr lang="en-US" sz="2400" b="1" kern="1200" dirty="0"/>
        </a:p>
      </dsp:txBody>
      <dsp:txXfrm>
        <a:off x="2234036" y="2778639"/>
        <a:ext cx="2741760" cy="554448"/>
      </dsp:txXfrm>
    </dsp:sp>
    <dsp:sp modelId="{44D71875-6C48-4DD8-A737-804AD0D129C8}">
      <dsp:nvSpPr>
        <dsp:cNvPr id="0" name=""/>
        <dsp:cNvSpPr/>
      </dsp:nvSpPr>
      <dsp:spPr>
        <a:xfrm>
          <a:off x="2234036" y="3471699"/>
          <a:ext cx="2741760" cy="554448"/>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 مقاومت به خستگی</a:t>
          </a:r>
          <a:endParaRPr lang="en-US" sz="2400" b="1" kern="1200" dirty="0"/>
        </a:p>
      </dsp:txBody>
      <dsp:txXfrm>
        <a:off x="2234036" y="3471699"/>
        <a:ext cx="2741760" cy="554448"/>
      </dsp:txXfrm>
    </dsp:sp>
    <dsp:sp modelId="{48F27F78-7242-4309-B3A1-87B083872CBF}">
      <dsp:nvSpPr>
        <dsp:cNvPr id="0" name=""/>
        <dsp:cNvSpPr/>
      </dsp:nvSpPr>
      <dsp:spPr>
        <a:xfrm>
          <a:off x="2234036" y="4164759"/>
          <a:ext cx="2741760" cy="554448"/>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a:cs typeface="B Nazanin" panose="00000400000000000000" pitchFamily="2" charset="-78"/>
            </a:rPr>
            <a:t>مقاومت به خزش</a:t>
          </a:r>
          <a:endParaRPr lang="en-US" sz="2400" b="1" kern="1200" dirty="0"/>
        </a:p>
      </dsp:txBody>
      <dsp:txXfrm>
        <a:off x="2234036" y="4164759"/>
        <a:ext cx="2741760" cy="554448"/>
      </dsp:txXfrm>
    </dsp:sp>
    <dsp:sp modelId="{8786865B-A3C8-45D1-B507-62B63BE2B5FE}">
      <dsp:nvSpPr>
        <dsp:cNvPr id="0" name=""/>
        <dsp:cNvSpPr/>
      </dsp:nvSpPr>
      <dsp:spPr>
        <a:xfrm>
          <a:off x="2234036" y="4857819"/>
          <a:ext cx="2741760" cy="554448"/>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b="1" kern="1200" dirty="0">
              <a:cs typeface="B Nazanin" panose="00000400000000000000" pitchFamily="2" charset="-78"/>
            </a:rPr>
            <a:t>مقاومت به اکسیداسیون و خوردگی</a:t>
          </a:r>
          <a:endParaRPr lang="en-US" sz="1800" b="1" kern="1200" dirty="0"/>
        </a:p>
      </dsp:txBody>
      <dsp:txXfrm>
        <a:off x="2234036" y="4857819"/>
        <a:ext cx="2741760" cy="554448"/>
      </dsp:txXfrm>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22F489-87EB-4577-867C-3DCAD5D98FEF}">
      <dsp:nvSpPr>
        <dsp:cNvPr id="0" name=""/>
        <dsp:cNvSpPr/>
      </dsp:nvSpPr>
      <dsp:spPr>
        <a:xfrm>
          <a:off x="0" y="1296"/>
          <a:ext cx="7952432" cy="626281"/>
        </a:xfrm>
        <a:prstGeom prst="round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solidFill>
                <a:schemeClr val="tx1"/>
              </a:solidFill>
              <a:latin typeface="Times New Roman" panose="02020603050405020304" pitchFamily="18" charset="0"/>
              <a:cs typeface="Times New Roman" panose="02020603050405020304" pitchFamily="18" charset="0"/>
            </a:rPr>
            <a:t>(1) two-dimensional </a:t>
          </a:r>
          <a:r>
            <a:rPr lang="en-US" sz="2000" b="1" kern="1200" dirty="0" err="1">
              <a:solidFill>
                <a:schemeClr val="tx1"/>
              </a:solidFill>
              <a:latin typeface="Times New Roman" panose="02020603050405020304" pitchFamily="18" charset="0"/>
              <a:cs typeface="Times New Roman" panose="02020603050405020304" pitchFamily="18" charset="0"/>
            </a:rPr>
            <a:t>carbonitride</a:t>
          </a:r>
          <a:r>
            <a:rPr lang="en-US" sz="2000" b="1" kern="1200" dirty="0">
              <a:solidFill>
                <a:schemeClr val="tx1"/>
              </a:solidFill>
              <a:latin typeface="Times New Roman" panose="02020603050405020304" pitchFamily="18" charset="0"/>
              <a:cs typeface="Times New Roman" panose="02020603050405020304" pitchFamily="18" charset="0"/>
            </a:rPr>
            <a:t> </a:t>
          </a:r>
          <a:r>
            <a:rPr lang="en-US" sz="2000" b="1" kern="1200" dirty="0" err="1">
              <a:solidFill>
                <a:schemeClr val="tx1"/>
              </a:solidFill>
              <a:latin typeface="Times New Roman" panose="02020603050405020304" pitchFamily="18" charset="0"/>
              <a:cs typeface="Times New Roman" panose="02020603050405020304" pitchFamily="18" charset="0"/>
            </a:rPr>
            <a:t>MXenes</a:t>
          </a:r>
          <a:r>
            <a:rPr lang="en-US" sz="2000" b="1" kern="1200" dirty="0">
              <a:solidFill>
                <a:schemeClr val="tx1"/>
              </a:solidFill>
              <a:latin typeface="Times New Roman" panose="02020603050405020304" pitchFamily="18" charset="0"/>
              <a:cs typeface="Times New Roman" panose="02020603050405020304" pitchFamily="18" charset="0"/>
            </a:rPr>
            <a:t> and MAX materials;</a:t>
          </a:r>
          <a:br>
            <a:rPr lang="en-US" sz="2000" b="1" kern="1200" dirty="0">
              <a:solidFill>
                <a:schemeClr val="tx1"/>
              </a:solidFill>
              <a:latin typeface="Times New Roman" panose="02020603050405020304" pitchFamily="18" charset="0"/>
              <a:cs typeface="Times New Roman" panose="02020603050405020304" pitchFamily="18" charset="0"/>
            </a:rPr>
          </a:br>
          <a:endParaRPr lang="en-US" sz="2000" b="1" kern="1200" dirty="0">
            <a:solidFill>
              <a:schemeClr val="tx1"/>
            </a:solidFill>
            <a:latin typeface="Times New Roman" panose="02020603050405020304" pitchFamily="18" charset="0"/>
            <a:cs typeface="Times New Roman" panose="02020603050405020304" pitchFamily="18" charset="0"/>
          </a:endParaRPr>
        </a:p>
      </dsp:txBody>
      <dsp:txXfrm>
        <a:off x="30573" y="31869"/>
        <a:ext cx="7891286" cy="565135"/>
      </dsp:txXfrm>
    </dsp:sp>
    <dsp:sp modelId="{6B4097B1-F386-4685-A08E-C1A0A916F691}">
      <dsp:nvSpPr>
        <dsp:cNvPr id="0" name=""/>
        <dsp:cNvSpPr/>
      </dsp:nvSpPr>
      <dsp:spPr>
        <a:xfrm>
          <a:off x="0" y="636071"/>
          <a:ext cx="7952432" cy="626281"/>
        </a:xfrm>
        <a:prstGeom prst="roundRect">
          <a:avLst/>
        </a:prstGeom>
        <a:gradFill rotWithShape="0">
          <a:gsLst>
            <a:gs pos="0">
              <a:schemeClr val="accent3">
                <a:hueOff val="-189559"/>
                <a:satOff val="-781"/>
                <a:lumOff val="-164"/>
                <a:alphaOff val="0"/>
                <a:tint val="96000"/>
                <a:lumMod val="104000"/>
              </a:schemeClr>
            </a:gs>
            <a:gs pos="100000">
              <a:schemeClr val="accent3">
                <a:hueOff val="-189559"/>
                <a:satOff val="-781"/>
                <a:lumOff val="-164"/>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solidFill>
                <a:schemeClr val="tx1"/>
              </a:solidFill>
              <a:latin typeface="Times New Roman" panose="02020603050405020304" pitchFamily="18" charset="0"/>
              <a:cs typeface="Times New Roman" panose="02020603050405020304" pitchFamily="18" charset="0"/>
            </a:rPr>
            <a:t>(2) metal organic framework compounds MOFs and metal organic complex COFs materials;</a:t>
          </a:r>
          <a:br>
            <a:rPr lang="en-US" sz="2000" b="1" kern="1200" dirty="0">
              <a:solidFill>
                <a:schemeClr val="tx1"/>
              </a:solidFill>
              <a:latin typeface="Times New Roman" panose="02020603050405020304" pitchFamily="18" charset="0"/>
              <a:cs typeface="Times New Roman" panose="02020603050405020304" pitchFamily="18" charset="0"/>
            </a:rPr>
          </a:br>
          <a:endParaRPr lang="en-US" sz="2000" b="1" kern="1200" dirty="0">
            <a:solidFill>
              <a:schemeClr val="tx1"/>
            </a:solidFill>
            <a:latin typeface="Times New Roman" panose="02020603050405020304" pitchFamily="18" charset="0"/>
            <a:cs typeface="Times New Roman" panose="02020603050405020304" pitchFamily="18" charset="0"/>
          </a:endParaRPr>
        </a:p>
      </dsp:txBody>
      <dsp:txXfrm>
        <a:off x="30573" y="666644"/>
        <a:ext cx="7891286" cy="565135"/>
      </dsp:txXfrm>
    </dsp:sp>
    <dsp:sp modelId="{F1F78F26-8C3F-4C50-9F7F-1FF832768824}">
      <dsp:nvSpPr>
        <dsp:cNvPr id="0" name=""/>
        <dsp:cNvSpPr/>
      </dsp:nvSpPr>
      <dsp:spPr>
        <a:xfrm>
          <a:off x="0" y="1270846"/>
          <a:ext cx="7952432" cy="626281"/>
        </a:xfrm>
        <a:prstGeom prst="roundRect">
          <a:avLst/>
        </a:prstGeom>
        <a:gradFill rotWithShape="0">
          <a:gsLst>
            <a:gs pos="0">
              <a:schemeClr val="accent3">
                <a:hueOff val="-379119"/>
                <a:satOff val="-1563"/>
                <a:lumOff val="-328"/>
                <a:alphaOff val="0"/>
                <a:tint val="96000"/>
                <a:lumMod val="104000"/>
              </a:schemeClr>
            </a:gs>
            <a:gs pos="100000">
              <a:schemeClr val="accent3">
                <a:hueOff val="-379119"/>
                <a:satOff val="-1563"/>
                <a:lumOff val="-328"/>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solidFill>
                <a:schemeClr val="tx1"/>
              </a:solidFill>
              <a:latin typeface="Times New Roman" panose="02020603050405020304" pitchFamily="18" charset="0"/>
              <a:cs typeface="Times New Roman" panose="02020603050405020304" pitchFamily="18" charset="0"/>
            </a:rPr>
            <a:t>(3) black phosphorus, graphene, and perovskite materials;</a:t>
          </a:r>
          <a:br>
            <a:rPr lang="en-US" sz="2000" b="1" kern="1200" dirty="0">
              <a:solidFill>
                <a:schemeClr val="tx1"/>
              </a:solidFill>
              <a:latin typeface="Times New Roman" panose="02020603050405020304" pitchFamily="18" charset="0"/>
              <a:cs typeface="Times New Roman" panose="02020603050405020304" pitchFamily="18" charset="0"/>
            </a:rPr>
          </a:br>
          <a:endParaRPr lang="en-US" sz="2000" b="1" kern="1200" dirty="0">
            <a:solidFill>
              <a:schemeClr val="tx1"/>
            </a:solidFill>
            <a:latin typeface="Times New Roman" panose="02020603050405020304" pitchFamily="18" charset="0"/>
            <a:cs typeface="Times New Roman" panose="02020603050405020304" pitchFamily="18" charset="0"/>
          </a:endParaRPr>
        </a:p>
      </dsp:txBody>
      <dsp:txXfrm>
        <a:off x="30573" y="1301419"/>
        <a:ext cx="7891286" cy="565135"/>
      </dsp:txXfrm>
    </dsp:sp>
    <dsp:sp modelId="{C1EC38B6-3A10-41AB-A735-0DE31F356982}">
      <dsp:nvSpPr>
        <dsp:cNvPr id="0" name=""/>
        <dsp:cNvSpPr/>
      </dsp:nvSpPr>
      <dsp:spPr>
        <a:xfrm>
          <a:off x="0" y="1905621"/>
          <a:ext cx="7952432" cy="626281"/>
        </a:xfrm>
        <a:prstGeom prst="roundRect">
          <a:avLst/>
        </a:prstGeom>
        <a:gradFill rotWithShape="0">
          <a:gsLst>
            <a:gs pos="0">
              <a:schemeClr val="accent3">
                <a:hueOff val="-568678"/>
                <a:satOff val="-2344"/>
                <a:lumOff val="-491"/>
                <a:alphaOff val="0"/>
                <a:tint val="96000"/>
                <a:lumMod val="104000"/>
              </a:schemeClr>
            </a:gs>
            <a:gs pos="100000">
              <a:schemeClr val="accent3">
                <a:hueOff val="-568678"/>
                <a:satOff val="-2344"/>
                <a:lumOff val="-491"/>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solidFill>
                <a:schemeClr val="tx1"/>
              </a:solidFill>
              <a:latin typeface="Times New Roman" panose="02020603050405020304" pitchFamily="18" charset="0"/>
              <a:cs typeface="Times New Roman" panose="02020603050405020304" pitchFamily="18" charset="0"/>
            </a:rPr>
            <a:t>(4) quantum dot solution, ionic liquid;</a:t>
          </a:r>
          <a:br>
            <a:rPr lang="en-US" sz="2000" b="1" kern="1200" dirty="0">
              <a:solidFill>
                <a:schemeClr val="tx1"/>
              </a:solidFill>
              <a:latin typeface="Times New Roman" panose="02020603050405020304" pitchFamily="18" charset="0"/>
              <a:cs typeface="Times New Roman" panose="02020603050405020304" pitchFamily="18" charset="0"/>
            </a:rPr>
          </a:br>
          <a:endParaRPr lang="en-US" sz="2000" b="1" kern="1200" dirty="0">
            <a:solidFill>
              <a:schemeClr val="tx1"/>
            </a:solidFill>
            <a:latin typeface="Times New Roman" panose="02020603050405020304" pitchFamily="18" charset="0"/>
            <a:cs typeface="Times New Roman" panose="02020603050405020304" pitchFamily="18" charset="0"/>
          </a:endParaRPr>
        </a:p>
      </dsp:txBody>
      <dsp:txXfrm>
        <a:off x="30573" y="1936194"/>
        <a:ext cx="7891286" cy="565135"/>
      </dsp:txXfrm>
    </dsp:sp>
    <dsp:sp modelId="{E6935D1F-048C-4701-88F5-FFCE5AA82759}">
      <dsp:nvSpPr>
        <dsp:cNvPr id="0" name=""/>
        <dsp:cNvSpPr/>
      </dsp:nvSpPr>
      <dsp:spPr>
        <a:xfrm>
          <a:off x="0" y="2540396"/>
          <a:ext cx="7952432" cy="626281"/>
        </a:xfrm>
        <a:prstGeom prst="roundRect">
          <a:avLst/>
        </a:prstGeom>
        <a:gradFill rotWithShape="0">
          <a:gsLst>
            <a:gs pos="0">
              <a:schemeClr val="accent3">
                <a:hueOff val="-758238"/>
                <a:satOff val="-3126"/>
                <a:lumOff val="-655"/>
                <a:alphaOff val="0"/>
                <a:tint val="96000"/>
                <a:lumMod val="104000"/>
              </a:schemeClr>
            </a:gs>
            <a:gs pos="100000">
              <a:schemeClr val="accent3">
                <a:hueOff val="-758238"/>
                <a:satOff val="-3126"/>
                <a:lumOff val="-655"/>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solidFill>
                <a:schemeClr val="tx1"/>
              </a:solidFill>
              <a:latin typeface="Times New Roman" panose="02020603050405020304" pitchFamily="18" charset="0"/>
              <a:cs typeface="Times New Roman" panose="02020603050405020304" pitchFamily="18" charset="0"/>
            </a:rPr>
            <a:t>(5) graphene/graphene oxide/graphene-like carbon material;</a:t>
          </a:r>
          <a:br>
            <a:rPr lang="en-US" sz="2000" b="1" kern="1200" dirty="0">
              <a:solidFill>
                <a:schemeClr val="tx1"/>
              </a:solidFill>
              <a:latin typeface="Times New Roman" panose="02020603050405020304" pitchFamily="18" charset="0"/>
              <a:cs typeface="Times New Roman" panose="02020603050405020304" pitchFamily="18" charset="0"/>
            </a:rPr>
          </a:br>
          <a:endParaRPr lang="en-US" sz="2000" b="1" kern="1200" dirty="0">
            <a:solidFill>
              <a:schemeClr val="tx1"/>
            </a:solidFill>
            <a:latin typeface="Times New Roman" panose="02020603050405020304" pitchFamily="18" charset="0"/>
            <a:cs typeface="Times New Roman" panose="02020603050405020304" pitchFamily="18" charset="0"/>
          </a:endParaRPr>
        </a:p>
      </dsp:txBody>
      <dsp:txXfrm>
        <a:off x="30573" y="2570969"/>
        <a:ext cx="7891286" cy="565135"/>
      </dsp:txXfrm>
    </dsp:sp>
    <dsp:sp modelId="{A883E23A-1EE2-4912-A530-139628ED1C99}">
      <dsp:nvSpPr>
        <dsp:cNvPr id="0" name=""/>
        <dsp:cNvSpPr/>
      </dsp:nvSpPr>
      <dsp:spPr>
        <a:xfrm>
          <a:off x="0" y="3175172"/>
          <a:ext cx="7952432" cy="626281"/>
        </a:xfrm>
        <a:prstGeom prst="roundRect">
          <a:avLst/>
        </a:prstGeom>
        <a:gradFill rotWithShape="0">
          <a:gsLst>
            <a:gs pos="0">
              <a:schemeClr val="accent3">
                <a:hueOff val="-947797"/>
                <a:satOff val="-3907"/>
                <a:lumOff val="-819"/>
                <a:alphaOff val="0"/>
                <a:tint val="96000"/>
                <a:lumMod val="104000"/>
              </a:schemeClr>
            </a:gs>
            <a:gs pos="100000">
              <a:schemeClr val="accent3">
                <a:hueOff val="-947797"/>
                <a:satOff val="-3907"/>
                <a:lumOff val="-819"/>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solidFill>
                <a:schemeClr val="tx1"/>
              </a:solidFill>
              <a:latin typeface="Times New Roman" panose="02020603050405020304" pitchFamily="18" charset="0"/>
              <a:cs typeface="Times New Roman" panose="02020603050405020304" pitchFamily="18" charset="0"/>
            </a:rPr>
            <a:t>(6) preparing a two-dimensional material film or a heterojunction material by CVD;</a:t>
          </a:r>
          <a:br>
            <a:rPr lang="en-US" sz="2000" b="1" kern="1200" dirty="0">
              <a:solidFill>
                <a:schemeClr val="tx1"/>
              </a:solidFill>
              <a:latin typeface="Times New Roman" panose="02020603050405020304" pitchFamily="18" charset="0"/>
              <a:cs typeface="Times New Roman" panose="02020603050405020304" pitchFamily="18" charset="0"/>
            </a:rPr>
          </a:br>
          <a:endParaRPr lang="en-US" sz="2000" b="1" kern="1200" dirty="0">
            <a:solidFill>
              <a:schemeClr val="tx1"/>
            </a:solidFill>
            <a:latin typeface="Times New Roman" panose="02020603050405020304" pitchFamily="18" charset="0"/>
            <a:cs typeface="Times New Roman" panose="02020603050405020304" pitchFamily="18" charset="0"/>
          </a:endParaRPr>
        </a:p>
      </dsp:txBody>
      <dsp:txXfrm>
        <a:off x="30573" y="3205745"/>
        <a:ext cx="7891286" cy="565135"/>
      </dsp:txXfrm>
    </dsp:sp>
    <dsp:sp modelId="{73E91242-BD4A-42AA-A399-3AAE5A35E393}">
      <dsp:nvSpPr>
        <dsp:cNvPr id="0" name=""/>
        <dsp:cNvSpPr/>
      </dsp:nvSpPr>
      <dsp:spPr>
        <a:xfrm>
          <a:off x="0" y="3809947"/>
          <a:ext cx="7952432" cy="626281"/>
        </a:xfrm>
        <a:prstGeom prst="roundRect">
          <a:avLst/>
        </a:prstGeom>
        <a:gradFill rotWithShape="0">
          <a:gsLst>
            <a:gs pos="0">
              <a:schemeClr val="accent3">
                <a:hueOff val="-1137357"/>
                <a:satOff val="-4689"/>
                <a:lumOff val="-983"/>
                <a:alphaOff val="0"/>
                <a:tint val="96000"/>
                <a:lumMod val="104000"/>
              </a:schemeClr>
            </a:gs>
            <a:gs pos="100000">
              <a:schemeClr val="accent3">
                <a:hueOff val="-1137357"/>
                <a:satOff val="-4689"/>
                <a:lumOff val="-983"/>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solidFill>
                <a:schemeClr val="tx1"/>
              </a:solidFill>
              <a:latin typeface="Times New Roman" panose="02020603050405020304" pitchFamily="18" charset="0"/>
              <a:cs typeface="Times New Roman" panose="02020603050405020304" pitchFamily="18" charset="0"/>
            </a:rPr>
            <a:t>(6) AAO template materials, etc.</a:t>
          </a:r>
          <a:br>
            <a:rPr lang="en-US" sz="2000" b="1" kern="1200" dirty="0">
              <a:solidFill>
                <a:schemeClr val="tx1"/>
              </a:solidFill>
              <a:latin typeface="Times New Roman" panose="02020603050405020304" pitchFamily="18" charset="0"/>
              <a:cs typeface="Times New Roman" panose="02020603050405020304" pitchFamily="18" charset="0"/>
            </a:rPr>
          </a:br>
          <a:endParaRPr lang="en-US" sz="2000" b="1" kern="1200" dirty="0">
            <a:solidFill>
              <a:schemeClr val="tx1"/>
            </a:solidFill>
            <a:latin typeface="Times New Roman" panose="02020603050405020304" pitchFamily="18" charset="0"/>
            <a:cs typeface="Times New Roman" panose="02020603050405020304" pitchFamily="18" charset="0"/>
          </a:endParaRPr>
        </a:p>
      </dsp:txBody>
      <dsp:txXfrm>
        <a:off x="30573" y="3840520"/>
        <a:ext cx="7891286" cy="565135"/>
      </dsp:txXfrm>
    </dsp:sp>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E07952-E63B-477E-B7C0-F1A2826BF909}">
      <dsp:nvSpPr>
        <dsp:cNvPr id="0" name=""/>
        <dsp:cNvSpPr/>
      </dsp:nvSpPr>
      <dsp:spPr>
        <a:xfrm>
          <a:off x="614" y="710862"/>
          <a:ext cx="2395984" cy="1437590"/>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t>Suzhou Nanotechnology National University Science Park H408</a:t>
          </a:r>
        </a:p>
      </dsp:txBody>
      <dsp:txXfrm>
        <a:off x="614" y="710862"/>
        <a:ext cx="2395984" cy="1437590"/>
      </dsp:txXfrm>
    </dsp:sp>
    <dsp:sp modelId="{383B95CD-D34B-42D2-AF93-2CE01CD6CB5A}">
      <dsp:nvSpPr>
        <dsp:cNvPr id="0" name=""/>
        <dsp:cNvSpPr/>
      </dsp:nvSpPr>
      <dsp:spPr>
        <a:xfrm>
          <a:off x="2636197" y="710862"/>
          <a:ext cx="2395984" cy="1437590"/>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a-IR" sz="1900" kern="1200"/>
            <a:t>مستقر در چین</a:t>
          </a:r>
          <a:endParaRPr lang="fa-IR" sz="1900" kern="1200" dirty="0"/>
        </a:p>
      </dsp:txBody>
      <dsp:txXfrm>
        <a:off x="2636197" y="710862"/>
        <a:ext cx="2395984" cy="1437590"/>
      </dsp:txXfrm>
    </dsp:sp>
    <dsp:sp modelId="{37795425-200F-4DFC-8AB0-16DFA12B7E46}">
      <dsp:nvSpPr>
        <dsp:cNvPr id="0" name=""/>
        <dsp:cNvSpPr/>
      </dsp:nvSpPr>
      <dsp:spPr>
        <a:xfrm>
          <a:off x="614" y="2388051"/>
          <a:ext cx="2395984" cy="1437590"/>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a-IR" sz="1900" kern="1200"/>
            <a:t>تولید انواع مکسین‌ها و مکس‌فازها </a:t>
          </a:r>
          <a:endParaRPr lang="fa-IR" sz="1900" kern="1200" dirty="0"/>
        </a:p>
      </dsp:txBody>
      <dsp:txXfrm>
        <a:off x="614" y="2388051"/>
        <a:ext cx="2395984" cy="1437590"/>
      </dsp:txXfrm>
    </dsp:sp>
    <dsp:sp modelId="{D84BD395-0E69-46B7-9BA9-5D6D48F39679}">
      <dsp:nvSpPr>
        <dsp:cNvPr id="0" name=""/>
        <dsp:cNvSpPr/>
      </dsp:nvSpPr>
      <dsp:spPr>
        <a:xfrm>
          <a:off x="2636197" y="2388051"/>
          <a:ext cx="2395984" cy="1437590"/>
        </a:xfrm>
        <a:prstGeom prst="rect">
          <a:avLst/>
        </a:prstGeom>
        <a:solidFill>
          <a:schemeClr val="lt1">
            <a:hueOff val="0"/>
            <a:satOff val="0"/>
            <a:lumOff val="0"/>
            <a:alphaOff val="0"/>
          </a:schemeClr>
        </a:solidFill>
        <a:ln w="15875" cap="rnd"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a-IR" sz="1900" kern="1200"/>
            <a:t>هر ماده کدگذاری شده و دارای کاتالوگ به همراه نتایج آنالیزهاست.</a:t>
          </a:r>
          <a:endParaRPr lang="en-US" sz="1900" kern="1200" dirty="0"/>
        </a:p>
      </dsp:txBody>
      <dsp:txXfrm>
        <a:off x="2636197" y="2388051"/>
        <a:ext cx="2395984" cy="1437590"/>
      </dsp:txXfrm>
    </dsp:sp>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1C0E27-DCD5-4419-BE3B-C4134518A611}">
      <dsp:nvSpPr>
        <dsp:cNvPr id="0" name=""/>
        <dsp:cNvSpPr/>
      </dsp:nvSpPr>
      <dsp:spPr>
        <a:xfrm>
          <a:off x="7025544" y="-760907"/>
          <a:ext cx="5914303" cy="5914303"/>
        </a:xfrm>
        <a:prstGeom prst="blockArc">
          <a:avLst>
            <a:gd name="adj1" fmla="val 8100000"/>
            <a:gd name="adj2" fmla="val 13500000"/>
            <a:gd name="adj3" fmla="val 365"/>
          </a:avLst>
        </a:prstGeom>
        <a:noFill/>
        <a:ln w="15875" cap="rnd" cmpd="sng" algn="ctr">
          <a:solidFill>
            <a:schemeClr val="accent3">
              <a:tint val="99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A9055D0-8205-48F6-848B-3900FD4F648A}">
      <dsp:nvSpPr>
        <dsp:cNvPr id="0" name=""/>
        <dsp:cNvSpPr/>
      </dsp:nvSpPr>
      <dsp:spPr>
        <a:xfrm>
          <a:off x="60374" y="274442"/>
          <a:ext cx="7498599" cy="549236"/>
        </a:xfrm>
        <a:prstGeom prst="rect">
          <a:avLst/>
        </a:prstGeom>
        <a:gradFill rotWithShape="0">
          <a:gsLst>
            <a:gs pos="0">
              <a:schemeClr val="accent3">
                <a:shade val="80000"/>
                <a:hueOff val="0"/>
                <a:satOff val="0"/>
                <a:lumOff val="0"/>
                <a:alphaOff val="0"/>
                <a:tint val="96000"/>
                <a:lumMod val="104000"/>
              </a:schemeClr>
            </a:gs>
            <a:gs pos="100000">
              <a:schemeClr val="accent3">
                <a:shade val="8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5880" tIns="55880" rIns="435957" bIns="55880" numCol="1" spcCol="1270" anchor="ctr" anchorCtr="0">
          <a:noAutofit/>
        </a:bodyPr>
        <a:lstStyle/>
        <a:p>
          <a:pPr lvl="0" algn="ctr" defTabSz="977900">
            <a:lnSpc>
              <a:spcPct val="90000"/>
            </a:lnSpc>
            <a:spcBef>
              <a:spcPct val="0"/>
            </a:spcBef>
            <a:spcAft>
              <a:spcPct val="35000"/>
            </a:spcAft>
          </a:pPr>
          <a:r>
            <a:rPr lang="en-US" sz="2200" b="1" kern="1200">
              <a:solidFill>
                <a:schemeClr val="tx1"/>
              </a:solidFill>
              <a:latin typeface="Times New Roman" panose="02020603050405020304" pitchFamily="18" charset="0"/>
              <a:cs typeface="Times New Roman" panose="02020603050405020304" pitchFamily="18" charset="0"/>
            </a:rPr>
            <a:t>Suzhou Nanotechnology National University Science Park H408</a:t>
          </a:r>
          <a:endParaRPr lang="en-US" sz="2200" b="1" kern="1200" dirty="0">
            <a:solidFill>
              <a:schemeClr val="tx1"/>
            </a:solidFill>
            <a:latin typeface="Times New Roman" panose="02020603050405020304" pitchFamily="18" charset="0"/>
            <a:cs typeface="Times New Roman" panose="02020603050405020304" pitchFamily="18" charset="0"/>
          </a:endParaRPr>
        </a:p>
      </dsp:txBody>
      <dsp:txXfrm>
        <a:off x="60374" y="274442"/>
        <a:ext cx="7498599" cy="549236"/>
      </dsp:txXfrm>
    </dsp:sp>
    <dsp:sp modelId="{9210567F-6B3D-4561-BCE9-C7415190D145}">
      <dsp:nvSpPr>
        <dsp:cNvPr id="0" name=""/>
        <dsp:cNvSpPr/>
      </dsp:nvSpPr>
      <dsp:spPr>
        <a:xfrm>
          <a:off x="7215701" y="205788"/>
          <a:ext cx="686545" cy="686545"/>
        </a:xfrm>
        <a:prstGeom prst="ellipse">
          <a:avLst/>
        </a:prstGeom>
        <a:solidFill>
          <a:schemeClr val="lt1">
            <a:hueOff val="0"/>
            <a:satOff val="0"/>
            <a:lumOff val="0"/>
            <a:alphaOff val="0"/>
          </a:schemeClr>
        </a:solidFill>
        <a:ln w="9525" cap="rnd" cmpd="sng" algn="ctr">
          <a:solidFill>
            <a:schemeClr val="accent3">
              <a:shade val="8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A35662A2-E4B5-46DB-B0E5-0ABAA3D430ED}">
      <dsp:nvSpPr>
        <dsp:cNvPr id="0" name=""/>
        <dsp:cNvSpPr/>
      </dsp:nvSpPr>
      <dsp:spPr>
        <a:xfrm>
          <a:off x="60374" y="987881"/>
          <a:ext cx="7105032" cy="769541"/>
        </a:xfrm>
        <a:prstGeom prst="rect">
          <a:avLst/>
        </a:prstGeom>
        <a:gradFill rotWithShape="0">
          <a:gsLst>
            <a:gs pos="0">
              <a:schemeClr val="accent3">
                <a:shade val="80000"/>
                <a:hueOff val="25988"/>
                <a:satOff val="-7643"/>
                <a:lumOff val="8498"/>
                <a:alphaOff val="0"/>
                <a:tint val="96000"/>
                <a:lumMod val="104000"/>
              </a:schemeClr>
            </a:gs>
            <a:gs pos="100000">
              <a:schemeClr val="accent3">
                <a:shade val="80000"/>
                <a:hueOff val="25988"/>
                <a:satOff val="-7643"/>
                <a:lumOff val="8498"/>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5880" tIns="55880" rIns="435957" bIns="55880" numCol="1" spcCol="1270" anchor="ctr" anchorCtr="0">
          <a:noAutofit/>
        </a:bodyPr>
        <a:lstStyle/>
        <a:p>
          <a:pPr lvl="0" algn="r" defTabSz="977900" rtl="1">
            <a:lnSpc>
              <a:spcPct val="90000"/>
            </a:lnSpc>
            <a:spcBef>
              <a:spcPct val="0"/>
            </a:spcBef>
            <a:spcAft>
              <a:spcPct val="35000"/>
            </a:spcAft>
          </a:pPr>
          <a:r>
            <a:rPr lang="fa-IR" sz="2200" b="1" kern="1200" dirty="0">
              <a:solidFill>
                <a:schemeClr val="tx1"/>
              </a:solidFill>
              <a:cs typeface="B Nazanin" panose="00000400000000000000" pitchFamily="2" charset="-78"/>
            </a:rPr>
            <a:t>تولید طیف گسترده‌ای از نانومواد شامل گرافن (اکساید)، مکسین‌ها، </a:t>
          </a:r>
          <a:r>
            <a:rPr lang="en-US" sz="2200" b="1" kern="1200" dirty="0">
              <a:solidFill>
                <a:schemeClr val="tx1"/>
              </a:solidFill>
              <a:latin typeface="Times New Roman" panose="02020603050405020304" pitchFamily="18" charset="0"/>
              <a:cs typeface="Times New Roman" panose="02020603050405020304" pitchFamily="18" charset="0"/>
            </a:rPr>
            <a:t>MOF</a:t>
          </a:r>
          <a:r>
            <a:rPr lang="fa-IR" sz="2200" b="1" kern="1200" dirty="0">
              <a:solidFill>
                <a:schemeClr val="tx1"/>
              </a:solidFill>
              <a:cs typeface="B Nazanin" panose="00000400000000000000" pitchFamily="2" charset="-78"/>
            </a:rPr>
            <a:t>ها و ...</a:t>
          </a:r>
        </a:p>
      </dsp:txBody>
      <dsp:txXfrm>
        <a:off x="60374" y="987881"/>
        <a:ext cx="7105032" cy="769541"/>
      </dsp:txXfrm>
    </dsp:sp>
    <dsp:sp modelId="{F424BF1B-3222-4001-82C9-5021DA764E45}">
      <dsp:nvSpPr>
        <dsp:cNvPr id="0" name=""/>
        <dsp:cNvSpPr/>
      </dsp:nvSpPr>
      <dsp:spPr>
        <a:xfrm>
          <a:off x="6822134" y="1029379"/>
          <a:ext cx="686545" cy="686545"/>
        </a:xfrm>
        <a:prstGeom prst="ellipse">
          <a:avLst/>
        </a:prstGeom>
        <a:solidFill>
          <a:schemeClr val="lt1">
            <a:hueOff val="0"/>
            <a:satOff val="0"/>
            <a:lumOff val="0"/>
            <a:alphaOff val="0"/>
          </a:schemeClr>
        </a:solidFill>
        <a:ln w="9525" cap="rnd" cmpd="sng" algn="ctr">
          <a:solidFill>
            <a:schemeClr val="accent3">
              <a:shade val="80000"/>
              <a:hueOff val="25988"/>
              <a:satOff val="-7643"/>
              <a:lumOff val="8498"/>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722B753-F719-46AD-82C3-F046150F99D3}">
      <dsp:nvSpPr>
        <dsp:cNvPr id="0" name=""/>
        <dsp:cNvSpPr/>
      </dsp:nvSpPr>
      <dsp:spPr>
        <a:xfrm>
          <a:off x="60374" y="1921625"/>
          <a:ext cx="6984239" cy="549236"/>
        </a:xfrm>
        <a:prstGeom prst="rect">
          <a:avLst/>
        </a:prstGeom>
        <a:gradFill rotWithShape="0">
          <a:gsLst>
            <a:gs pos="0">
              <a:schemeClr val="accent3">
                <a:shade val="80000"/>
                <a:hueOff val="51976"/>
                <a:satOff val="-15286"/>
                <a:lumOff val="16997"/>
                <a:alphaOff val="0"/>
                <a:tint val="96000"/>
                <a:lumMod val="104000"/>
              </a:schemeClr>
            </a:gs>
            <a:gs pos="100000">
              <a:schemeClr val="accent3">
                <a:shade val="80000"/>
                <a:hueOff val="51976"/>
                <a:satOff val="-15286"/>
                <a:lumOff val="16997"/>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5880" tIns="55880" rIns="435957" bIns="55880" numCol="1" spcCol="1270" anchor="ctr" anchorCtr="0">
          <a:noAutofit/>
        </a:bodyPr>
        <a:lstStyle/>
        <a:p>
          <a:pPr lvl="0" algn="r" defTabSz="977900">
            <a:lnSpc>
              <a:spcPct val="90000"/>
            </a:lnSpc>
            <a:spcBef>
              <a:spcPct val="0"/>
            </a:spcBef>
            <a:spcAft>
              <a:spcPct val="35000"/>
            </a:spcAft>
          </a:pPr>
          <a:r>
            <a:rPr lang="fa-IR" sz="2200" b="1" kern="1200">
              <a:solidFill>
                <a:schemeClr val="tx1"/>
              </a:solidFill>
              <a:cs typeface="B Nazanin" panose="00000400000000000000" pitchFamily="2" charset="-78"/>
            </a:rPr>
            <a:t>تولید انواع مکسین‌ها و مکس‌فازها </a:t>
          </a:r>
          <a:endParaRPr lang="fa-IR" sz="2200" b="1" kern="1200" dirty="0">
            <a:solidFill>
              <a:schemeClr val="tx1"/>
            </a:solidFill>
            <a:cs typeface="B Nazanin" panose="00000400000000000000" pitchFamily="2" charset="-78"/>
          </a:endParaRPr>
        </a:p>
      </dsp:txBody>
      <dsp:txXfrm>
        <a:off x="60374" y="1921625"/>
        <a:ext cx="6984239" cy="549236"/>
      </dsp:txXfrm>
    </dsp:sp>
    <dsp:sp modelId="{9CF783A9-1C2E-4C7F-A4B5-EB7BD03AD21C}">
      <dsp:nvSpPr>
        <dsp:cNvPr id="0" name=""/>
        <dsp:cNvSpPr/>
      </dsp:nvSpPr>
      <dsp:spPr>
        <a:xfrm>
          <a:off x="6701341" y="1852971"/>
          <a:ext cx="686545" cy="686545"/>
        </a:xfrm>
        <a:prstGeom prst="ellipse">
          <a:avLst/>
        </a:prstGeom>
        <a:solidFill>
          <a:schemeClr val="lt1">
            <a:hueOff val="0"/>
            <a:satOff val="0"/>
            <a:lumOff val="0"/>
            <a:alphaOff val="0"/>
          </a:schemeClr>
        </a:solidFill>
        <a:ln w="9525" cap="rnd" cmpd="sng" algn="ctr">
          <a:solidFill>
            <a:schemeClr val="accent3">
              <a:shade val="80000"/>
              <a:hueOff val="51976"/>
              <a:satOff val="-15286"/>
              <a:lumOff val="16997"/>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CB1CCC0E-BF89-4FA1-BED1-5C27E703B4A5}">
      <dsp:nvSpPr>
        <dsp:cNvPr id="0" name=""/>
        <dsp:cNvSpPr/>
      </dsp:nvSpPr>
      <dsp:spPr>
        <a:xfrm>
          <a:off x="60374" y="2745217"/>
          <a:ext cx="7105032" cy="549236"/>
        </a:xfrm>
        <a:prstGeom prst="rect">
          <a:avLst/>
        </a:prstGeom>
        <a:gradFill rotWithShape="0">
          <a:gsLst>
            <a:gs pos="0">
              <a:schemeClr val="accent3">
                <a:shade val="80000"/>
                <a:hueOff val="77964"/>
                <a:satOff val="-22929"/>
                <a:lumOff val="25495"/>
                <a:alphaOff val="0"/>
                <a:tint val="96000"/>
                <a:lumMod val="104000"/>
              </a:schemeClr>
            </a:gs>
            <a:gs pos="100000">
              <a:schemeClr val="accent3">
                <a:shade val="80000"/>
                <a:hueOff val="77964"/>
                <a:satOff val="-22929"/>
                <a:lumOff val="25495"/>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5880" tIns="55880" rIns="435957" bIns="55880" numCol="1" spcCol="1270" anchor="ctr" anchorCtr="0">
          <a:noAutofit/>
        </a:bodyPr>
        <a:lstStyle/>
        <a:p>
          <a:pPr lvl="0" algn="r" defTabSz="977900">
            <a:lnSpc>
              <a:spcPct val="90000"/>
            </a:lnSpc>
            <a:spcBef>
              <a:spcPct val="0"/>
            </a:spcBef>
            <a:spcAft>
              <a:spcPct val="35000"/>
            </a:spcAft>
          </a:pPr>
          <a:r>
            <a:rPr lang="fa-IR" sz="2200" b="1" kern="1200" dirty="0">
              <a:solidFill>
                <a:schemeClr val="tx1"/>
              </a:solidFill>
              <a:cs typeface="B Nazanin" panose="00000400000000000000" pitchFamily="2" charset="-78"/>
            </a:rPr>
            <a:t>هر ماده کدگذاری شده و دارای کاتالوگ به همراه نتایج آنالیزهاست.</a:t>
          </a:r>
          <a:endParaRPr lang="en-US" sz="2200" b="1" kern="1200" dirty="0">
            <a:solidFill>
              <a:schemeClr val="tx1"/>
            </a:solidFill>
            <a:cs typeface="B Nazanin" panose="00000400000000000000" pitchFamily="2" charset="-78"/>
          </a:endParaRPr>
        </a:p>
      </dsp:txBody>
      <dsp:txXfrm>
        <a:off x="60374" y="2745217"/>
        <a:ext cx="7105032" cy="549236"/>
      </dsp:txXfrm>
    </dsp:sp>
    <dsp:sp modelId="{71EE2118-6CD3-42BC-9CEE-808228F9A58B}">
      <dsp:nvSpPr>
        <dsp:cNvPr id="0" name=""/>
        <dsp:cNvSpPr/>
      </dsp:nvSpPr>
      <dsp:spPr>
        <a:xfrm>
          <a:off x="6822134" y="2676562"/>
          <a:ext cx="686545" cy="686545"/>
        </a:xfrm>
        <a:prstGeom prst="ellipse">
          <a:avLst/>
        </a:prstGeom>
        <a:solidFill>
          <a:schemeClr val="lt1">
            <a:hueOff val="0"/>
            <a:satOff val="0"/>
            <a:lumOff val="0"/>
            <a:alphaOff val="0"/>
          </a:schemeClr>
        </a:solidFill>
        <a:ln w="9525" cap="rnd" cmpd="sng" algn="ctr">
          <a:solidFill>
            <a:schemeClr val="accent3">
              <a:shade val="80000"/>
              <a:hueOff val="77964"/>
              <a:satOff val="-22929"/>
              <a:lumOff val="25495"/>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7874F6FC-3E26-44DF-A59E-4A1C46B661DD}">
      <dsp:nvSpPr>
        <dsp:cNvPr id="0" name=""/>
        <dsp:cNvSpPr/>
      </dsp:nvSpPr>
      <dsp:spPr>
        <a:xfrm>
          <a:off x="60374" y="3568808"/>
          <a:ext cx="7498599" cy="549236"/>
        </a:xfrm>
        <a:prstGeom prst="rect">
          <a:avLst/>
        </a:prstGeom>
        <a:gradFill rotWithShape="0">
          <a:gsLst>
            <a:gs pos="0">
              <a:schemeClr val="accent3">
                <a:shade val="80000"/>
                <a:hueOff val="103952"/>
                <a:satOff val="-30572"/>
                <a:lumOff val="33994"/>
                <a:alphaOff val="0"/>
                <a:tint val="96000"/>
                <a:lumMod val="104000"/>
              </a:schemeClr>
            </a:gs>
            <a:gs pos="100000">
              <a:schemeClr val="accent3">
                <a:shade val="80000"/>
                <a:hueOff val="103952"/>
                <a:satOff val="-30572"/>
                <a:lumOff val="33994"/>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5880" tIns="55880" rIns="435957" bIns="55880" numCol="1" spcCol="1270" anchor="ctr" anchorCtr="0">
          <a:noAutofit/>
        </a:bodyPr>
        <a:lstStyle/>
        <a:p>
          <a:pPr lvl="0" algn="r" defTabSz="977900">
            <a:lnSpc>
              <a:spcPct val="90000"/>
            </a:lnSpc>
            <a:spcBef>
              <a:spcPct val="0"/>
            </a:spcBef>
            <a:spcAft>
              <a:spcPct val="35000"/>
            </a:spcAft>
          </a:pPr>
          <a:r>
            <a:rPr lang="fa-IR" sz="2200" b="1" kern="1200" dirty="0">
              <a:solidFill>
                <a:schemeClr val="tx1"/>
              </a:solidFill>
              <a:cs typeface="B Nazanin" panose="00000400000000000000" pitchFamily="2" charset="-78"/>
            </a:rPr>
            <a:t>قابلیت آماده سازی بر حسب نیاز مشتری</a:t>
          </a:r>
          <a:endParaRPr lang="en-US" sz="2200" b="1" kern="1200" dirty="0">
            <a:solidFill>
              <a:schemeClr val="tx1"/>
            </a:solidFill>
            <a:cs typeface="B Nazanin" panose="00000400000000000000" pitchFamily="2" charset="-78"/>
          </a:endParaRPr>
        </a:p>
      </dsp:txBody>
      <dsp:txXfrm>
        <a:off x="60374" y="3568808"/>
        <a:ext cx="7498599" cy="549236"/>
      </dsp:txXfrm>
    </dsp:sp>
    <dsp:sp modelId="{F298A42A-DA18-43AD-9A5C-AC9953454633}">
      <dsp:nvSpPr>
        <dsp:cNvPr id="0" name=""/>
        <dsp:cNvSpPr/>
      </dsp:nvSpPr>
      <dsp:spPr>
        <a:xfrm>
          <a:off x="7215701" y="3500154"/>
          <a:ext cx="686545" cy="686545"/>
        </a:xfrm>
        <a:prstGeom prst="ellipse">
          <a:avLst/>
        </a:prstGeom>
        <a:solidFill>
          <a:schemeClr val="lt1">
            <a:hueOff val="0"/>
            <a:satOff val="0"/>
            <a:lumOff val="0"/>
            <a:alphaOff val="0"/>
          </a:schemeClr>
        </a:solidFill>
        <a:ln w="9525" cap="rnd" cmpd="sng" algn="ctr">
          <a:solidFill>
            <a:schemeClr val="accent3">
              <a:shade val="80000"/>
              <a:hueOff val="103952"/>
              <a:satOff val="-30572"/>
              <a:lumOff val="33994"/>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79F3C8-2A89-443E-87DB-B25A2FF4AA94}">
      <dsp:nvSpPr>
        <dsp:cNvPr id="0" name=""/>
        <dsp:cNvSpPr/>
      </dsp:nvSpPr>
      <dsp:spPr>
        <a:xfrm>
          <a:off x="6485514" y="-781039"/>
          <a:ext cx="6071612" cy="6071612"/>
        </a:xfrm>
        <a:prstGeom prst="blockArc">
          <a:avLst>
            <a:gd name="adj1" fmla="val 8100000"/>
            <a:gd name="adj2" fmla="val 13500000"/>
            <a:gd name="adj3" fmla="val 356"/>
          </a:avLst>
        </a:prstGeom>
        <a:noFill/>
        <a:ln w="15875" cap="rnd" cmpd="sng" algn="ctr">
          <a:solidFill>
            <a:schemeClr val="accent3">
              <a:tint val="9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05C3401-C589-4664-9E1E-2EFD564E1B35}">
      <dsp:nvSpPr>
        <dsp:cNvPr id="0" name=""/>
        <dsp:cNvSpPr/>
      </dsp:nvSpPr>
      <dsp:spPr>
        <a:xfrm>
          <a:off x="62223" y="450953"/>
          <a:ext cx="6770568" cy="901906"/>
        </a:xfrm>
        <a:prstGeom prst="rect">
          <a:avLst/>
        </a:prstGeom>
        <a:gradFill rotWithShape="0">
          <a:gsLst>
            <a:gs pos="0">
              <a:schemeClr val="accent3">
                <a:alpha val="90000"/>
                <a:hueOff val="0"/>
                <a:satOff val="0"/>
                <a:lumOff val="0"/>
                <a:alphaOff val="0"/>
                <a:tint val="96000"/>
                <a:lumMod val="104000"/>
              </a:schemeClr>
            </a:gs>
            <a:gs pos="100000">
              <a:schemeClr val="accent3">
                <a:alpha val="9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8420" tIns="58420" rIns="715888" bIns="58420" numCol="1" spcCol="1270" anchor="ctr" anchorCtr="0">
          <a:noAutofit/>
        </a:bodyPr>
        <a:lstStyle/>
        <a:p>
          <a:pPr lvl="0" algn="r" defTabSz="1022350">
            <a:lnSpc>
              <a:spcPct val="90000"/>
            </a:lnSpc>
            <a:spcBef>
              <a:spcPct val="0"/>
            </a:spcBef>
            <a:spcAft>
              <a:spcPct val="35000"/>
            </a:spcAft>
          </a:pPr>
          <a:r>
            <a:rPr lang="fa-IR" sz="2300" b="1" kern="1200" dirty="0">
              <a:solidFill>
                <a:schemeClr val="tx1"/>
              </a:solidFill>
              <a:cs typeface="B Nazanin" panose="00000400000000000000" pitchFamily="2" charset="-78"/>
            </a:rPr>
            <a:t>فعال در هر دو مقیاس تحقیق و توسعه و صنعتی</a:t>
          </a:r>
          <a:endParaRPr lang="en-US" sz="2300" b="1" kern="1200" dirty="0">
            <a:solidFill>
              <a:schemeClr val="tx1"/>
            </a:solidFill>
            <a:cs typeface="B Nazanin" panose="00000400000000000000" pitchFamily="2" charset="-78"/>
          </a:endParaRPr>
        </a:p>
      </dsp:txBody>
      <dsp:txXfrm>
        <a:off x="62223" y="450953"/>
        <a:ext cx="6770568" cy="901906"/>
      </dsp:txXfrm>
    </dsp:sp>
    <dsp:sp modelId="{CEBF0DDA-85A3-4171-91C2-107F72600BDC}">
      <dsp:nvSpPr>
        <dsp:cNvPr id="0" name=""/>
        <dsp:cNvSpPr/>
      </dsp:nvSpPr>
      <dsp:spPr>
        <a:xfrm>
          <a:off x="6269099" y="338214"/>
          <a:ext cx="1127383" cy="1127383"/>
        </a:xfrm>
        <a:prstGeom prst="ellipse">
          <a:avLst/>
        </a:prstGeom>
        <a:solidFill>
          <a:schemeClr val="lt1">
            <a:hueOff val="0"/>
            <a:satOff val="0"/>
            <a:lumOff val="0"/>
            <a:alphaOff val="0"/>
          </a:schemeClr>
        </a:solidFill>
        <a:ln w="9525" cap="rnd" cmpd="sng" algn="ctr">
          <a:solidFill>
            <a:schemeClr val="accent3">
              <a:alpha val="9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9459175-B6F7-4AA6-B42F-04CB73FDD1CE}">
      <dsp:nvSpPr>
        <dsp:cNvPr id="0" name=""/>
        <dsp:cNvSpPr/>
      </dsp:nvSpPr>
      <dsp:spPr>
        <a:xfrm>
          <a:off x="62223" y="1803813"/>
          <a:ext cx="6442725" cy="901906"/>
        </a:xfrm>
        <a:prstGeom prst="rect">
          <a:avLst/>
        </a:prstGeom>
        <a:gradFill rotWithShape="0">
          <a:gsLst>
            <a:gs pos="0">
              <a:schemeClr val="accent3">
                <a:alpha val="90000"/>
                <a:hueOff val="0"/>
                <a:satOff val="0"/>
                <a:lumOff val="0"/>
                <a:alphaOff val="-20000"/>
                <a:tint val="96000"/>
                <a:lumMod val="104000"/>
              </a:schemeClr>
            </a:gs>
            <a:gs pos="100000">
              <a:schemeClr val="accent3">
                <a:alpha val="90000"/>
                <a:hueOff val="0"/>
                <a:satOff val="0"/>
                <a:lumOff val="0"/>
                <a:alphaOff val="-2000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8420" tIns="58420" rIns="715888" bIns="58420" numCol="1" spcCol="1270" anchor="ctr" anchorCtr="0">
          <a:noAutofit/>
        </a:bodyPr>
        <a:lstStyle/>
        <a:p>
          <a:pPr lvl="0" algn="r" defTabSz="1022350">
            <a:lnSpc>
              <a:spcPct val="90000"/>
            </a:lnSpc>
            <a:spcBef>
              <a:spcPct val="0"/>
            </a:spcBef>
            <a:spcAft>
              <a:spcPct val="35000"/>
            </a:spcAft>
          </a:pPr>
          <a:r>
            <a:rPr lang="fa-IR" sz="2300" b="1" kern="1200" dirty="0">
              <a:solidFill>
                <a:schemeClr val="tx1"/>
              </a:solidFill>
              <a:cs typeface="B Nazanin" panose="00000400000000000000" pitchFamily="2" charset="-78"/>
            </a:rPr>
            <a:t>ساخت، تحقیق و توسعه، تأمین و بازاریابی در مقیاس نانو، مقیاس میکرو و نانوپودرهای فلزی در سطح جهانی</a:t>
          </a:r>
        </a:p>
      </dsp:txBody>
      <dsp:txXfrm>
        <a:off x="62223" y="1803813"/>
        <a:ext cx="6442725" cy="901906"/>
      </dsp:txXfrm>
    </dsp:sp>
    <dsp:sp modelId="{D619B8AA-EFAC-4C44-95CC-5C5BDE702A5E}">
      <dsp:nvSpPr>
        <dsp:cNvPr id="0" name=""/>
        <dsp:cNvSpPr/>
      </dsp:nvSpPr>
      <dsp:spPr>
        <a:xfrm>
          <a:off x="5941256" y="1691074"/>
          <a:ext cx="1127383" cy="1127383"/>
        </a:xfrm>
        <a:prstGeom prst="ellipse">
          <a:avLst/>
        </a:prstGeom>
        <a:solidFill>
          <a:schemeClr val="lt1">
            <a:hueOff val="0"/>
            <a:satOff val="0"/>
            <a:lumOff val="0"/>
            <a:alphaOff val="0"/>
          </a:schemeClr>
        </a:solidFill>
        <a:ln w="9525" cap="rnd" cmpd="sng" algn="ctr">
          <a:solidFill>
            <a:schemeClr val="accent3">
              <a:alpha val="90000"/>
              <a:hueOff val="0"/>
              <a:satOff val="0"/>
              <a:lumOff val="0"/>
              <a:alphaOff val="-2000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38552A16-A6E7-4CBC-BD69-99A0437D34D0}">
      <dsp:nvSpPr>
        <dsp:cNvPr id="0" name=""/>
        <dsp:cNvSpPr/>
      </dsp:nvSpPr>
      <dsp:spPr>
        <a:xfrm>
          <a:off x="62223" y="3156673"/>
          <a:ext cx="6770568" cy="901906"/>
        </a:xfrm>
        <a:prstGeom prst="rect">
          <a:avLst/>
        </a:prstGeom>
        <a:gradFill rotWithShape="0">
          <a:gsLst>
            <a:gs pos="0">
              <a:schemeClr val="accent3">
                <a:alpha val="90000"/>
                <a:hueOff val="0"/>
                <a:satOff val="0"/>
                <a:lumOff val="0"/>
                <a:alphaOff val="-40000"/>
                <a:tint val="96000"/>
                <a:lumMod val="104000"/>
              </a:schemeClr>
            </a:gs>
            <a:gs pos="100000">
              <a:schemeClr val="accent3">
                <a:alpha val="90000"/>
                <a:hueOff val="0"/>
                <a:satOff val="0"/>
                <a:lumOff val="0"/>
                <a:alphaOff val="-4000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8420" tIns="58420" rIns="715888" bIns="58420" numCol="1" spcCol="1270" anchor="ctr" anchorCtr="0">
          <a:noAutofit/>
        </a:bodyPr>
        <a:lstStyle/>
        <a:p>
          <a:pPr lvl="0" algn="r" defTabSz="1022350">
            <a:lnSpc>
              <a:spcPct val="90000"/>
            </a:lnSpc>
            <a:spcBef>
              <a:spcPct val="0"/>
            </a:spcBef>
            <a:spcAft>
              <a:spcPct val="35000"/>
            </a:spcAft>
          </a:pPr>
          <a:r>
            <a:rPr lang="fa-IR" sz="2300" b="1" kern="1200" dirty="0">
              <a:solidFill>
                <a:schemeClr val="tx1"/>
              </a:solidFill>
              <a:cs typeface="B Nazanin" panose="00000400000000000000" pitchFamily="2" charset="-78"/>
            </a:rPr>
            <a:t>قابلیت آماده سازی بر حسب نیاز مشتری از لحاظ مشخصات سنتز و میزان ماده</a:t>
          </a:r>
          <a:endParaRPr lang="en-US" sz="2300" b="1" kern="1200" dirty="0">
            <a:solidFill>
              <a:schemeClr val="tx1"/>
            </a:solidFill>
            <a:cs typeface="B Nazanin" panose="00000400000000000000" pitchFamily="2" charset="-78"/>
          </a:endParaRPr>
        </a:p>
      </dsp:txBody>
      <dsp:txXfrm>
        <a:off x="62223" y="3156673"/>
        <a:ext cx="6770568" cy="901906"/>
      </dsp:txXfrm>
    </dsp:sp>
    <dsp:sp modelId="{0E358327-2982-4E11-BE31-DA47361059AB}">
      <dsp:nvSpPr>
        <dsp:cNvPr id="0" name=""/>
        <dsp:cNvSpPr/>
      </dsp:nvSpPr>
      <dsp:spPr>
        <a:xfrm>
          <a:off x="6269099" y="3043934"/>
          <a:ext cx="1127383" cy="1127383"/>
        </a:xfrm>
        <a:prstGeom prst="ellipse">
          <a:avLst/>
        </a:prstGeom>
        <a:solidFill>
          <a:schemeClr val="lt1">
            <a:hueOff val="0"/>
            <a:satOff val="0"/>
            <a:lumOff val="0"/>
            <a:alphaOff val="0"/>
          </a:schemeClr>
        </a:solidFill>
        <a:ln w="9525" cap="rnd" cmpd="sng" algn="ctr">
          <a:solidFill>
            <a:schemeClr val="accent3">
              <a:alpha val="90000"/>
              <a:hueOff val="0"/>
              <a:satOff val="0"/>
              <a:lumOff val="0"/>
              <a:alphaOff val="-4000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2A1FE1-00E8-4525-9B1B-8C3FE3CF5B37}">
      <dsp:nvSpPr>
        <dsp:cNvPr id="0" name=""/>
        <dsp:cNvSpPr/>
      </dsp:nvSpPr>
      <dsp:spPr>
        <a:xfrm>
          <a:off x="7322783" y="-775328"/>
          <a:ext cx="6026984" cy="6026984"/>
        </a:xfrm>
        <a:prstGeom prst="blockArc">
          <a:avLst>
            <a:gd name="adj1" fmla="val 8100000"/>
            <a:gd name="adj2" fmla="val 13500000"/>
            <a:gd name="adj3" fmla="val 358"/>
          </a:avLst>
        </a:prstGeom>
        <a:noFill/>
        <a:ln w="15875" cap="rnd" cmpd="sng" algn="ctr">
          <a:solidFill>
            <a:schemeClr val="accent3">
              <a:tint val="9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61A50E0-A938-4FA0-AD36-87DBA00B7D73}">
      <dsp:nvSpPr>
        <dsp:cNvPr id="0" name=""/>
        <dsp:cNvSpPr/>
      </dsp:nvSpPr>
      <dsp:spPr>
        <a:xfrm>
          <a:off x="61698" y="344140"/>
          <a:ext cx="7721333" cy="688638"/>
        </a:xfrm>
        <a:prstGeom prst="rect">
          <a:avLst/>
        </a:prstGeom>
        <a:gradFill rotWithShape="0">
          <a:gsLst>
            <a:gs pos="0">
              <a:schemeClr val="accent3">
                <a:alpha val="90000"/>
                <a:hueOff val="0"/>
                <a:satOff val="0"/>
                <a:lumOff val="0"/>
                <a:alphaOff val="0"/>
                <a:tint val="96000"/>
                <a:lumMod val="104000"/>
              </a:schemeClr>
            </a:gs>
            <a:gs pos="100000">
              <a:schemeClr val="accent3">
                <a:alpha val="9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46607" bIns="53340" numCol="1" spcCol="1270" anchor="ctr" anchorCtr="0">
          <a:noAutofit/>
        </a:bodyPr>
        <a:lstStyle/>
        <a:p>
          <a:pPr lvl="0" algn="r" defTabSz="933450" rtl="1">
            <a:lnSpc>
              <a:spcPct val="90000"/>
            </a:lnSpc>
            <a:spcBef>
              <a:spcPct val="0"/>
            </a:spcBef>
            <a:spcAft>
              <a:spcPct val="35000"/>
            </a:spcAft>
          </a:pPr>
          <a:r>
            <a:rPr lang="fa-IR" sz="2100" b="1" kern="1200" dirty="0">
              <a:solidFill>
                <a:schemeClr val="tx1"/>
              </a:solidFill>
              <a:latin typeface="Times New Roman" panose="02020603050405020304" pitchFamily="18" charset="0"/>
              <a:cs typeface="B Nazanin" panose="00000400000000000000" pitchFamily="2" charset="-78"/>
            </a:rPr>
            <a:t>تولید مکس‌فازها، مکسین‌ها، مواد کربنی فعال و متخلخل، مشخصه‌یابی مواد</a:t>
          </a:r>
          <a:endParaRPr lang="en-US" sz="2100" b="1" kern="1200" dirty="0">
            <a:solidFill>
              <a:schemeClr val="tx1"/>
            </a:solidFill>
            <a:latin typeface="Times New Roman" panose="02020603050405020304" pitchFamily="18" charset="0"/>
            <a:cs typeface="B Nazanin" panose="00000400000000000000" pitchFamily="2" charset="-78"/>
          </a:endParaRPr>
        </a:p>
      </dsp:txBody>
      <dsp:txXfrm>
        <a:off x="61698" y="344140"/>
        <a:ext cx="7721333" cy="688638"/>
      </dsp:txXfrm>
    </dsp:sp>
    <dsp:sp modelId="{7AF2AD9E-F27E-4AC1-8DA1-93F7D341DE54}">
      <dsp:nvSpPr>
        <dsp:cNvPr id="0" name=""/>
        <dsp:cNvSpPr/>
      </dsp:nvSpPr>
      <dsp:spPr>
        <a:xfrm>
          <a:off x="7352633" y="258060"/>
          <a:ext cx="860797" cy="860797"/>
        </a:xfrm>
        <a:prstGeom prst="ellipse">
          <a:avLst/>
        </a:prstGeom>
        <a:solidFill>
          <a:schemeClr val="lt1">
            <a:hueOff val="0"/>
            <a:satOff val="0"/>
            <a:lumOff val="0"/>
            <a:alphaOff val="0"/>
          </a:schemeClr>
        </a:solidFill>
        <a:ln w="9525" cap="rnd" cmpd="sng" algn="ctr">
          <a:solidFill>
            <a:schemeClr val="accent3">
              <a:alpha val="9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FABD2223-E631-4F68-8E06-B596F61FBFF3}">
      <dsp:nvSpPr>
        <dsp:cNvPr id="0" name=""/>
        <dsp:cNvSpPr/>
      </dsp:nvSpPr>
      <dsp:spPr>
        <a:xfrm>
          <a:off x="61698" y="1377276"/>
          <a:ext cx="7326521" cy="688638"/>
        </a:xfrm>
        <a:prstGeom prst="rect">
          <a:avLst/>
        </a:prstGeom>
        <a:gradFill rotWithShape="0">
          <a:gsLst>
            <a:gs pos="0">
              <a:schemeClr val="accent3">
                <a:alpha val="90000"/>
                <a:hueOff val="0"/>
                <a:satOff val="0"/>
                <a:lumOff val="0"/>
                <a:alphaOff val="-13333"/>
                <a:tint val="96000"/>
                <a:lumMod val="104000"/>
              </a:schemeClr>
            </a:gs>
            <a:gs pos="100000">
              <a:schemeClr val="accent3">
                <a:alpha val="90000"/>
                <a:hueOff val="0"/>
                <a:satOff val="0"/>
                <a:lumOff val="0"/>
                <a:alphaOff val="-13333"/>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46607" bIns="53340" numCol="1" spcCol="1270" anchor="ctr" anchorCtr="0">
          <a:noAutofit/>
        </a:bodyPr>
        <a:lstStyle/>
        <a:p>
          <a:pPr lvl="0" algn="r" defTabSz="933450" rtl="1">
            <a:lnSpc>
              <a:spcPct val="90000"/>
            </a:lnSpc>
            <a:spcBef>
              <a:spcPct val="0"/>
            </a:spcBef>
            <a:spcAft>
              <a:spcPct val="35000"/>
            </a:spcAft>
          </a:pPr>
          <a:r>
            <a:rPr lang="fa-IR" sz="2100" b="1" kern="1200" dirty="0">
              <a:solidFill>
                <a:schemeClr val="tx1"/>
              </a:solidFill>
              <a:latin typeface="Times New Roman" panose="02020603050405020304" pitchFamily="18" charset="0"/>
              <a:cs typeface="B Nazanin" panose="00000400000000000000" pitchFamily="2" charset="-78"/>
            </a:rPr>
            <a:t>طراحی و ساخت تجهیزات سنتز مکسین‌ها و محصولات کربنی نانوساختار</a:t>
          </a:r>
          <a:endParaRPr lang="en-US" sz="2100" b="1" kern="1200" dirty="0">
            <a:solidFill>
              <a:schemeClr val="tx1"/>
            </a:solidFill>
            <a:latin typeface="Times New Roman" panose="02020603050405020304" pitchFamily="18" charset="0"/>
            <a:cs typeface="B Nazanin" panose="00000400000000000000" pitchFamily="2" charset="-78"/>
          </a:endParaRPr>
        </a:p>
      </dsp:txBody>
      <dsp:txXfrm>
        <a:off x="61698" y="1377276"/>
        <a:ext cx="7326521" cy="688638"/>
      </dsp:txXfrm>
    </dsp:sp>
    <dsp:sp modelId="{3F144042-9069-4D13-810E-09D262F3B01C}">
      <dsp:nvSpPr>
        <dsp:cNvPr id="0" name=""/>
        <dsp:cNvSpPr/>
      </dsp:nvSpPr>
      <dsp:spPr>
        <a:xfrm>
          <a:off x="6957821" y="1291196"/>
          <a:ext cx="860797" cy="860797"/>
        </a:xfrm>
        <a:prstGeom prst="ellipse">
          <a:avLst/>
        </a:prstGeom>
        <a:solidFill>
          <a:schemeClr val="lt1">
            <a:hueOff val="0"/>
            <a:satOff val="0"/>
            <a:lumOff val="0"/>
            <a:alphaOff val="0"/>
          </a:schemeClr>
        </a:solidFill>
        <a:ln w="9525" cap="rnd" cmpd="sng" algn="ctr">
          <a:solidFill>
            <a:schemeClr val="accent3">
              <a:alpha val="90000"/>
              <a:hueOff val="0"/>
              <a:satOff val="0"/>
              <a:lumOff val="0"/>
              <a:alphaOff val="-13333"/>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50CADD80-A407-41D4-A3EE-B42C998EDA84}">
      <dsp:nvSpPr>
        <dsp:cNvPr id="0" name=""/>
        <dsp:cNvSpPr/>
      </dsp:nvSpPr>
      <dsp:spPr>
        <a:xfrm>
          <a:off x="61698" y="2410413"/>
          <a:ext cx="7326521" cy="688638"/>
        </a:xfrm>
        <a:prstGeom prst="rect">
          <a:avLst/>
        </a:prstGeom>
        <a:gradFill rotWithShape="0">
          <a:gsLst>
            <a:gs pos="0">
              <a:schemeClr val="accent3">
                <a:alpha val="90000"/>
                <a:hueOff val="0"/>
                <a:satOff val="0"/>
                <a:lumOff val="0"/>
                <a:alphaOff val="-26667"/>
                <a:tint val="96000"/>
                <a:lumMod val="104000"/>
              </a:schemeClr>
            </a:gs>
            <a:gs pos="100000">
              <a:schemeClr val="accent3">
                <a:alpha val="90000"/>
                <a:hueOff val="0"/>
                <a:satOff val="0"/>
                <a:lumOff val="0"/>
                <a:alphaOff val="-26667"/>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46607" bIns="53340" numCol="1" spcCol="1270" anchor="ctr" anchorCtr="0">
          <a:noAutofit/>
        </a:bodyPr>
        <a:lstStyle/>
        <a:p>
          <a:pPr lvl="0" algn="r" defTabSz="933450">
            <a:lnSpc>
              <a:spcPct val="90000"/>
            </a:lnSpc>
            <a:spcBef>
              <a:spcPct val="0"/>
            </a:spcBef>
            <a:spcAft>
              <a:spcPct val="35000"/>
            </a:spcAft>
          </a:pPr>
          <a:r>
            <a:rPr lang="fa-IR" sz="2100" b="1" kern="1200" dirty="0">
              <a:solidFill>
                <a:schemeClr val="tx1"/>
              </a:solidFill>
              <a:cs typeface="B Nazanin" panose="00000400000000000000" pitchFamily="2" charset="-78"/>
            </a:rPr>
            <a:t>قابلیت آماده سازی بر حسب نیاز مشتری</a:t>
          </a:r>
          <a:endParaRPr lang="en-US" sz="2100" b="1" kern="1200" dirty="0">
            <a:solidFill>
              <a:schemeClr val="tx1"/>
            </a:solidFill>
            <a:latin typeface="Times New Roman" panose="02020603050405020304" pitchFamily="18" charset="0"/>
            <a:cs typeface="B Nazanin" panose="00000400000000000000" pitchFamily="2" charset="-78"/>
          </a:endParaRPr>
        </a:p>
      </dsp:txBody>
      <dsp:txXfrm>
        <a:off x="61698" y="2410413"/>
        <a:ext cx="7326521" cy="688638"/>
      </dsp:txXfrm>
    </dsp:sp>
    <dsp:sp modelId="{ADEEFF65-6F95-4C97-81D3-671A76CFF667}">
      <dsp:nvSpPr>
        <dsp:cNvPr id="0" name=""/>
        <dsp:cNvSpPr/>
      </dsp:nvSpPr>
      <dsp:spPr>
        <a:xfrm>
          <a:off x="6957821" y="2324333"/>
          <a:ext cx="860797" cy="860797"/>
        </a:xfrm>
        <a:prstGeom prst="ellipse">
          <a:avLst/>
        </a:prstGeom>
        <a:solidFill>
          <a:schemeClr val="lt1">
            <a:hueOff val="0"/>
            <a:satOff val="0"/>
            <a:lumOff val="0"/>
            <a:alphaOff val="0"/>
          </a:schemeClr>
        </a:solidFill>
        <a:ln w="9525" cap="rnd" cmpd="sng" algn="ctr">
          <a:solidFill>
            <a:schemeClr val="accent3">
              <a:alpha val="90000"/>
              <a:hueOff val="0"/>
              <a:satOff val="0"/>
              <a:lumOff val="0"/>
              <a:alphaOff val="-26667"/>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E481BF6-A875-4CCD-9D0F-56385BC91BCF}">
      <dsp:nvSpPr>
        <dsp:cNvPr id="0" name=""/>
        <dsp:cNvSpPr/>
      </dsp:nvSpPr>
      <dsp:spPr>
        <a:xfrm>
          <a:off x="61698" y="3443549"/>
          <a:ext cx="7721333" cy="688638"/>
        </a:xfrm>
        <a:prstGeom prst="rect">
          <a:avLst/>
        </a:prstGeom>
        <a:gradFill rotWithShape="0">
          <a:gsLst>
            <a:gs pos="0">
              <a:schemeClr val="accent3">
                <a:alpha val="90000"/>
                <a:hueOff val="0"/>
                <a:satOff val="0"/>
                <a:lumOff val="0"/>
                <a:alphaOff val="-40000"/>
                <a:tint val="96000"/>
                <a:lumMod val="104000"/>
              </a:schemeClr>
            </a:gs>
            <a:gs pos="100000">
              <a:schemeClr val="accent3">
                <a:alpha val="90000"/>
                <a:hueOff val="0"/>
                <a:satOff val="0"/>
                <a:lumOff val="0"/>
                <a:alphaOff val="-4000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46607" bIns="53340" numCol="1" spcCol="1270" anchor="ctr" anchorCtr="0">
          <a:noAutofit/>
        </a:bodyPr>
        <a:lstStyle/>
        <a:p>
          <a:pPr lvl="0" algn="r" defTabSz="933450" rtl="0">
            <a:lnSpc>
              <a:spcPct val="90000"/>
            </a:lnSpc>
            <a:spcBef>
              <a:spcPct val="0"/>
            </a:spcBef>
            <a:spcAft>
              <a:spcPct val="35000"/>
            </a:spcAft>
          </a:pPr>
          <a:r>
            <a:rPr lang="fa-IR" sz="2100" b="1" kern="1200" dirty="0">
              <a:solidFill>
                <a:schemeClr val="tx1"/>
              </a:solidFill>
              <a:latin typeface="Times New Roman" panose="02020603050405020304" pitchFamily="18" charset="0"/>
              <a:cs typeface="B Nazanin" panose="00000400000000000000" pitchFamily="2" charset="-78"/>
            </a:rPr>
            <a:t>تأمین مواد مختلف به صورت آزمایشگاهی برای مصارف آزمایشگاهی </a:t>
          </a:r>
          <a:endParaRPr lang="en-US" sz="2100" b="1" kern="1200" dirty="0">
            <a:solidFill>
              <a:schemeClr val="tx1"/>
            </a:solidFill>
            <a:latin typeface="Times New Roman" panose="02020603050405020304" pitchFamily="18" charset="0"/>
            <a:cs typeface="B Nazanin" panose="00000400000000000000" pitchFamily="2" charset="-78"/>
          </a:endParaRPr>
        </a:p>
      </dsp:txBody>
      <dsp:txXfrm>
        <a:off x="61698" y="3443549"/>
        <a:ext cx="7721333" cy="688638"/>
      </dsp:txXfrm>
    </dsp:sp>
    <dsp:sp modelId="{E38B3B00-25F3-4013-B5F6-59E4BDD9556C}">
      <dsp:nvSpPr>
        <dsp:cNvPr id="0" name=""/>
        <dsp:cNvSpPr/>
      </dsp:nvSpPr>
      <dsp:spPr>
        <a:xfrm>
          <a:off x="7352633" y="3357469"/>
          <a:ext cx="860797" cy="860797"/>
        </a:xfrm>
        <a:prstGeom prst="ellipse">
          <a:avLst/>
        </a:prstGeom>
        <a:solidFill>
          <a:schemeClr val="lt1">
            <a:hueOff val="0"/>
            <a:satOff val="0"/>
            <a:lumOff val="0"/>
            <a:alphaOff val="0"/>
          </a:schemeClr>
        </a:solidFill>
        <a:ln w="9525" cap="rnd" cmpd="sng" algn="ctr">
          <a:solidFill>
            <a:schemeClr val="accent3">
              <a:alpha val="90000"/>
              <a:hueOff val="0"/>
              <a:satOff val="0"/>
              <a:lumOff val="0"/>
              <a:alphaOff val="-40000"/>
            </a:schemeClr>
          </a:solidFill>
          <a:prstDash val="solid"/>
        </a:ln>
        <a:effectLst>
          <a:outerShdw blurRad="38100" dist="25400" dir="5400000" rotWithShape="0">
            <a:srgbClr val="000000">
              <a:alpha val="2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B163F-882B-4BF0-AC94-29BCAADEB1B7}">
      <dsp:nvSpPr>
        <dsp:cNvPr id="0" name=""/>
        <dsp:cNvSpPr/>
      </dsp:nvSpPr>
      <dsp:spPr>
        <a:xfrm>
          <a:off x="876251" y="0"/>
          <a:ext cx="2599452" cy="2599848"/>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DE9589C-C769-4784-AA5C-4C3F98BE5BB9}">
      <dsp:nvSpPr>
        <dsp:cNvPr id="0" name=""/>
        <dsp:cNvSpPr/>
      </dsp:nvSpPr>
      <dsp:spPr>
        <a:xfrm>
          <a:off x="3170870" y="774985"/>
          <a:ext cx="1559671" cy="10401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ctr" defTabSz="711200" rtl="1">
            <a:lnSpc>
              <a:spcPct val="90000"/>
            </a:lnSpc>
            <a:spcBef>
              <a:spcPct val="0"/>
            </a:spcBef>
            <a:spcAft>
              <a:spcPct val="15000"/>
            </a:spcAft>
            <a:buChar char="••"/>
          </a:pPr>
          <a:r>
            <a:rPr lang="fa-IR" sz="1600" b="1" kern="1200" dirty="0">
              <a:solidFill>
                <a:schemeClr val="accent1">
                  <a:lumMod val="75000"/>
                </a:schemeClr>
              </a:solidFill>
              <a:cs typeface="B Nazanin" panose="00000400000000000000" pitchFamily="2" charset="-78"/>
            </a:rPr>
            <a:t>فاز سه بعدی</a:t>
          </a:r>
          <a:endParaRPr lang="en-US" sz="1600" b="1" kern="1200" dirty="0">
            <a:solidFill>
              <a:schemeClr val="accent1">
                <a:lumMod val="75000"/>
              </a:schemeClr>
            </a:solidFill>
            <a:cs typeface="B Nazanin" panose="00000400000000000000" pitchFamily="2" charset="-78"/>
          </a:endParaRPr>
        </a:p>
        <a:p>
          <a:pPr marL="171450" lvl="1" indent="-171450" algn="ctr" defTabSz="711200" rtl="1">
            <a:lnSpc>
              <a:spcPct val="90000"/>
            </a:lnSpc>
            <a:spcBef>
              <a:spcPct val="0"/>
            </a:spcBef>
            <a:spcAft>
              <a:spcPct val="15000"/>
            </a:spcAft>
            <a:buChar char="••"/>
          </a:pPr>
          <a:r>
            <a:rPr lang="en-US" sz="1600" b="1" kern="1200" dirty="0">
              <a:solidFill>
                <a:schemeClr val="accent1">
                  <a:lumMod val="75000"/>
                </a:schemeClr>
              </a:solidFill>
              <a:latin typeface="Times New Roman" panose="02020603050405020304" pitchFamily="18" charset="0"/>
              <a:cs typeface="Times New Roman" panose="02020603050405020304" pitchFamily="18" charset="0"/>
            </a:rPr>
            <a:t>Mn+1AXn</a:t>
          </a:r>
        </a:p>
      </dsp:txBody>
      <dsp:txXfrm>
        <a:off x="3170870" y="774985"/>
        <a:ext cx="1559671" cy="1040155"/>
      </dsp:txXfrm>
    </dsp:sp>
    <dsp:sp modelId="{610B3492-3CD5-4E34-BAE5-499928947FB7}">
      <dsp:nvSpPr>
        <dsp:cNvPr id="0" name=""/>
        <dsp:cNvSpPr/>
      </dsp:nvSpPr>
      <dsp:spPr>
        <a:xfrm>
          <a:off x="1450815" y="938624"/>
          <a:ext cx="1444465" cy="722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a-IR" sz="2000" b="1" kern="1200" dirty="0">
              <a:solidFill>
                <a:schemeClr val="accent2">
                  <a:lumMod val="60000"/>
                  <a:lumOff val="40000"/>
                </a:schemeClr>
              </a:solidFill>
              <a:cs typeface="B Titr" panose="00000700000000000000" pitchFamily="2" charset="-78"/>
            </a:rPr>
            <a:t>مکس فاز</a:t>
          </a:r>
          <a:endParaRPr lang="en-US" sz="2000" b="1" kern="1200" dirty="0">
            <a:solidFill>
              <a:schemeClr val="accent2">
                <a:lumMod val="60000"/>
                <a:lumOff val="40000"/>
              </a:schemeClr>
            </a:solidFill>
            <a:cs typeface="B Titr" panose="00000700000000000000" pitchFamily="2" charset="-78"/>
          </a:endParaRPr>
        </a:p>
      </dsp:txBody>
      <dsp:txXfrm>
        <a:off x="1450815" y="938624"/>
        <a:ext cx="1444465" cy="722060"/>
      </dsp:txXfrm>
    </dsp:sp>
    <dsp:sp modelId="{DD0CB8E1-FAF7-43AA-8129-9AD691781692}">
      <dsp:nvSpPr>
        <dsp:cNvPr id="0" name=""/>
        <dsp:cNvSpPr/>
      </dsp:nvSpPr>
      <dsp:spPr>
        <a:xfrm>
          <a:off x="154262" y="1493805"/>
          <a:ext cx="2599452" cy="2599848"/>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0AC35478-BEDF-45EF-B20D-EA92D13D97F9}">
      <dsp:nvSpPr>
        <dsp:cNvPr id="0" name=""/>
        <dsp:cNvSpPr/>
      </dsp:nvSpPr>
      <dsp:spPr>
        <a:xfrm>
          <a:off x="2468396" y="2277432"/>
          <a:ext cx="2130308" cy="10401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marL="114300" lvl="1" indent="-114300" algn="ctr" defTabSz="622300" rtl="1">
            <a:lnSpc>
              <a:spcPct val="90000"/>
            </a:lnSpc>
            <a:spcBef>
              <a:spcPct val="0"/>
            </a:spcBef>
            <a:spcAft>
              <a:spcPct val="15000"/>
            </a:spcAft>
            <a:buChar char="••"/>
          </a:pPr>
          <a:r>
            <a:rPr lang="fa-IR" sz="1400" b="1" kern="1200" dirty="0">
              <a:solidFill>
                <a:schemeClr val="accent1">
                  <a:lumMod val="75000"/>
                </a:schemeClr>
              </a:solidFill>
              <a:cs typeface="B Nazanin" panose="00000400000000000000" pitchFamily="2" charset="-78"/>
            </a:rPr>
            <a:t>کاهش شدید برهمکنش لایه‌های </a:t>
          </a:r>
          <a:r>
            <a:rPr lang="en-US" sz="1400" b="1" kern="1200" dirty="0">
              <a:solidFill>
                <a:schemeClr val="accent1">
                  <a:lumMod val="75000"/>
                </a:schemeClr>
              </a:solidFill>
              <a:latin typeface="Times New Roman" panose="02020603050405020304" pitchFamily="18" charset="0"/>
              <a:cs typeface="Times New Roman" panose="02020603050405020304" pitchFamily="18" charset="0"/>
            </a:rPr>
            <a:t>Mn+1Xn</a:t>
          </a:r>
        </a:p>
        <a:p>
          <a:pPr marL="114300" lvl="1" indent="-114300" algn="ctr" defTabSz="622300" rtl="1">
            <a:lnSpc>
              <a:spcPct val="90000"/>
            </a:lnSpc>
            <a:spcBef>
              <a:spcPct val="0"/>
            </a:spcBef>
            <a:spcAft>
              <a:spcPct val="15000"/>
            </a:spcAft>
            <a:buChar char="••"/>
          </a:pPr>
          <a:r>
            <a:rPr lang="fa-IR" sz="1400" b="1" kern="1200" dirty="0">
              <a:solidFill>
                <a:schemeClr val="accent1">
                  <a:lumMod val="75000"/>
                </a:schemeClr>
              </a:solidFill>
              <a:cs typeface="B Nazanin" panose="00000400000000000000" pitchFamily="2" charset="-78"/>
            </a:rPr>
            <a:t>فرایند پوسته پوسته شدن (</a:t>
          </a:r>
          <a:r>
            <a:rPr lang="en-US" sz="1400" b="1" kern="1200" dirty="0">
              <a:solidFill>
                <a:schemeClr val="accent1">
                  <a:lumMod val="75000"/>
                </a:schemeClr>
              </a:solidFill>
              <a:latin typeface="Times New Roman" panose="02020603050405020304" pitchFamily="18" charset="0"/>
              <a:cs typeface="Times New Roman" panose="02020603050405020304" pitchFamily="18" charset="0"/>
            </a:rPr>
            <a:t>exfoliation</a:t>
          </a:r>
          <a:r>
            <a:rPr lang="fa-IR" sz="1400" b="1" kern="1200" dirty="0">
              <a:solidFill>
                <a:schemeClr val="accent1">
                  <a:lumMod val="75000"/>
                </a:schemeClr>
              </a:solidFill>
              <a:cs typeface="B Nazanin" panose="00000400000000000000" pitchFamily="2" charset="-78"/>
            </a:rPr>
            <a:t>) </a:t>
          </a:r>
          <a:endParaRPr lang="en-US" sz="1400" b="1" kern="1200" dirty="0">
            <a:solidFill>
              <a:schemeClr val="accent1">
                <a:lumMod val="75000"/>
              </a:schemeClr>
            </a:solidFill>
            <a:cs typeface="B Nazanin" panose="00000400000000000000" pitchFamily="2" charset="-78"/>
          </a:endParaRPr>
        </a:p>
      </dsp:txBody>
      <dsp:txXfrm>
        <a:off x="2468396" y="2277432"/>
        <a:ext cx="2130308" cy="1040155"/>
      </dsp:txXfrm>
    </dsp:sp>
    <dsp:sp modelId="{3FBEEE0D-1E97-43F6-AD41-FD6DC3AC0935}">
      <dsp:nvSpPr>
        <dsp:cNvPr id="0" name=""/>
        <dsp:cNvSpPr/>
      </dsp:nvSpPr>
      <dsp:spPr>
        <a:xfrm>
          <a:off x="731755" y="2441070"/>
          <a:ext cx="1444465" cy="722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a-IR" sz="2000" b="1" kern="1200" dirty="0">
              <a:solidFill>
                <a:schemeClr val="accent2">
                  <a:lumMod val="60000"/>
                  <a:lumOff val="40000"/>
                </a:schemeClr>
              </a:solidFill>
              <a:cs typeface="B Titr" panose="00000700000000000000" pitchFamily="2" charset="-78"/>
            </a:rPr>
            <a:t>حذف انتخابی</a:t>
          </a:r>
          <a:r>
            <a:rPr lang="fa-IR" sz="2000" b="1" kern="1200" dirty="0">
              <a:solidFill>
                <a:schemeClr val="accent4">
                  <a:lumMod val="75000"/>
                </a:schemeClr>
              </a:solidFill>
              <a:cs typeface="B Titr" panose="00000700000000000000" pitchFamily="2" charset="-78"/>
            </a:rPr>
            <a:t> </a:t>
          </a:r>
          <a:r>
            <a:rPr lang="en-US" sz="2000" b="1" kern="1200" dirty="0">
              <a:solidFill>
                <a:schemeClr val="accent2">
                  <a:lumMod val="60000"/>
                  <a:lumOff val="40000"/>
                </a:schemeClr>
              </a:solidFill>
              <a:latin typeface="Times New Roman" panose="02020603050405020304" pitchFamily="18" charset="0"/>
              <a:cs typeface="B Titr" panose="00000700000000000000" pitchFamily="2" charset="-78"/>
            </a:rPr>
            <a:t>A</a:t>
          </a:r>
        </a:p>
      </dsp:txBody>
      <dsp:txXfrm>
        <a:off x="731755" y="2441070"/>
        <a:ext cx="1444465" cy="722060"/>
      </dsp:txXfrm>
    </dsp:sp>
    <dsp:sp modelId="{74382312-9FF9-4321-AFF4-A4CF25535743}">
      <dsp:nvSpPr>
        <dsp:cNvPr id="0" name=""/>
        <dsp:cNvSpPr/>
      </dsp:nvSpPr>
      <dsp:spPr>
        <a:xfrm>
          <a:off x="1061263" y="3166371"/>
          <a:ext cx="2233332" cy="2234227"/>
        </a:xfrm>
        <a:prstGeom prst="blockArc">
          <a:avLst>
            <a:gd name="adj1" fmla="val 13500000"/>
            <a:gd name="adj2" fmla="val 10800000"/>
            <a:gd name="adj3" fmla="val 1274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9F699A19-7F4A-44B1-9324-F079A9286A65}">
      <dsp:nvSpPr>
        <dsp:cNvPr id="0" name=""/>
        <dsp:cNvSpPr/>
      </dsp:nvSpPr>
      <dsp:spPr>
        <a:xfrm>
          <a:off x="3195373" y="3779339"/>
          <a:ext cx="1559671" cy="10401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171450" lvl="1" indent="-171450" algn="ctr" defTabSz="711200" rtl="1">
            <a:lnSpc>
              <a:spcPct val="90000"/>
            </a:lnSpc>
            <a:spcBef>
              <a:spcPct val="0"/>
            </a:spcBef>
            <a:spcAft>
              <a:spcPct val="15000"/>
            </a:spcAft>
            <a:buChar char="••"/>
          </a:pPr>
          <a:r>
            <a:rPr lang="fa-IR" sz="1600" b="1" kern="1200" dirty="0">
              <a:solidFill>
                <a:schemeClr val="accent1">
                  <a:lumMod val="75000"/>
                </a:schemeClr>
              </a:solidFill>
              <a:cs typeface="B Nazanin" panose="00000400000000000000" pitchFamily="2" charset="-78"/>
            </a:rPr>
            <a:t>ساختار دو بعدی</a:t>
          </a:r>
          <a:endParaRPr lang="en-US" sz="1600" b="1" kern="1200" dirty="0">
            <a:solidFill>
              <a:schemeClr val="accent1">
                <a:lumMod val="75000"/>
              </a:schemeClr>
            </a:solidFill>
            <a:cs typeface="B Nazanin" panose="00000400000000000000" pitchFamily="2" charset="-78"/>
          </a:endParaRPr>
        </a:p>
        <a:p>
          <a:pPr marL="171450" lvl="1" indent="-171450" algn="ctr" defTabSz="711200" rtl="1">
            <a:lnSpc>
              <a:spcPct val="90000"/>
            </a:lnSpc>
            <a:spcBef>
              <a:spcPct val="0"/>
            </a:spcBef>
            <a:spcAft>
              <a:spcPct val="15000"/>
            </a:spcAft>
            <a:buChar char="••"/>
          </a:pPr>
          <a:r>
            <a:rPr lang="en-US" sz="1600" b="1" kern="1200" dirty="0">
              <a:solidFill>
                <a:schemeClr val="accent1">
                  <a:lumMod val="75000"/>
                </a:schemeClr>
              </a:solidFill>
              <a:latin typeface="Times New Roman" panose="02020603050405020304" pitchFamily="18" charset="0"/>
              <a:cs typeface="Times New Roman" panose="02020603050405020304" pitchFamily="18" charset="0"/>
            </a:rPr>
            <a:t>Mn+1Xn</a:t>
          </a:r>
        </a:p>
      </dsp:txBody>
      <dsp:txXfrm>
        <a:off x="3195373" y="3779339"/>
        <a:ext cx="1559671" cy="1040155"/>
      </dsp:txXfrm>
    </dsp:sp>
    <dsp:sp modelId="{3B8B7B5E-8578-4CD3-A1FE-21302FCE9F12}">
      <dsp:nvSpPr>
        <dsp:cNvPr id="0" name=""/>
        <dsp:cNvSpPr/>
      </dsp:nvSpPr>
      <dsp:spPr>
        <a:xfrm>
          <a:off x="1454232" y="3945677"/>
          <a:ext cx="1444465" cy="722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a-IR" sz="2000" b="1" kern="1200" dirty="0">
              <a:solidFill>
                <a:schemeClr val="accent2">
                  <a:lumMod val="60000"/>
                  <a:lumOff val="40000"/>
                </a:schemeClr>
              </a:solidFill>
              <a:cs typeface="B Titr" panose="00000700000000000000" pitchFamily="2" charset="-78"/>
            </a:rPr>
            <a:t>مکسین</a:t>
          </a:r>
          <a:endParaRPr lang="en-US" sz="2000" b="1" kern="1200" dirty="0">
            <a:solidFill>
              <a:schemeClr val="accent2">
                <a:lumMod val="60000"/>
                <a:lumOff val="40000"/>
              </a:schemeClr>
            </a:solidFill>
            <a:cs typeface="B Titr" panose="00000700000000000000" pitchFamily="2" charset="-78"/>
          </a:endParaRPr>
        </a:p>
      </dsp:txBody>
      <dsp:txXfrm>
        <a:off x="1454232" y="3945677"/>
        <a:ext cx="1444465" cy="72206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7FDA47-C086-43D8-B48C-14B76820B17E}">
      <dsp:nvSpPr>
        <dsp:cNvPr id="0" name=""/>
        <dsp:cNvSpPr/>
      </dsp:nvSpPr>
      <dsp:spPr>
        <a:xfrm>
          <a:off x="2029965" y="509053"/>
          <a:ext cx="1095788" cy="944968"/>
        </a:xfrm>
        <a:prstGeom prst="hexagon">
          <a:avLst>
            <a:gd name="adj" fmla="val 25000"/>
            <a:gd name="vf" fmla="val 115470"/>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2860" rIns="0" bIns="22860" numCol="1" spcCol="1270" anchor="ctr" anchorCtr="0">
          <a:noAutofit/>
        </a:bodyPr>
        <a:lstStyle/>
        <a:p>
          <a:pPr lvl="0" algn="ctr" defTabSz="800100">
            <a:lnSpc>
              <a:spcPct val="90000"/>
            </a:lnSpc>
            <a:spcBef>
              <a:spcPct val="0"/>
            </a:spcBef>
            <a:spcAft>
              <a:spcPct val="35000"/>
            </a:spcAft>
          </a:pPr>
          <a:r>
            <a:rPr lang="en-US" sz="1800" b="1" kern="1200" dirty="0" err="1">
              <a:latin typeface="Times New Roman" panose="02020603050405020304" pitchFamily="18" charset="0"/>
              <a:cs typeface="Times New Roman" panose="02020603050405020304" pitchFamily="18" charset="0"/>
            </a:rPr>
            <a:t>MXene</a:t>
          </a:r>
          <a:endParaRPr lang="en-US" sz="1800" b="1" kern="1200" dirty="0">
            <a:latin typeface="Times New Roman" panose="02020603050405020304" pitchFamily="18" charset="0"/>
            <a:cs typeface="Times New Roman" panose="02020603050405020304" pitchFamily="18" charset="0"/>
          </a:endParaRPr>
        </a:p>
      </dsp:txBody>
      <dsp:txXfrm>
        <a:off x="2200028" y="655709"/>
        <a:ext cx="755662" cy="651656"/>
      </dsp:txXfrm>
    </dsp:sp>
    <dsp:sp modelId="{44D399A9-33D1-4DE0-B8E4-A6A41F535596}">
      <dsp:nvSpPr>
        <dsp:cNvPr id="0" name=""/>
        <dsp:cNvSpPr/>
      </dsp:nvSpPr>
      <dsp:spPr>
        <a:xfrm>
          <a:off x="2064184" y="926357"/>
          <a:ext cx="128034" cy="110505"/>
        </a:xfrm>
        <a:prstGeom prst="hexagon">
          <a:avLst>
            <a:gd name="adj" fmla="val 25000"/>
            <a:gd name="vf" fmla="val 115470"/>
          </a:avLst>
        </a:prstGeom>
        <a:solidFill>
          <a:schemeClr val="l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95C8445-A9B0-4714-AB7E-044070F32B92}">
      <dsp:nvSpPr>
        <dsp:cNvPr id="0" name=""/>
        <dsp:cNvSpPr/>
      </dsp:nvSpPr>
      <dsp:spPr>
        <a:xfrm>
          <a:off x="1113732" y="0"/>
          <a:ext cx="1095788" cy="944968"/>
        </a:xfrm>
        <a:prstGeom prst="hexagon">
          <a:avLst>
            <a:gd name="adj" fmla="val 25000"/>
            <a:gd name="vf" fmla="val 115470"/>
          </a:avLst>
        </a:prstGeom>
        <a:blipFill rotWithShape="1">
          <a:blip xmlns:r="http://schemas.openxmlformats.org/officeDocument/2006/relationships" r:embed="rId1"/>
          <a:stretch>
            <a:fillRect/>
          </a:stretch>
        </a:blip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9263AEB-93E8-4ACC-B95E-AE1F2FB5F3C5}">
      <dsp:nvSpPr>
        <dsp:cNvPr id="0" name=""/>
        <dsp:cNvSpPr/>
      </dsp:nvSpPr>
      <dsp:spPr>
        <a:xfrm>
          <a:off x="1860406" y="814543"/>
          <a:ext cx="128034" cy="110505"/>
        </a:xfrm>
        <a:prstGeom prst="hexagon">
          <a:avLst>
            <a:gd name="adj" fmla="val 25000"/>
            <a:gd name="vf" fmla="val 115470"/>
          </a:avLst>
        </a:prstGeom>
        <a:solidFill>
          <a:schemeClr val="l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6B309C-7900-4227-B469-454ED0F2DE9E}">
      <dsp:nvSpPr>
        <dsp:cNvPr id="0" name=""/>
        <dsp:cNvSpPr/>
      </dsp:nvSpPr>
      <dsp:spPr>
        <a:xfrm>
          <a:off x="2946582" y="0"/>
          <a:ext cx="1095788" cy="944968"/>
        </a:xfrm>
        <a:prstGeom prst="hexagon">
          <a:avLst>
            <a:gd name="adj" fmla="val 25000"/>
            <a:gd name="vf" fmla="val 115470"/>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2860" rIns="0" bIns="22860" numCol="1" spcCol="1270" anchor="ctr" anchorCtr="0">
          <a:noAutofit/>
        </a:bodyPr>
        <a:lstStyle/>
        <a:p>
          <a:pPr lvl="0" algn="ctr" defTabSz="800100">
            <a:lnSpc>
              <a:spcPct val="90000"/>
            </a:lnSpc>
            <a:spcBef>
              <a:spcPct val="0"/>
            </a:spcBef>
            <a:spcAft>
              <a:spcPct val="35000"/>
            </a:spcAft>
          </a:pPr>
          <a:r>
            <a:rPr lang="en-US" sz="1800" b="1" kern="1200" dirty="0">
              <a:latin typeface="Times New Roman" panose="02020603050405020304" pitchFamily="18" charset="0"/>
              <a:cs typeface="Times New Roman" panose="02020603050405020304" pitchFamily="18" charset="0"/>
            </a:rPr>
            <a:t>Graphene</a:t>
          </a:r>
        </a:p>
      </dsp:txBody>
      <dsp:txXfrm>
        <a:off x="3116645" y="146656"/>
        <a:ext cx="755662" cy="651656"/>
      </dsp:txXfrm>
    </dsp:sp>
    <dsp:sp modelId="{BEFB48DE-00B8-4F6D-803F-D6B84CB1D2F2}">
      <dsp:nvSpPr>
        <dsp:cNvPr id="0" name=""/>
        <dsp:cNvSpPr/>
      </dsp:nvSpPr>
      <dsp:spPr>
        <a:xfrm>
          <a:off x="3693256" y="814543"/>
          <a:ext cx="128034" cy="110505"/>
        </a:xfrm>
        <a:prstGeom prst="hexagon">
          <a:avLst>
            <a:gd name="adj" fmla="val 25000"/>
            <a:gd name="vf" fmla="val 115470"/>
          </a:avLst>
        </a:prstGeom>
        <a:solidFill>
          <a:schemeClr val="l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63EC4A-AA8A-42FC-BE06-78A4A3FCD065}">
      <dsp:nvSpPr>
        <dsp:cNvPr id="0" name=""/>
        <dsp:cNvSpPr/>
      </dsp:nvSpPr>
      <dsp:spPr>
        <a:xfrm>
          <a:off x="3862815" y="509053"/>
          <a:ext cx="1095788" cy="944968"/>
        </a:xfrm>
        <a:prstGeom prst="hexagon">
          <a:avLst>
            <a:gd name="adj" fmla="val 25000"/>
            <a:gd name="vf" fmla="val 115470"/>
          </a:avLst>
        </a:prstGeom>
        <a:blipFill rotWithShape="1">
          <a:blip xmlns:r="http://schemas.openxmlformats.org/officeDocument/2006/relationships" r:embed="rId2"/>
          <a:stretch>
            <a:fillRect/>
          </a:stretch>
        </a:blip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AAD7C5-542C-4505-9E0B-04E438E160EC}">
      <dsp:nvSpPr>
        <dsp:cNvPr id="0" name=""/>
        <dsp:cNvSpPr/>
      </dsp:nvSpPr>
      <dsp:spPr>
        <a:xfrm>
          <a:off x="3897034" y="926357"/>
          <a:ext cx="128034" cy="110505"/>
        </a:xfrm>
        <a:prstGeom prst="hexagon">
          <a:avLst>
            <a:gd name="adj" fmla="val 25000"/>
            <a:gd name="vf" fmla="val 115470"/>
          </a:avLst>
        </a:prstGeom>
        <a:solidFill>
          <a:schemeClr val="l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2D5BFB-6677-48A4-93D9-535D0961ACDD}">
      <dsp:nvSpPr>
        <dsp:cNvPr id="0" name=""/>
        <dsp:cNvSpPr/>
      </dsp:nvSpPr>
      <dsp:spPr>
        <a:xfrm>
          <a:off x="252580" y="0"/>
          <a:ext cx="2231143" cy="1239524"/>
        </a:xfrm>
        <a:prstGeom prst="roundRect">
          <a:avLst>
            <a:gd name="adj" fmla="val 1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1">
            <a:lnSpc>
              <a:spcPct val="90000"/>
            </a:lnSpc>
            <a:spcBef>
              <a:spcPct val="0"/>
            </a:spcBef>
            <a:spcAft>
              <a:spcPct val="35000"/>
            </a:spcAft>
          </a:pPr>
          <a:r>
            <a:rPr lang="fa-IR" sz="1700" kern="1200" dirty="0">
              <a:cs typeface="B Titr" panose="00000700000000000000" pitchFamily="2" charset="-78"/>
            </a:rPr>
            <a:t>تنوع عناصر برای هر کدام از دسته های </a:t>
          </a:r>
          <a:r>
            <a:rPr lang="en-US" sz="1700" b="1" kern="1200" dirty="0">
              <a:latin typeface="Times New Roman" panose="02020603050405020304" pitchFamily="18" charset="0"/>
              <a:cs typeface="Times New Roman" panose="02020603050405020304" pitchFamily="18" charset="0"/>
            </a:rPr>
            <a:t>M</a:t>
          </a:r>
          <a:r>
            <a:rPr lang="fa-IR" sz="1700" kern="1200" dirty="0">
              <a:cs typeface="B Titr" panose="00000700000000000000" pitchFamily="2" charset="-78"/>
            </a:rPr>
            <a:t>، </a:t>
          </a:r>
          <a:r>
            <a:rPr lang="en-US" sz="1700" b="1" kern="1200" dirty="0">
              <a:latin typeface="Times New Roman" panose="02020603050405020304" pitchFamily="18" charset="0"/>
              <a:cs typeface="Times New Roman" panose="02020603050405020304" pitchFamily="18" charset="0"/>
            </a:rPr>
            <a:t>A</a:t>
          </a:r>
          <a:r>
            <a:rPr lang="fa-IR" sz="1700" kern="1200" dirty="0">
              <a:cs typeface="B Titr" panose="00000700000000000000" pitchFamily="2" charset="-78"/>
            </a:rPr>
            <a:t> و</a:t>
          </a:r>
          <a:r>
            <a:rPr lang="fa-IR" sz="1700" b="1" kern="1200" dirty="0">
              <a:latin typeface="Times New Roman" panose="02020603050405020304" pitchFamily="18" charset="0"/>
              <a:cs typeface="Times New Roman" panose="02020603050405020304" pitchFamily="18" charset="0"/>
            </a:rPr>
            <a:t> </a:t>
          </a:r>
          <a:r>
            <a:rPr lang="en-US" sz="1700" b="1" kern="1200" dirty="0">
              <a:latin typeface="Times New Roman" panose="02020603050405020304" pitchFamily="18" charset="0"/>
              <a:cs typeface="Times New Roman" panose="02020603050405020304" pitchFamily="18" charset="0"/>
            </a:rPr>
            <a:t>X</a:t>
          </a:r>
          <a:r>
            <a:rPr lang="fa-IR" sz="1700" kern="1200" dirty="0">
              <a:cs typeface="B Titr" panose="00000700000000000000" pitchFamily="2" charset="-78"/>
            </a:rPr>
            <a:t> در مکس فازها</a:t>
          </a:r>
          <a:endParaRPr lang="en-US" sz="1700" kern="1200" dirty="0">
            <a:cs typeface="B Titr" panose="00000700000000000000" pitchFamily="2" charset="-78"/>
          </a:endParaRPr>
        </a:p>
      </dsp:txBody>
      <dsp:txXfrm>
        <a:off x="288884" y="36304"/>
        <a:ext cx="2158535" cy="1166916"/>
      </dsp:txXfrm>
    </dsp:sp>
    <dsp:sp modelId="{55FF5BF3-9DCB-42FB-B13C-CD7CAFF3B58C}">
      <dsp:nvSpPr>
        <dsp:cNvPr id="0" name=""/>
        <dsp:cNvSpPr/>
      </dsp:nvSpPr>
      <dsp:spPr>
        <a:xfrm rot="5400000">
          <a:off x="1135741" y="1270512"/>
          <a:ext cx="464821" cy="557785"/>
        </a:xfrm>
        <a:prstGeom prst="rightArrow">
          <a:avLst>
            <a:gd name="adj1" fmla="val 60000"/>
            <a:gd name="adj2" fmla="val 50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5400000">
        <a:off x="1200816" y="1316994"/>
        <a:ext cx="334671" cy="325375"/>
      </dsp:txXfrm>
    </dsp:sp>
    <dsp:sp modelId="{99CF87BE-2786-4D20-B8D9-E9D0E61386BE}">
      <dsp:nvSpPr>
        <dsp:cNvPr id="0" name=""/>
        <dsp:cNvSpPr/>
      </dsp:nvSpPr>
      <dsp:spPr>
        <a:xfrm>
          <a:off x="252580" y="1859286"/>
          <a:ext cx="2231143" cy="1239524"/>
        </a:xfrm>
        <a:prstGeom prst="roundRect">
          <a:avLst>
            <a:gd name="adj" fmla="val 10000"/>
          </a:avLst>
        </a:prstGeom>
        <a:gradFill rotWithShape="0">
          <a:gsLst>
            <a:gs pos="0">
              <a:schemeClr val="accent2">
                <a:hueOff val="-419062"/>
                <a:satOff val="-4829"/>
                <a:lumOff val="1079"/>
                <a:alphaOff val="0"/>
                <a:tint val="96000"/>
                <a:lumMod val="104000"/>
              </a:schemeClr>
            </a:gs>
            <a:gs pos="100000">
              <a:schemeClr val="accent2">
                <a:hueOff val="-419062"/>
                <a:satOff val="-4829"/>
                <a:lumOff val="1079"/>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a:cs typeface="B Titr" panose="00000700000000000000" pitchFamily="2" charset="-78"/>
            </a:rPr>
            <a:t>گستردگی ترکیب مکسین‌ها</a:t>
          </a:r>
          <a:endParaRPr lang="en-US" sz="1700" kern="1200" dirty="0">
            <a:cs typeface="B Titr" panose="00000700000000000000" pitchFamily="2" charset="-78"/>
          </a:endParaRPr>
        </a:p>
      </dsp:txBody>
      <dsp:txXfrm>
        <a:off x="288884" y="1895590"/>
        <a:ext cx="2158535" cy="1166916"/>
      </dsp:txXfrm>
    </dsp:sp>
    <dsp:sp modelId="{5B1F34C6-9F14-4ACF-AB14-AF913D1E28C1}">
      <dsp:nvSpPr>
        <dsp:cNvPr id="0" name=""/>
        <dsp:cNvSpPr/>
      </dsp:nvSpPr>
      <dsp:spPr>
        <a:xfrm rot="5400000">
          <a:off x="1135741" y="3129798"/>
          <a:ext cx="464821" cy="557785"/>
        </a:xfrm>
        <a:prstGeom prst="rightArrow">
          <a:avLst>
            <a:gd name="adj1" fmla="val 60000"/>
            <a:gd name="adj2" fmla="val 50000"/>
          </a:avLst>
        </a:prstGeom>
        <a:gradFill rotWithShape="0">
          <a:gsLst>
            <a:gs pos="0">
              <a:schemeClr val="accent2">
                <a:hueOff val="-838123"/>
                <a:satOff val="-9658"/>
                <a:lumOff val="2159"/>
                <a:alphaOff val="0"/>
                <a:tint val="96000"/>
                <a:lumMod val="104000"/>
              </a:schemeClr>
            </a:gs>
            <a:gs pos="100000">
              <a:schemeClr val="accent2">
                <a:hueOff val="-838123"/>
                <a:satOff val="-9658"/>
                <a:lumOff val="2159"/>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5400000">
        <a:off x="1200816" y="3176280"/>
        <a:ext cx="334671" cy="325375"/>
      </dsp:txXfrm>
    </dsp:sp>
    <dsp:sp modelId="{3AF3A8C4-FC13-4832-91B2-5907F595E8D1}">
      <dsp:nvSpPr>
        <dsp:cNvPr id="0" name=""/>
        <dsp:cNvSpPr/>
      </dsp:nvSpPr>
      <dsp:spPr>
        <a:xfrm>
          <a:off x="252580" y="3718572"/>
          <a:ext cx="2231143" cy="1239524"/>
        </a:xfrm>
        <a:prstGeom prst="roundRect">
          <a:avLst>
            <a:gd name="adj" fmla="val 10000"/>
          </a:avLst>
        </a:prstGeom>
        <a:gradFill rotWithShape="0">
          <a:gsLst>
            <a:gs pos="0">
              <a:schemeClr val="accent2">
                <a:hueOff val="-838123"/>
                <a:satOff val="-9658"/>
                <a:lumOff val="2159"/>
                <a:alphaOff val="0"/>
                <a:tint val="96000"/>
                <a:lumMod val="104000"/>
              </a:schemeClr>
            </a:gs>
            <a:gs pos="100000">
              <a:schemeClr val="accent2">
                <a:hueOff val="-838123"/>
                <a:satOff val="-9658"/>
                <a:lumOff val="2159"/>
                <a:alphaOff val="0"/>
                <a:shade val="98000"/>
                <a:lumMod val="94000"/>
              </a:schemeClr>
            </a:gs>
          </a:gsLst>
          <a:lin ang="5400000" scaled="0"/>
        </a:gradFill>
        <a:ln>
          <a:noFill/>
        </a:ln>
        <a:effectLst>
          <a:outerShdw blurRad="38100" dist="25400" dir="5400000" rotWithShape="0">
            <a:srgbClr val="000000">
              <a:alpha val="2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a:cs typeface="B Titr" panose="00000700000000000000" pitchFamily="2" charset="-78"/>
            </a:rPr>
            <a:t>لزوم شناسایی ترکیب‌های پایدار</a:t>
          </a:r>
          <a:endParaRPr lang="en-US" sz="1700" kern="1200" dirty="0">
            <a:cs typeface="B Titr" panose="00000700000000000000" pitchFamily="2" charset="-78"/>
          </a:endParaRPr>
        </a:p>
      </dsp:txBody>
      <dsp:txXfrm>
        <a:off x="288884" y="3754876"/>
        <a:ext cx="2158535" cy="116691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93641E-68ED-4709-A7FF-DCC65AC5C0EE}">
      <dsp:nvSpPr>
        <dsp:cNvPr id="0" name=""/>
        <dsp:cNvSpPr/>
      </dsp:nvSpPr>
      <dsp:spPr>
        <a:xfrm>
          <a:off x="1603571" y="59198"/>
          <a:ext cx="2841528" cy="2841528"/>
        </a:xfrm>
        <a:prstGeom prst="ellipse">
          <a:avLst/>
        </a:prstGeom>
        <a:solidFill>
          <a:schemeClr val="accent3">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r>
            <a:rPr lang="fa-IR" sz="2300" kern="1200" dirty="0">
              <a:cs typeface="B Nazanin" panose="00000400000000000000" pitchFamily="2" charset="-78"/>
            </a:rPr>
            <a:t>200 ترکیب شناسایی یا پیش‌بینی شده</a:t>
          </a:r>
          <a:endParaRPr lang="en-US" sz="2300" kern="1200" dirty="0">
            <a:cs typeface="B Nazanin" panose="00000400000000000000" pitchFamily="2" charset="-78"/>
          </a:endParaRPr>
        </a:p>
      </dsp:txBody>
      <dsp:txXfrm>
        <a:off x="1982442" y="556465"/>
        <a:ext cx="2083787" cy="1278687"/>
      </dsp:txXfrm>
    </dsp:sp>
    <dsp:sp modelId="{073BF765-3BD3-4CBE-A4B9-B594E6C70E92}">
      <dsp:nvSpPr>
        <dsp:cNvPr id="0" name=""/>
        <dsp:cNvSpPr/>
      </dsp:nvSpPr>
      <dsp:spPr>
        <a:xfrm>
          <a:off x="2628890" y="1835153"/>
          <a:ext cx="2841528" cy="2841528"/>
        </a:xfrm>
        <a:prstGeom prst="ellipse">
          <a:avLst/>
        </a:prstGeom>
        <a:solidFill>
          <a:schemeClr val="accent3">
            <a:alpha val="50000"/>
            <a:hueOff val="-568678"/>
            <a:satOff val="-2344"/>
            <a:lumOff val="-491"/>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r>
            <a:rPr lang="fa-IR" sz="2300" kern="1200" dirty="0">
              <a:cs typeface="B Nazanin" panose="00000400000000000000" pitchFamily="2" charset="-78"/>
            </a:rPr>
            <a:t>یک میلیون ترکیب ناشناخته</a:t>
          </a:r>
          <a:endParaRPr lang="en-US" sz="2300" kern="1200" dirty="0">
            <a:cs typeface="B Nazanin" panose="00000400000000000000" pitchFamily="2" charset="-78"/>
          </a:endParaRPr>
        </a:p>
      </dsp:txBody>
      <dsp:txXfrm>
        <a:off x="3497924" y="2569214"/>
        <a:ext cx="1704916" cy="1562840"/>
      </dsp:txXfrm>
    </dsp:sp>
    <dsp:sp modelId="{7D568CF4-B47C-4292-B444-4101310B1752}">
      <dsp:nvSpPr>
        <dsp:cNvPr id="0" name=""/>
        <dsp:cNvSpPr/>
      </dsp:nvSpPr>
      <dsp:spPr>
        <a:xfrm>
          <a:off x="578253" y="1835153"/>
          <a:ext cx="2841528" cy="2841528"/>
        </a:xfrm>
        <a:prstGeom prst="ellipse">
          <a:avLst/>
        </a:prstGeom>
        <a:solidFill>
          <a:schemeClr val="accent3">
            <a:alpha val="50000"/>
            <a:hueOff val="-1137357"/>
            <a:satOff val="-4689"/>
            <a:lumOff val="-983"/>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r>
            <a:rPr lang="fa-IR" sz="2300" kern="1200" dirty="0">
              <a:cs typeface="B Nazanin" panose="00000400000000000000" pitchFamily="2" charset="-78"/>
            </a:rPr>
            <a:t>چالش با معیار انرژی تشکیل کمتر و پایداری بیشتر</a:t>
          </a:r>
          <a:endParaRPr lang="en-US" sz="2300" kern="1200" dirty="0">
            <a:cs typeface="B Nazanin" panose="00000400000000000000" pitchFamily="2" charset="-78"/>
          </a:endParaRPr>
        </a:p>
      </dsp:txBody>
      <dsp:txXfrm>
        <a:off x="845831" y="2569214"/>
        <a:ext cx="1704916" cy="1562840"/>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4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5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FA055A-5400-4188-8D20-EF0302E1AB8A}" type="datetimeFigureOut">
              <a:rPr lang="en-US" smtClean="0"/>
              <a:t>2/28/2022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68BBAB-2424-4486-BC7A-BCB44B3694BD}" type="slidenum">
              <a:rPr lang="en-US" smtClean="0"/>
              <a:t>‹#›</a:t>
            </a:fld>
            <a:endParaRPr lang="en-US"/>
          </a:p>
        </p:txBody>
      </p:sp>
    </p:spTree>
    <p:extLst>
      <p:ext uri="{BB962C8B-B14F-4D97-AF65-F5344CB8AC3E}">
        <p14:creationId xmlns:p14="http://schemas.microsoft.com/office/powerpoint/2010/main" val="2519088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researchgate.net/institution/Indiana_University-Purdue_University_Indianapoli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publons.com/researcher/2811399/hossein-riazi/" TargetMode="External"/><Relationship Id="rId2" Type="http://schemas.openxmlformats.org/officeDocument/2006/relationships/slide" Target="../slides/slide45.xml"/><Relationship Id="rId1" Type="http://schemas.openxmlformats.org/officeDocument/2006/relationships/notesMaster" Target="../notesMasters/notesMaster1.xml"/><Relationship Id="rId5" Type="http://schemas.openxmlformats.org/officeDocument/2006/relationships/hyperlink" Target="https://publons.com/institution/4380/" TargetMode="External"/><Relationship Id="rId4" Type="http://schemas.openxmlformats.org/officeDocument/2006/relationships/hyperlink" Target="https://publons.com/researcher/B-2813-2011/"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researchgate.net/deref/http:/M.Sc"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www.researchgate.net/deref/http:/M.Sc"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8" Type="http://schemas.openxmlformats.org/officeDocument/2006/relationships/hyperlink" Target="http://www.nanomxenes.com/bocpen.php?id=5928" TargetMode="External"/><Relationship Id="rId3" Type="http://schemas.openxmlformats.org/officeDocument/2006/relationships/hyperlink" Target="http://www.nanomxenes.com/bocpen.php?id=2606" TargetMode="External"/><Relationship Id="rId7" Type="http://schemas.openxmlformats.org/officeDocument/2006/relationships/hyperlink" Target="http://www.nanomxenes.com/bocpen.php?id=6048" TargetMode="External"/><Relationship Id="rId2" Type="http://schemas.openxmlformats.org/officeDocument/2006/relationships/slide" Target="../slides/slide70.xml"/><Relationship Id="rId1" Type="http://schemas.openxmlformats.org/officeDocument/2006/relationships/notesMaster" Target="../notesMasters/notesMaster1.xml"/><Relationship Id="rId6" Type="http://schemas.openxmlformats.org/officeDocument/2006/relationships/hyperlink" Target="http://www.nanomxenes.com/bocpen.php?id=8053" TargetMode="External"/><Relationship Id="rId5" Type="http://schemas.openxmlformats.org/officeDocument/2006/relationships/hyperlink" Target="http://www.nanomxenes.com/bocpen.php?id=8597" TargetMode="External"/><Relationship Id="rId4" Type="http://schemas.openxmlformats.org/officeDocument/2006/relationships/hyperlink" Target="http://www.nanomxenes.com/bocpen.php?id=272" TargetMode="External"/><Relationship Id="rId9" Type="http://schemas.openxmlformats.org/officeDocument/2006/relationships/hyperlink" Target="http://www.nanomxenes.com/bocpen.php?id=5905" TargetMode="Externa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400" b="1" dirty="0"/>
          </a:p>
        </p:txBody>
      </p:sp>
      <p:sp>
        <p:nvSpPr>
          <p:cNvPr id="4" name="Slide Number Placeholder 3"/>
          <p:cNvSpPr>
            <a:spLocks noGrp="1"/>
          </p:cNvSpPr>
          <p:nvPr>
            <p:ph type="sldNum" sz="quarter" idx="5"/>
          </p:nvPr>
        </p:nvSpPr>
        <p:spPr/>
        <p:txBody>
          <a:bodyPr/>
          <a:lstStyle/>
          <a:p>
            <a:fld id="{2268BBAB-2424-4486-BC7A-BCB44B3694BD}" type="slidenum">
              <a:rPr lang="en-US" smtClean="0"/>
              <a:t>1</a:t>
            </a:fld>
            <a:endParaRPr lang="en-US"/>
          </a:p>
        </p:txBody>
      </p:sp>
    </p:spTree>
    <p:extLst>
      <p:ext uri="{BB962C8B-B14F-4D97-AF65-F5344CB8AC3E}">
        <p14:creationId xmlns:p14="http://schemas.microsoft.com/office/powerpoint/2010/main" val="513893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شاید یکی از مزایا نسبت به گرافن این باشد که با ترکیب شیمیایی</a:t>
            </a:r>
            <a:r>
              <a:rPr lang="fa-IR" baseline="0" dirty="0"/>
              <a:t> میتوان بسیاری از خواص را کنترل کرد.</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17</a:t>
            </a:fld>
            <a:endParaRPr lang="en-US"/>
          </a:p>
        </p:txBody>
      </p:sp>
    </p:spTree>
    <p:extLst>
      <p:ext uri="{BB962C8B-B14F-4D97-AF65-F5344CB8AC3E}">
        <p14:creationId xmlns:p14="http://schemas.microsoft.com/office/powerpoint/2010/main" val="3394342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a:t>مکسین‌های پایه </a:t>
            </a:r>
            <a:r>
              <a:rPr lang="en-US" dirty="0" err="1"/>
              <a:t>Ti</a:t>
            </a:r>
            <a:r>
              <a:rPr lang="fa-IR" dirty="0"/>
              <a:t>، طبیعت آبدوست و زاویه تماس بین 25 تا 40 دارند. به طور مثال زاویه تماس </a:t>
            </a:r>
            <a:r>
              <a:rPr lang="en-US" dirty="0"/>
              <a:t>Ti3C2Tx</a:t>
            </a:r>
            <a:r>
              <a:rPr lang="fa-IR" dirty="0"/>
              <a:t> 35 درجه است.</a:t>
            </a:r>
            <a:endParaRPr lang="en-US" dirty="0"/>
          </a:p>
          <a:p>
            <a:pPr algn="r" rtl="1"/>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18</a:t>
            </a:fld>
            <a:endParaRPr lang="en-US"/>
          </a:p>
        </p:txBody>
      </p:sp>
    </p:spTree>
    <p:extLst>
      <p:ext uri="{BB962C8B-B14F-4D97-AF65-F5344CB8AC3E}">
        <p14:creationId xmlns:p14="http://schemas.microsoft.com/office/powerpoint/2010/main" val="3820495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عوامل سطحی: </a:t>
            </a:r>
            <a:r>
              <a:rPr lang="en-US" dirty="0"/>
              <a:t>surface terminations</a:t>
            </a:r>
            <a:r>
              <a:rPr lang="fa-IR" dirty="0"/>
              <a:t>، </a:t>
            </a:r>
            <a:r>
              <a:rPr lang="en-US" dirty="0"/>
              <a:t>functionalities</a:t>
            </a:r>
            <a:endParaRPr lang="fa-IR" dirty="0"/>
          </a:p>
          <a:p>
            <a:pPr algn="r" rtl="1"/>
            <a:r>
              <a:rPr lang="fa-IR" dirty="0"/>
              <a:t>پایانه</a:t>
            </a:r>
            <a:r>
              <a:rPr lang="fa-IR" baseline="0" dirty="0"/>
              <a:t> های سطحی بر سطوح فرمی مکسین ها اثر میگذارند و در نتیجه بر هدایت الکترونیکی آن‌ها موثرند. </a:t>
            </a:r>
          </a:p>
          <a:p>
            <a:pPr algn="r" rtl="1"/>
            <a:endParaRPr lang="fa-IR" baseline="0" dirty="0"/>
          </a:p>
          <a:p>
            <a:pPr algn="r" rtl="1"/>
            <a:r>
              <a:rPr lang="fa-IR" baseline="0" dirty="0"/>
              <a:t>مطالعه پیوسته روی </a:t>
            </a:r>
            <a:r>
              <a:rPr lang="en-US" baseline="0" dirty="0"/>
              <a:t>Ti3C2Tx</a:t>
            </a:r>
            <a:r>
              <a:rPr lang="fa-IR" baseline="0" dirty="0"/>
              <a:t> (مکسینی که بیشترین مطالعه روی آن انجام شده) نشان می دهد که با اصلاح فرایند، رسانایی الکتریکی این مکسین دائما رو به افزایش بوده است.</a:t>
            </a:r>
          </a:p>
          <a:p>
            <a:pPr algn="r" rtl="1"/>
            <a:endParaRPr lang="fa-IR" baseline="0" dirty="0"/>
          </a:p>
          <a:p>
            <a:pPr algn="r" rtl="1"/>
            <a:r>
              <a:rPr lang="fa-IR" baseline="0" dirty="0"/>
              <a:t>رسانایی الکتریکی لایه های مکسین فشرده شده منطبق با گرافن و بیشتر از </a:t>
            </a:r>
            <a:r>
              <a:rPr lang="en-US" baseline="0" dirty="0"/>
              <a:t>CNT</a:t>
            </a:r>
            <a:r>
              <a:rPr lang="fa-IR" baseline="0" dirty="0"/>
              <a:t> است. </a:t>
            </a:r>
          </a:p>
          <a:p>
            <a:pPr algn="r" rtl="1"/>
            <a:r>
              <a:rPr lang="fa-IR" b="1" baseline="0" dirty="0"/>
              <a:t>با مانع شدن گروه های عاملی، مقاومت الکتریکی افزایش می یابد. به همین دلیل رسانایی مواد شبیه سازی از کار آزمایشگاهی بیشتر است. </a:t>
            </a:r>
          </a:p>
          <a:p>
            <a:pPr algn="r" rtl="1"/>
            <a:r>
              <a:rPr lang="fa-IR" baseline="0" dirty="0"/>
              <a:t>بسته به عوامل مختلف موثر، رسانایی </a:t>
            </a:r>
            <a:r>
              <a:rPr lang="en-US" dirty="0"/>
              <a:t>Ti3C2Tx</a:t>
            </a:r>
            <a:r>
              <a:rPr lang="fa-IR" dirty="0"/>
              <a:t> بین 850</a:t>
            </a:r>
            <a:r>
              <a:rPr lang="fa-IR" baseline="0" dirty="0"/>
              <a:t> تا 9870 به دست آمده است. واحد؟؟؟ </a:t>
            </a:r>
            <a:r>
              <a:rPr lang="en-US" baseline="0" dirty="0"/>
              <a:t>[methods of synthesis and characterization ….]</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19</a:t>
            </a:fld>
            <a:endParaRPr lang="en-US"/>
          </a:p>
        </p:txBody>
      </p:sp>
    </p:spTree>
    <p:extLst>
      <p:ext uri="{BB962C8B-B14F-4D97-AF65-F5344CB8AC3E}">
        <p14:creationId xmlns:p14="http://schemas.microsoft.com/office/powerpoint/2010/main" val="4260591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dimethyl component of sulfoxide (DMSO)</a:t>
            </a:r>
          </a:p>
        </p:txBody>
      </p:sp>
      <p:sp>
        <p:nvSpPr>
          <p:cNvPr id="4" name="Slide Number Placeholder 3"/>
          <p:cNvSpPr>
            <a:spLocks noGrp="1"/>
          </p:cNvSpPr>
          <p:nvPr>
            <p:ph type="sldNum" sz="quarter" idx="10"/>
          </p:nvPr>
        </p:nvSpPr>
        <p:spPr/>
        <p:txBody>
          <a:bodyPr/>
          <a:lstStyle/>
          <a:p>
            <a:fld id="{2268BBAB-2424-4486-BC7A-BCB44B3694BD}" type="slidenum">
              <a:rPr lang="en-US" smtClean="0"/>
              <a:t>20</a:t>
            </a:fld>
            <a:endParaRPr lang="en-US"/>
          </a:p>
        </p:txBody>
      </p:sp>
    </p:spTree>
    <p:extLst>
      <p:ext uri="{BB962C8B-B14F-4D97-AF65-F5344CB8AC3E}">
        <p14:creationId xmlns:p14="http://schemas.microsoft.com/office/powerpoint/2010/main" val="1512027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عوامل سطحی: </a:t>
            </a:r>
            <a:r>
              <a:rPr lang="en-US" dirty="0"/>
              <a:t>surface terminations</a:t>
            </a:r>
            <a:r>
              <a:rPr lang="fa-IR" dirty="0"/>
              <a:t>، </a:t>
            </a:r>
            <a:r>
              <a:rPr lang="en-US" dirty="0"/>
              <a:t>functionalities</a:t>
            </a:r>
            <a:endParaRPr lang="fa-IR" dirty="0"/>
          </a:p>
          <a:p>
            <a:pPr algn="r" rtl="1"/>
            <a:endParaRPr lang="fa-IR" dirty="0"/>
          </a:p>
          <a:p>
            <a:pPr algn="r" rtl="1"/>
            <a:r>
              <a:rPr lang="fa-IR" dirty="0"/>
              <a:t>مانند کاربیند/نیتریدهای انتقالی</a:t>
            </a:r>
            <a:r>
              <a:rPr lang="fa-IR" baseline="0" dirty="0"/>
              <a:t> سه بعدی، مکسین‌ها هم استحکام و مدول بالایی دارند.</a:t>
            </a:r>
            <a:endParaRPr lang="fa-IR" dirty="0"/>
          </a:p>
          <a:p>
            <a:pPr algn="r" rtl="1"/>
            <a:endParaRPr lang="fa-IR" dirty="0"/>
          </a:p>
          <a:p>
            <a:pPr algn="r" rtl="1"/>
            <a:r>
              <a:rPr lang="fa-IR" dirty="0"/>
              <a:t>هر دو مقدار مدول یانگ</a:t>
            </a:r>
            <a:r>
              <a:rPr lang="fa-IR" baseline="0" dirty="0"/>
              <a:t> ذکر شده بالاتر از مقادیر مربوط به نانومواد دوبعدی (مانند اکسید گرافن و یا </a:t>
            </a:r>
            <a:r>
              <a:rPr lang="en-US" baseline="0" dirty="0"/>
              <a:t>MoS2</a:t>
            </a:r>
            <a:r>
              <a:rPr lang="fa-IR" baseline="0" dirty="0"/>
              <a:t>) تولید شده به روش </a:t>
            </a:r>
            <a:r>
              <a:rPr lang="en-US" baseline="0" dirty="0"/>
              <a:t>liquid </a:t>
            </a:r>
            <a:r>
              <a:rPr lang="en-US" baseline="0" dirty="0" err="1"/>
              <a:t>exfolition</a:t>
            </a:r>
            <a:r>
              <a:rPr lang="fa-IR" baseline="0" dirty="0"/>
              <a:t> هستند.</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21</a:t>
            </a:fld>
            <a:endParaRPr lang="en-US"/>
          </a:p>
        </p:txBody>
      </p:sp>
    </p:spTree>
    <p:extLst>
      <p:ext uri="{BB962C8B-B14F-4D97-AF65-F5344CB8AC3E}">
        <p14:creationId xmlns:p14="http://schemas.microsoft.com/office/powerpoint/2010/main" val="3614056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3- به دلیل هدایت الکتریکی،</a:t>
            </a:r>
            <a:r>
              <a:rPr lang="fa-IR" baseline="0" dirty="0"/>
              <a:t> </a:t>
            </a:r>
            <a:r>
              <a:rPr lang="fa-IR" dirty="0"/>
              <a:t>خواص مکانیکی</a:t>
            </a:r>
            <a:r>
              <a:rPr lang="fa-IR" baseline="0" dirty="0"/>
              <a:t> و </a:t>
            </a:r>
            <a:r>
              <a:rPr lang="fa-IR" dirty="0"/>
              <a:t>عوامل سطحی مکسین ها گزینه ی مناسبی به عنوان ماده تقویت کننده برای فلز، سرامیک و</a:t>
            </a:r>
            <a:r>
              <a:rPr lang="fa-IR" baseline="0" dirty="0"/>
              <a:t> پلیمر هستند.</a:t>
            </a:r>
          </a:p>
          <a:p>
            <a:pPr algn="r" rtl="1"/>
            <a:endParaRPr lang="fa-IR" baseline="0" dirty="0"/>
          </a:p>
          <a:p>
            <a:pPr algn="r" rtl="1"/>
            <a:r>
              <a:rPr lang="fa-IR" baseline="0" dirty="0"/>
              <a:t>ملقب به رس رسانا</a:t>
            </a:r>
          </a:p>
          <a:p>
            <a:pPr algn="r" rtl="1"/>
            <a:endParaRPr lang="fa-IR" dirty="0"/>
          </a:p>
          <a:p>
            <a:pPr algn="r" rtl="1"/>
            <a:r>
              <a:rPr lang="fa-IR" dirty="0"/>
              <a:t>پایانه های سطحی می تواند</a:t>
            </a:r>
            <a:r>
              <a:rPr lang="fa-IR" baseline="0" dirty="0"/>
              <a:t> باعث اتصال کووالانت یا الکتروستاتیک به بقیه مولکول ها یا نانوذرات شود. بنابراین مکسین ها کاندیدای خوبی برای افزودنی های رسانا، اتصالات الکتریکی، الکترودهای شفاف رسانا، و لایه نازک برای محافظت </a:t>
            </a:r>
            <a:r>
              <a:rPr lang="en-US" baseline="0" dirty="0"/>
              <a:t>EMI</a:t>
            </a:r>
            <a:r>
              <a:rPr lang="fa-IR" baseline="0" dirty="0"/>
              <a:t> هستند.</a:t>
            </a:r>
          </a:p>
          <a:p>
            <a:pPr algn="r" rtl="1"/>
            <a:endParaRPr lang="fa-IR" baseline="0" dirty="0"/>
          </a:p>
          <a:p>
            <a:pPr algn="r" rtl="1"/>
            <a:r>
              <a:rPr lang="fa-IR" baseline="0" dirty="0"/>
              <a:t>به دلیل وجود عوامل سطحی، مکسین ها نسبت به گرافن برهمکنش بهتری با پلیمرها برای ایجاد کامپوزیت دارند. </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24</a:t>
            </a:fld>
            <a:endParaRPr lang="en-US"/>
          </a:p>
        </p:txBody>
      </p:sp>
    </p:spTree>
    <p:extLst>
      <p:ext uri="{BB962C8B-B14F-4D97-AF65-F5344CB8AC3E}">
        <p14:creationId xmlns:p14="http://schemas.microsoft.com/office/powerpoint/2010/main" val="397666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8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کاربرد پزشکی: ساخت کلیه های مصنوعی: می‌توان ترکیب شیمیایی و فاصله‌ی مکسین‌ها را طوری بهینه کرد که فیلترهایی با قدرت انتخاب بسیار عالی برای جذب اوره ایجاد کنند. پروفسور گوگوتسی، مدیر پروژه‌ای بین‌المللی با هدف ساخت کلیه‌های مصنوعی پوشیدنی، گفته است: «چالش اساسی جاذب‌های سنتی، جذب اوره است. بیش از یک دهه با همکاری محققان دانشگاه برایتون بر روی تصفیه خون با استفاده از کربن متخلخل تلاش کرده ایم، اما تنها مولکولی که نمی‌توان آن را حذف کرد، اوره است، زیرا مولکول کوچکی است. اما تحقیقات ما بعد از سنتز اولین مکسین نشان داد که مکسین می‌تواند مولکول اوره را در بین لایه‌های خود جای دهد.» اگرچه راه زیادی برای تکمیل این فناوری باقیمانده است، اما امید است که با استفاده از مکسین‌ها بتوان زندگی تعداد زیادی از مبتلایان بیماری‌های کلیوی در سراسر جهان را بهبود بخشید</a:t>
            </a:r>
            <a:endParaRPr lang="fa-IR" dirty="0"/>
          </a:p>
        </p:txBody>
      </p:sp>
      <p:sp>
        <p:nvSpPr>
          <p:cNvPr id="4" name="Slide Number Placeholder 3"/>
          <p:cNvSpPr>
            <a:spLocks noGrp="1"/>
          </p:cNvSpPr>
          <p:nvPr>
            <p:ph type="sldNum" sz="quarter" idx="5"/>
          </p:nvPr>
        </p:nvSpPr>
        <p:spPr/>
        <p:txBody>
          <a:bodyPr/>
          <a:lstStyle/>
          <a:p>
            <a:fld id="{2268BBAB-2424-4486-BC7A-BCB44B3694BD}" type="slidenum">
              <a:rPr lang="en-US" smtClean="0"/>
              <a:t>25</a:t>
            </a:fld>
            <a:endParaRPr lang="en-US"/>
          </a:p>
        </p:txBody>
      </p:sp>
    </p:spTree>
    <p:extLst>
      <p:ext uri="{BB962C8B-B14F-4D97-AF65-F5344CB8AC3E}">
        <p14:creationId xmlns:p14="http://schemas.microsoft.com/office/powerpoint/2010/main" val="29045664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8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اپتوالکترونیک: با وجود اینکه مکسین‌ها پتانسیل بسیار خوبی در کاربردهای نوری و اپتوالکترونیک از خود نشان داده اند، این حوزه کاربردی مکسین‌ها نسبتاً جدید است و تلاش‌ها و پژوهش‌های بسیاری باید انجام شود تا چالش‌های مختلف در این زمینه رفع شده و ملزومات دستیابی به کاربردهای صنعتی فراهم شوند </a:t>
            </a:r>
            <a:endParaRPr lang="fa-IR" dirty="0"/>
          </a:p>
        </p:txBody>
      </p:sp>
      <p:sp>
        <p:nvSpPr>
          <p:cNvPr id="4" name="Slide Number Placeholder 3"/>
          <p:cNvSpPr>
            <a:spLocks noGrp="1"/>
          </p:cNvSpPr>
          <p:nvPr>
            <p:ph type="sldNum" sz="quarter" idx="5"/>
          </p:nvPr>
        </p:nvSpPr>
        <p:spPr/>
        <p:txBody>
          <a:bodyPr/>
          <a:lstStyle/>
          <a:p>
            <a:fld id="{2268BBAB-2424-4486-BC7A-BCB44B3694BD}" type="slidenum">
              <a:rPr lang="en-US" smtClean="0"/>
              <a:t>26</a:t>
            </a:fld>
            <a:endParaRPr lang="en-US"/>
          </a:p>
        </p:txBody>
      </p:sp>
    </p:spTree>
    <p:extLst>
      <p:ext uri="{BB962C8B-B14F-4D97-AF65-F5344CB8AC3E}">
        <p14:creationId xmlns:p14="http://schemas.microsoft.com/office/powerpoint/2010/main" val="3268035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29</a:t>
            </a:fld>
            <a:endParaRPr lang="en-US"/>
          </a:p>
        </p:txBody>
      </p:sp>
    </p:spTree>
    <p:extLst>
      <p:ext uri="{BB962C8B-B14F-4D97-AF65-F5344CB8AC3E}">
        <p14:creationId xmlns:p14="http://schemas.microsoft.com/office/powerpoint/2010/main" val="1955514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lnSpc>
                <a:spcPct val="180000"/>
              </a:lnSpc>
            </a:pPr>
            <a:r>
              <a:rPr lang="fa-IR" dirty="0"/>
              <a:t>توضیح دایره ی آخر: </a:t>
            </a:r>
            <a:r>
              <a:rPr lang="fa-IR" dirty="0">
                <a:cs typeface="B Nazanin" panose="00000400000000000000" pitchFamily="2" charset="-78"/>
              </a:rPr>
              <a:t>به عنوان یک رویکرد جدید تک مرحله‌ای و مقیاس‌پذیر به عنوان جایگزینی برای اچ کردن آلومینیوم در ساختار </a:t>
            </a:r>
            <a:r>
              <a:rPr lang="en-US" sz="1400" dirty="0">
                <a:cs typeface="B Nazanin" panose="00000400000000000000" pitchFamily="2" charset="-78"/>
              </a:rPr>
              <a:t>Ti3AlC2</a:t>
            </a:r>
            <a:r>
              <a:rPr lang="ar-SA" dirty="0">
                <a:cs typeface="B Nazanin" panose="00000400000000000000" pitchFamily="2" charset="-78"/>
              </a:rPr>
              <a:t>، مخلوط کم‌خطرتری شامل </a:t>
            </a:r>
            <a:r>
              <a:rPr lang="ar-SA" b="1" dirty="0">
                <a:solidFill>
                  <a:srgbClr val="C00000"/>
                </a:solidFill>
                <a:cs typeface="B Nazanin" panose="00000400000000000000" pitchFamily="2" charset="-78"/>
              </a:rPr>
              <a:t>اسید کلریدریک و نمک لیتیوم فلورید </a:t>
            </a:r>
            <a:r>
              <a:rPr lang="ar-SA" dirty="0">
                <a:cs typeface="B Nazanin" panose="00000400000000000000" pitchFamily="2" charset="-78"/>
              </a:rPr>
              <a:t>استفاده شده است. </a:t>
            </a:r>
            <a:r>
              <a:rPr lang="ar-SA" sz="1600" b="1" dirty="0">
                <a:cs typeface="B Nazanin" panose="00000400000000000000" pitchFamily="2" charset="-78"/>
              </a:rPr>
              <a:t>حین این اچ کردن آرام، نفوذ بین لایه‌ای مولکول‌های آب به همراه کاتیون‌ها موجب تشکیل مطلوب مکسین با فاصله‌ی بین لایه‌ای بیشتر و بازدهی بهتر و کمترین عیوب کریستالی شده است.</a:t>
            </a:r>
            <a:endParaRPr lang="en-US" sz="1600" b="1" dirty="0">
              <a:cs typeface="B Nazanin" panose="00000400000000000000" pitchFamily="2" charset="-78"/>
            </a:endParaRPr>
          </a:p>
          <a:p>
            <a:pPr algn="r" rtl="1"/>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31</a:t>
            </a:fld>
            <a:endParaRPr lang="en-US"/>
          </a:p>
        </p:txBody>
      </p:sp>
    </p:spTree>
    <p:extLst>
      <p:ext uri="{BB962C8B-B14F-4D97-AF65-F5344CB8AC3E}">
        <p14:creationId xmlns:p14="http://schemas.microsoft.com/office/powerpoint/2010/main" val="3550015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400" dirty="0">
                <a:cs typeface="B Nazanin" panose="00000400000000000000" pitchFamily="2" charset="-78"/>
              </a:rPr>
              <a:t>این جدول</a:t>
            </a:r>
            <a:r>
              <a:rPr lang="fa-IR" sz="1400" baseline="0" dirty="0">
                <a:cs typeface="B Nazanin" panose="00000400000000000000" pitchFamily="2" charset="-78"/>
              </a:rPr>
              <a:t> تقریبا بهترین عکس موجود از نظر مجموع کیفیت و کامل بودن در ضمن شلوغ نبودن بود.</a:t>
            </a:r>
          </a:p>
          <a:p>
            <a:pPr algn="r" rtl="1"/>
            <a:r>
              <a:rPr lang="fa-IR" sz="1400" baseline="0" dirty="0">
                <a:cs typeface="B Nazanin" panose="00000400000000000000" pitchFamily="2" charset="-78"/>
              </a:rPr>
              <a:t>عناصر </a:t>
            </a:r>
            <a:r>
              <a:rPr lang="en-US" sz="1400" baseline="0" dirty="0">
                <a:cs typeface="B Nazanin" panose="00000400000000000000" pitchFamily="2" charset="-78"/>
              </a:rPr>
              <a:t>A</a:t>
            </a:r>
            <a:r>
              <a:rPr lang="fa-IR" sz="1400" baseline="0" dirty="0">
                <a:cs typeface="B Nazanin" panose="00000400000000000000" pitchFamily="2" charset="-78"/>
              </a:rPr>
              <a:t> عناصر گروه 13 و 14 و یا 3 و 4 اصلی جدول تناوبی هستند. </a:t>
            </a:r>
            <a:endParaRPr lang="en-US" sz="1400" dirty="0">
              <a:cs typeface="B Nazanin" panose="00000400000000000000" pitchFamily="2" charset="-78"/>
            </a:endParaRPr>
          </a:p>
        </p:txBody>
      </p:sp>
      <p:sp>
        <p:nvSpPr>
          <p:cNvPr id="4" name="Slide Number Placeholder 3"/>
          <p:cNvSpPr>
            <a:spLocks noGrp="1"/>
          </p:cNvSpPr>
          <p:nvPr>
            <p:ph type="sldNum" sz="quarter" idx="10"/>
          </p:nvPr>
        </p:nvSpPr>
        <p:spPr/>
        <p:txBody>
          <a:bodyPr/>
          <a:lstStyle/>
          <a:p>
            <a:fld id="{2268BBAB-2424-4486-BC7A-BCB44B3694BD}" type="slidenum">
              <a:rPr lang="en-US" smtClean="0"/>
              <a:t>4</a:t>
            </a:fld>
            <a:endParaRPr lang="en-US"/>
          </a:p>
        </p:txBody>
      </p:sp>
    </p:spTree>
    <p:extLst>
      <p:ext uri="{BB962C8B-B14F-4D97-AF65-F5344CB8AC3E}">
        <p14:creationId xmlns:p14="http://schemas.microsoft.com/office/powerpoint/2010/main" val="30311411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200" dirty="0">
                <a:cs typeface="B Nazanin" panose="00000400000000000000" pitchFamily="2" charset="-78"/>
              </a:rPr>
              <a:t>روش دیگر برای تولید </a:t>
            </a:r>
            <a:r>
              <a:rPr lang="en-US" sz="1050" dirty="0">
                <a:cs typeface="B Nazanin" panose="00000400000000000000" pitchFamily="2" charset="-78"/>
              </a:rPr>
              <a:t>Ti3C2Tx</a:t>
            </a:r>
            <a:r>
              <a:rPr lang="ar-SA" sz="1050" dirty="0">
                <a:cs typeface="B Nazanin" panose="00000400000000000000" pitchFamily="2" charset="-78"/>
              </a:rPr>
              <a:t> </a:t>
            </a:r>
            <a:r>
              <a:rPr lang="ar-SA" sz="1200" dirty="0">
                <a:cs typeface="B Nazanin" panose="00000400000000000000" pitchFamily="2" charset="-78"/>
              </a:rPr>
              <a:t>غوطه‌وری پودرهای نرم </a:t>
            </a:r>
            <a:r>
              <a:rPr lang="en-US" sz="1050" dirty="0">
                <a:cs typeface="B Nazanin" panose="00000400000000000000" pitchFamily="2" charset="-78"/>
              </a:rPr>
              <a:t>Ti3AlC2</a:t>
            </a:r>
            <a:r>
              <a:rPr lang="ar-SA" sz="1050" dirty="0">
                <a:cs typeface="B Nazanin" panose="00000400000000000000" pitchFamily="2" charset="-78"/>
              </a:rPr>
              <a:t> </a:t>
            </a:r>
            <a:r>
              <a:rPr lang="ar-SA" sz="1200" dirty="0">
                <a:cs typeface="B Nazanin" panose="00000400000000000000" pitchFamily="2" charset="-78"/>
              </a:rPr>
              <a:t>در محلول آمونیوم فلورید و سپس انجام واکنش شیمیایی هیدروترمال روی این مخلوط است. </a:t>
            </a:r>
            <a:endParaRPr lang="en-US" sz="1200" dirty="0">
              <a:cs typeface="B Nazanin" panose="00000400000000000000" pitchFamily="2" charset="-78"/>
            </a:endParaRPr>
          </a:p>
          <a:p>
            <a:pPr algn="r" rtl="1"/>
            <a:endParaRPr lang="en-US" dirty="0"/>
          </a:p>
          <a:p>
            <a:pPr algn="r" rtl="1"/>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fa-IR" sz="1200" b="1" dirty="0">
                <a:cs typeface="B Nazanin" panose="00000400000000000000" pitchFamily="2" charset="-78"/>
              </a:rPr>
              <a:t>پوسته پوسته شدن راحت به دلیل امواج صوتی حاصل از مکانیسم آزادسازی مرحله به مرحله واکنش هیدروترمال</a:t>
            </a:r>
            <a:endParaRPr lang="en-US" sz="1200" b="1" dirty="0"/>
          </a:p>
          <a:p>
            <a:pPr algn="r" rtl="1"/>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32</a:t>
            </a:fld>
            <a:endParaRPr lang="en-US"/>
          </a:p>
        </p:txBody>
      </p:sp>
    </p:spTree>
    <p:extLst>
      <p:ext uri="{BB962C8B-B14F-4D97-AF65-F5344CB8AC3E}">
        <p14:creationId xmlns:p14="http://schemas.microsoft.com/office/powerpoint/2010/main" val="4238168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fa-IR" sz="1200" b="1" u="none" strike="noStrike" kern="1200" dirty="0">
                <a:solidFill>
                  <a:schemeClr val="tx1"/>
                </a:solidFill>
                <a:effectLst/>
                <a:latin typeface="+mn-lt"/>
                <a:ea typeface="+mn-ea"/>
                <a:cs typeface="+mn-cs"/>
              </a:rPr>
              <a:t>در سال 202 تعداد پتنت های گرنت شده: 10 رتبه</a:t>
            </a:r>
            <a:r>
              <a:rPr lang="fa-IR" sz="1200" b="1" u="none" strike="noStrike" kern="1200" baseline="0" dirty="0">
                <a:solidFill>
                  <a:schemeClr val="tx1"/>
                </a:solidFill>
                <a:effectLst/>
                <a:latin typeface="+mn-lt"/>
                <a:ea typeface="+mn-ea"/>
                <a:cs typeface="+mn-cs"/>
              </a:rPr>
              <a:t> 42. رشد در سال 2020 رتبه ی چهارم را دارد. تعداد کل پتنت های گرنت شده تا سال 2020: 22 تا و رتبه 50 ام</a:t>
            </a:r>
          </a:p>
          <a:p>
            <a:pPr marL="171450" marR="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fa-IR" sz="1200" b="1" u="none" strike="noStrike" kern="1200" baseline="0" dirty="0">
                <a:solidFill>
                  <a:schemeClr val="tx1"/>
                </a:solidFill>
                <a:effectLst/>
                <a:latin typeface="+mn-lt"/>
                <a:ea typeface="+mn-ea"/>
                <a:cs typeface="+mn-cs"/>
              </a:rPr>
              <a:t>در سال 2020 تعداد پتنت های پابلیش شده: 26 و رتبه: 38. رشد در سال 2020 رتبه ی دهم را دارد. تعداد کل پتنت های پابلیش شده تا سال 2020: 64 تا و رتبه 48 ام</a:t>
            </a:r>
          </a:p>
          <a:p>
            <a:pPr marL="0" marR="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fa-IR" sz="1200" b="1" u="none" strike="noStrike" kern="1200" baseline="0" dirty="0">
              <a:solidFill>
                <a:schemeClr val="tx1"/>
              </a:solidFill>
              <a:effectLst/>
              <a:latin typeface="+mn-lt"/>
              <a:ea typeface="+mn-ea"/>
              <a:cs typeface="+mn-cs"/>
            </a:endParaRPr>
          </a:p>
          <a:p>
            <a:pPr marL="0" marR="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lang="fa-IR" sz="1200" b="1" u="none" strike="noStrike" kern="1200" baseline="0" dirty="0">
                <a:solidFill>
                  <a:schemeClr val="tx1"/>
                </a:solidFill>
                <a:effectLst/>
                <a:latin typeface="+mn-lt"/>
                <a:ea typeface="+mn-ea"/>
                <a:cs typeface="+mn-cs"/>
              </a:rPr>
              <a:t>تعداد کل مقالات منتشر شده از مکسین تا سال 2020، 3404 تا مقاله است. </a:t>
            </a:r>
            <a:endParaRPr lang="en-US" sz="1200" b="1" u="none" strike="noStrike" kern="1200" dirty="0">
              <a:solidFill>
                <a:schemeClr val="tx1"/>
              </a:solidFill>
              <a:effectLst/>
              <a:latin typeface="+mn-lt"/>
              <a:ea typeface="+mn-ea"/>
              <a:cs typeface="+mn-cs"/>
            </a:endParaRPr>
          </a:p>
          <a:p>
            <a:pPr algn="r" rtl="1"/>
            <a:endParaRPr lang="fa-IR" b="1" dirty="0"/>
          </a:p>
          <a:p>
            <a:endParaRPr lang="fa-IR" b="1" dirty="0"/>
          </a:p>
          <a:p>
            <a:r>
              <a:rPr lang="en-US" b="1" dirty="0"/>
              <a:t>Average citation per </a:t>
            </a:r>
            <a:r>
              <a:rPr lang="en-US" b="1" dirty="0" err="1"/>
              <a:t>nano</a:t>
            </a:r>
            <a:r>
              <a:rPr lang="en-US" b="1" dirty="0"/>
              <a:t>-article</a:t>
            </a:r>
          </a:p>
          <a:p>
            <a:r>
              <a:rPr lang="en-US" dirty="0"/>
              <a:t>It is the average number of times the nanotechnology articles published within a year have been cited in the Journal Citation Reports.</a:t>
            </a:r>
          </a:p>
          <a:p>
            <a:r>
              <a:rPr lang="en-US" sz="1200" u="none" strike="noStrike" kern="1200" dirty="0">
                <a:solidFill>
                  <a:schemeClr val="tx1"/>
                </a:solidFill>
                <a:effectLst/>
                <a:latin typeface="+mn-lt"/>
                <a:ea typeface="+mn-ea"/>
                <a:cs typeface="+mn-cs"/>
              </a:rPr>
              <a:t/>
            </a:r>
            <a:br>
              <a:rPr lang="en-US" sz="1200" u="none" strike="noStrike" kern="1200" dirty="0">
                <a:solidFill>
                  <a:schemeClr val="tx1"/>
                </a:solidFill>
                <a:effectLst/>
                <a:latin typeface="+mn-lt"/>
                <a:ea typeface="+mn-ea"/>
                <a:cs typeface="+mn-cs"/>
              </a:rPr>
            </a:br>
            <a:r>
              <a:rPr lang="en-US" b="1" dirty="0"/>
              <a:t>Citations to nanotechnology publications</a:t>
            </a:r>
          </a:p>
          <a:p>
            <a:r>
              <a:rPr lang="en-US" dirty="0"/>
              <a:t>The total number of times all records have been cited: This field displays the total number of citations to all of the nanotechnology-related articles in the set of search results.</a:t>
            </a:r>
          </a:p>
          <a:p>
            <a:r>
              <a:rPr lang="en-US" sz="1200" u="none" strike="noStrike" kern="1200" dirty="0">
                <a:solidFill>
                  <a:schemeClr val="tx1"/>
                </a:solidFill>
                <a:effectLst/>
                <a:latin typeface="+mn-lt"/>
                <a:ea typeface="+mn-ea"/>
                <a:cs typeface="+mn-cs"/>
              </a:rPr>
              <a:t/>
            </a:r>
            <a:br>
              <a:rPr lang="en-US" sz="1200" u="none" strike="noStrike" kern="1200" dirty="0">
                <a:solidFill>
                  <a:schemeClr val="tx1"/>
                </a:solidFill>
                <a:effectLst/>
                <a:latin typeface="+mn-lt"/>
                <a:ea typeface="+mn-ea"/>
                <a:cs typeface="+mn-cs"/>
              </a:rPr>
            </a:br>
            <a:r>
              <a:rPr lang="en-US" b="1" dirty="0"/>
              <a:t>h-Index of nanotechnology publications</a:t>
            </a:r>
          </a:p>
          <a:p>
            <a:r>
              <a:rPr lang="en-US" dirty="0"/>
              <a:t>This field displays the h-index count and is based on a list of publications ranked in descending order by the Times Cited count. The h-index is the number of the item/publication in the h rank of the mentioned ranking that has at least "h" citations. For example, an h-index of 20 means 20 items have 20 citations or more. This metric is useful because it discounts the disproportionate weight of highly cited papers or papers that have not yet been cited.</a:t>
            </a:r>
          </a:p>
          <a:p>
            <a:r>
              <a:rPr lang="en-US" sz="1200" u="none" strike="noStrike" kern="1200" dirty="0">
                <a:solidFill>
                  <a:schemeClr val="tx1"/>
                </a:solidFill>
                <a:effectLst/>
                <a:latin typeface="+mn-lt"/>
                <a:ea typeface="+mn-ea"/>
                <a:cs typeface="+mn-cs"/>
              </a:rPr>
              <a:t/>
            </a:r>
            <a:br>
              <a:rPr lang="en-US" sz="1200" u="none" strike="noStrike" kern="1200" dirty="0">
                <a:solidFill>
                  <a:schemeClr val="tx1"/>
                </a:solidFill>
                <a:effectLst/>
                <a:latin typeface="+mn-lt"/>
                <a:ea typeface="+mn-ea"/>
                <a:cs typeface="+mn-cs"/>
              </a:rPr>
            </a:br>
            <a:r>
              <a:rPr lang="en-US" b="1" dirty="0"/>
              <a:t>Nanotechnology publications</a:t>
            </a:r>
          </a:p>
          <a:p>
            <a:r>
              <a:rPr lang="en-US" dirty="0"/>
              <a:t>Number of nanotechnology-related articles indexed in Web of Science (</a:t>
            </a:r>
            <a:r>
              <a:rPr lang="en-US" dirty="0" err="1"/>
              <a:t>WoS</a:t>
            </a:r>
            <a:r>
              <a:rPr lang="en-US" dirty="0"/>
              <a:t>)</a:t>
            </a:r>
          </a:p>
          <a:p>
            <a:endParaRPr lang="en-US" sz="1200" u="none" strike="noStrike" kern="1200" dirty="0">
              <a:solidFill>
                <a:schemeClr val="tx1"/>
              </a:solidFill>
              <a:effectLst/>
              <a:latin typeface="+mn-lt"/>
              <a:ea typeface="+mn-ea"/>
              <a:cs typeface="+mn-cs"/>
            </a:endParaRPr>
          </a:p>
          <a:p>
            <a:r>
              <a:rPr lang="en-US" b="1" dirty="0"/>
              <a:t>Nanotechnology patents in USPTO</a:t>
            </a:r>
          </a:p>
          <a:p>
            <a:r>
              <a:rPr lang="en-US" dirty="0"/>
              <a:t>The indicator shows the number of nanotechnology </a:t>
            </a:r>
            <a:r>
              <a:rPr lang="en-US" b="1" dirty="0">
                <a:solidFill>
                  <a:srgbClr val="00B050"/>
                </a:solidFill>
              </a:rPr>
              <a:t>granted patents </a:t>
            </a:r>
            <a:r>
              <a:rPr lang="en-US" dirty="0"/>
              <a:t>in USPTO. According to ISO/TS 18110 (First Edition 2015-08-15), the definition of nanotechnology patents is “patents that include at least one claim related to nanotechnology or patents classified with an IPC classification code related to nanotechnology such as B82.</a:t>
            </a:r>
          </a:p>
          <a:p>
            <a:r>
              <a:rPr lang="en-US" sz="1200" u="none" strike="noStrike" kern="1200" dirty="0">
                <a:solidFill>
                  <a:schemeClr val="tx1"/>
                </a:solidFill>
                <a:effectLst/>
                <a:latin typeface="+mn-lt"/>
                <a:ea typeface="+mn-ea"/>
                <a:cs typeface="+mn-cs"/>
              </a:rPr>
              <a:t/>
            </a:r>
            <a:br>
              <a:rPr lang="en-US" sz="1200" u="none" strike="noStrike" kern="1200" dirty="0">
                <a:solidFill>
                  <a:schemeClr val="tx1"/>
                </a:solidFill>
                <a:effectLst/>
                <a:latin typeface="+mn-lt"/>
                <a:ea typeface="+mn-ea"/>
                <a:cs typeface="+mn-cs"/>
              </a:rPr>
            </a:br>
            <a:r>
              <a:rPr lang="en-US" b="1" dirty="0"/>
              <a:t>Nanotechnology published patent applications in USPTO</a:t>
            </a:r>
          </a:p>
          <a:p>
            <a:r>
              <a:rPr lang="en-US" dirty="0"/>
              <a:t>The indicator shows the number of nanotechnology patents </a:t>
            </a:r>
            <a:r>
              <a:rPr lang="en-US" b="1" dirty="0"/>
              <a:t>applications published </a:t>
            </a:r>
            <a:r>
              <a:rPr lang="en-US" dirty="0"/>
              <a:t>(but not yet granted) in USPTO. According to ISO/TS 18110 (First Edition 2015-08-15), the definition of nanotechnology patents is “patents that include at least one claim related to nanotechnology or patents classified with an IPC classification code related to nanotechnology such as B82.</a:t>
            </a:r>
          </a:p>
          <a:p>
            <a:r>
              <a:rPr lang="en-US" sz="1200" u="none" strike="noStrike" kern="1200" dirty="0">
                <a:solidFill>
                  <a:schemeClr val="tx1"/>
                </a:solidFill>
                <a:effectLst/>
                <a:latin typeface="+mn-lt"/>
                <a:ea typeface="+mn-ea"/>
                <a:cs typeface="+mn-cs"/>
              </a:rPr>
              <a:t/>
            </a:r>
            <a:br>
              <a:rPr lang="en-US" sz="1200" u="none" strike="noStrike" kern="1200" dirty="0">
                <a:solidFill>
                  <a:schemeClr val="tx1"/>
                </a:solidFill>
                <a:effectLst/>
                <a:latin typeface="+mn-lt"/>
                <a:ea typeface="+mn-ea"/>
                <a:cs typeface="+mn-cs"/>
              </a:rPr>
            </a:br>
            <a:r>
              <a:rPr lang="en-US" sz="1200" u="none" strike="noStrike" kern="1200" dirty="0">
                <a:solidFill>
                  <a:schemeClr val="tx1"/>
                </a:solidFill>
                <a:effectLst/>
                <a:latin typeface="+mn-lt"/>
                <a:ea typeface="+mn-ea"/>
                <a:cs typeface="+mn-cs"/>
              </a:rPr>
              <a:t/>
            </a:r>
            <a:br>
              <a:rPr lang="en-US" sz="1200" u="none" strike="noStrike" kern="1200" dirty="0">
                <a:solidFill>
                  <a:schemeClr val="tx1"/>
                </a:solidFill>
                <a:effectLst/>
                <a:latin typeface="+mn-lt"/>
                <a:ea typeface="+mn-ea"/>
                <a:cs typeface="+mn-cs"/>
              </a:rPr>
            </a:br>
            <a:endParaRPr lang="en-US" sz="1200" u="none" strike="noStrike" kern="1200" dirty="0">
              <a:solidFill>
                <a:schemeClr val="tx1"/>
              </a:solidFill>
              <a:effectLst/>
              <a:latin typeface="+mn-lt"/>
              <a:ea typeface="+mn-ea"/>
              <a:cs typeface="+mn-cs"/>
            </a:endParaRPr>
          </a:p>
          <a:p>
            <a:r>
              <a:rPr lang="en-US" sz="1200" u="none" strike="noStrike" kern="1200" dirty="0">
                <a:solidFill>
                  <a:schemeClr val="tx1"/>
                </a:solidFill>
                <a:effectLst/>
                <a:latin typeface="+mn-lt"/>
                <a:ea typeface="+mn-ea"/>
                <a:cs typeface="+mn-cs"/>
              </a:rPr>
              <a:t/>
            </a:r>
            <a:br>
              <a:rPr lang="en-US" sz="1200" u="none" strike="noStrike" kern="1200" dirty="0">
                <a:solidFill>
                  <a:schemeClr val="tx1"/>
                </a:solidFill>
                <a:effectLst/>
                <a:latin typeface="+mn-lt"/>
                <a:ea typeface="+mn-ea"/>
                <a:cs typeface="+mn-cs"/>
              </a:rPr>
            </a:br>
            <a:r>
              <a:rPr lang="en-US" sz="1200" u="none" strike="noStrike" kern="1200" dirty="0">
                <a:solidFill>
                  <a:schemeClr val="tx1"/>
                </a:solidFill>
                <a:effectLst/>
                <a:latin typeface="+mn-lt"/>
                <a:ea typeface="+mn-ea"/>
                <a:cs typeface="+mn-cs"/>
              </a:rPr>
              <a:t/>
            </a:r>
            <a:br>
              <a:rPr lang="en-US" sz="1200" u="none" strike="noStrike" kern="1200" dirty="0">
                <a:solidFill>
                  <a:schemeClr val="tx1"/>
                </a:solidFill>
                <a:effectLst/>
                <a:latin typeface="+mn-lt"/>
                <a:ea typeface="+mn-ea"/>
                <a:cs typeface="+mn-cs"/>
              </a:rPr>
            </a:br>
            <a:endParaRPr lang="en-US" sz="1200" u="none" strike="noStrike" kern="1200" dirty="0">
              <a:solidFill>
                <a:schemeClr val="tx1"/>
              </a:solidFill>
              <a:effectLst/>
              <a:latin typeface="+mn-lt"/>
              <a:ea typeface="+mn-ea"/>
              <a:cs typeface="+mn-cs"/>
            </a:endParaRPr>
          </a:p>
          <a:p>
            <a:pPr algn="r" rtl="1"/>
            <a:r>
              <a:rPr lang="en-US" sz="3200" b="1" u="none" strike="noStrike" kern="1200" dirty="0">
                <a:solidFill>
                  <a:schemeClr val="tx1"/>
                </a:solidFill>
                <a:effectLst/>
                <a:latin typeface="+mn-lt"/>
                <a:ea typeface="+mn-ea"/>
                <a:cs typeface="+mn-cs"/>
              </a:rPr>
              <a:t/>
            </a:r>
            <a:br>
              <a:rPr lang="en-US" sz="3200" b="1" u="none" strike="noStrike" kern="1200" dirty="0">
                <a:solidFill>
                  <a:schemeClr val="tx1"/>
                </a:solidFill>
                <a:effectLst/>
                <a:latin typeface="+mn-lt"/>
                <a:ea typeface="+mn-ea"/>
                <a:cs typeface="+mn-cs"/>
              </a:rPr>
            </a:br>
            <a:endParaRPr lang="en-US" sz="120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33</a:t>
            </a:fld>
            <a:endParaRPr lang="en-US"/>
          </a:p>
        </p:txBody>
      </p:sp>
    </p:spTree>
    <p:extLst>
      <p:ext uri="{BB962C8B-B14F-4D97-AF65-F5344CB8AC3E}">
        <p14:creationId xmlns:p14="http://schemas.microsoft.com/office/powerpoint/2010/main" val="40378301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مکسین ها در سال 2015 هم رتبه دوم را داشته</a:t>
            </a:r>
            <a:r>
              <a:rPr lang="fa-IR" baseline="0" dirty="0"/>
              <a:t> اند. در این سال رتبه اول مربوط به </a:t>
            </a:r>
            <a:r>
              <a:rPr lang="en-US" baseline="0" dirty="0" err="1"/>
              <a:t>borophene</a:t>
            </a:r>
            <a:r>
              <a:rPr lang="fa-IR" baseline="0" dirty="0"/>
              <a:t> بوده است که جزو ده مورد اول سال 2020 نیست. </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34</a:t>
            </a:fld>
            <a:endParaRPr lang="en-US"/>
          </a:p>
        </p:txBody>
      </p:sp>
    </p:spTree>
    <p:extLst>
      <p:ext uri="{BB962C8B-B14F-4D97-AF65-F5344CB8AC3E}">
        <p14:creationId xmlns:p14="http://schemas.microsoft.com/office/powerpoint/2010/main" val="601645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مکسین ها در سال 2015 هم رتبه دوم را داشته</a:t>
            </a:r>
            <a:r>
              <a:rPr lang="fa-IR" baseline="0" dirty="0"/>
              <a:t> اند. در این سال رتبه اول مربوط به </a:t>
            </a:r>
            <a:r>
              <a:rPr lang="en-US" baseline="0" dirty="0" err="1"/>
              <a:t>borophene</a:t>
            </a:r>
            <a:r>
              <a:rPr lang="fa-IR" baseline="0" dirty="0"/>
              <a:t> بوده است که جزو ده مورد اول سال 2020 نیست. </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35</a:t>
            </a:fld>
            <a:endParaRPr lang="en-US"/>
          </a:p>
        </p:txBody>
      </p:sp>
    </p:spTree>
    <p:extLst>
      <p:ext uri="{BB962C8B-B14F-4D97-AF65-F5344CB8AC3E}">
        <p14:creationId xmlns:p14="http://schemas.microsoft.com/office/powerpoint/2010/main" val="601645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مکسین ها با رشدی که داشته اند، اکنون قابل</a:t>
            </a:r>
            <a:r>
              <a:rPr lang="fa-IR" baseline="0" dirty="0"/>
              <a:t> مقایسه با گرافن (اکساید)، نانولوله ها و ... هستند. </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36</a:t>
            </a:fld>
            <a:endParaRPr lang="en-US"/>
          </a:p>
        </p:txBody>
      </p:sp>
    </p:spTree>
    <p:extLst>
      <p:ext uri="{BB962C8B-B14F-4D97-AF65-F5344CB8AC3E}">
        <p14:creationId xmlns:p14="http://schemas.microsoft.com/office/powerpoint/2010/main" val="14526059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مکسین ها با رشدی که داشته اند، اکنون قابل</a:t>
            </a:r>
            <a:r>
              <a:rPr lang="fa-IR" baseline="0" dirty="0"/>
              <a:t> مقایسه با گرافن (اکساید)، نانولوله ها و ... هستند. </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37</a:t>
            </a:fld>
            <a:endParaRPr lang="en-US"/>
          </a:p>
        </p:txBody>
      </p:sp>
    </p:spTree>
    <p:extLst>
      <p:ext uri="{BB962C8B-B14F-4D97-AF65-F5344CB8AC3E}">
        <p14:creationId xmlns:p14="http://schemas.microsoft.com/office/powerpoint/2010/main" val="14526059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Indiana University-Purdue University Indianapolis</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41</a:t>
            </a:fld>
            <a:endParaRPr lang="en-US"/>
          </a:p>
        </p:txBody>
      </p:sp>
    </p:spTree>
    <p:extLst>
      <p:ext uri="{BB962C8B-B14F-4D97-AF65-F5344CB8AC3E}">
        <p14:creationId xmlns:p14="http://schemas.microsoft.com/office/powerpoint/2010/main" val="32133367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این</a:t>
            </a:r>
            <a:r>
              <a:rPr lang="fa-IR" baseline="0" dirty="0"/>
              <a:t> اسلایدها کاملتر شوند.</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42</a:t>
            </a:fld>
            <a:endParaRPr lang="en-US"/>
          </a:p>
        </p:txBody>
      </p:sp>
    </p:spTree>
    <p:extLst>
      <p:ext uri="{BB962C8B-B14F-4D97-AF65-F5344CB8AC3E}">
        <p14:creationId xmlns:p14="http://schemas.microsoft.com/office/powerpoint/2010/main" val="32042705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en-US" dirty="0"/>
              <a:t>Mohammad.khazaei@ut.ac.ir</a:t>
            </a:r>
          </a:p>
          <a:p>
            <a:pPr algn="r" rtl="1"/>
            <a:endParaRPr lang="fa-IR" dirty="0"/>
          </a:p>
        </p:txBody>
      </p:sp>
      <p:sp>
        <p:nvSpPr>
          <p:cNvPr id="4" name="Slide Number Placeholder 3"/>
          <p:cNvSpPr>
            <a:spLocks noGrp="1"/>
          </p:cNvSpPr>
          <p:nvPr>
            <p:ph type="sldNum" sz="quarter" idx="10"/>
          </p:nvPr>
        </p:nvSpPr>
        <p:spPr/>
        <p:txBody>
          <a:bodyPr/>
          <a:lstStyle/>
          <a:p>
            <a:fld id="{2268BBAB-2424-4486-BC7A-BCB44B3694BD}" type="slidenum">
              <a:rPr lang="en-US" smtClean="0"/>
              <a:t>44</a:t>
            </a:fld>
            <a:endParaRPr lang="en-US"/>
          </a:p>
        </p:txBody>
      </p:sp>
    </p:spTree>
    <p:extLst>
      <p:ext uri="{BB962C8B-B14F-4D97-AF65-F5344CB8AC3E}">
        <p14:creationId xmlns:p14="http://schemas.microsoft.com/office/powerpoint/2010/main" val="25009646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Hossein </a:t>
            </a:r>
            <a:r>
              <a:rPr lang="en-US" b="1" dirty="0" err="1"/>
              <a:t>Riazi</a:t>
            </a:r>
            <a:endParaRPr lang="en-US" b="1" dirty="0"/>
          </a:p>
          <a:p>
            <a:r>
              <a:rPr lang="en-US" b="1" dirty="0"/>
              <a:t>Web of Science </a:t>
            </a:r>
            <a:r>
              <a:rPr lang="en-US" b="1" dirty="0" err="1"/>
              <a:t>ResearcherID</a:t>
            </a:r>
            <a:r>
              <a:rPr lang="en-US" dirty="0"/>
              <a:t> </a:t>
            </a:r>
            <a:r>
              <a:rPr lang="en-US" i="1" dirty="0">
                <a:hlinkClick r:id="rId3" tooltip="The Web of Science ResearcherID links a researcher's publications across all Web of Science Group products, including Web of Science, Publons, and InCites. A researcher can link their publications across all of these products by adding them to their Publons profile."/>
              </a:rPr>
              <a:t></a:t>
            </a:r>
            <a:r>
              <a:rPr lang="en-US" dirty="0"/>
              <a:t/>
            </a:r>
            <a:br>
              <a:rPr lang="en-US" dirty="0"/>
            </a:br>
            <a:r>
              <a:rPr lang="en-US" dirty="0">
                <a:hlinkClick r:id="rId4" tooltip="Copy and share this profile's URL"/>
              </a:rPr>
              <a:t>B-2813-2011</a:t>
            </a:r>
            <a:endParaRPr lang="en-US" dirty="0"/>
          </a:p>
          <a:p>
            <a:r>
              <a:rPr lang="en-US" dirty="0">
                <a:hlinkClick r:id="rId5"/>
              </a:rPr>
              <a:t>Faculty - School of Advanced Medical Technologies; Biomedical informatics group, Tehran University of Medical Sciences</a:t>
            </a:r>
            <a:endParaRPr lang="fa-IR" dirty="0"/>
          </a:p>
          <a:p>
            <a:pPr algn="r" rtl="1"/>
            <a:r>
              <a:rPr lang="fa-IR" dirty="0"/>
              <a:t>سیگما سعی داره</a:t>
            </a:r>
            <a:r>
              <a:rPr lang="fa-IR" baseline="0" dirty="0"/>
              <a:t> با کمک تیم پروفسور گوگتسی مکسین را ارائه کند.</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45</a:t>
            </a:fld>
            <a:endParaRPr lang="en-US"/>
          </a:p>
        </p:txBody>
      </p:sp>
    </p:spTree>
    <p:extLst>
      <p:ext uri="{BB962C8B-B14F-4D97-AF65-F5344CB8AC3E}">
        <p14:creationId xmlns:p14="http://schemas.microsoft.com/office/powerpoint/2010/main" val="3705156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cs typeface="B Nazanin" panose="00000400000000000000" pitchFamily="2" charset="-78"/>
              </a:rPr>
              <a:t>محدودیت اصلی ورود مکس فازها به صنعت، سنتز پودر خالص مکس فازها با خلوص بالا و در مقدار زیاد است.</a:t>
            </a:r>
            <a:endParaRPr lang="en-US" dirty="0">
              <a:cs typeface="B Nazanin" panose="00000400000000000000" pitchFamily="2" charset="-78"/>
            </a:endParaRPr>
          </a:p>
        </p:txBody>
      </p:sp>
      <p:sp>
        <p:nvSpPr>
          <p:cNvPr id="4" name="Slide Number Placeholder 3"/>
          <p:cNvSpPr>
            <a:spLocks noGrp="1"/>
          </p:cNvSpPr>
          <p:nvPr>
            <p:ph type="sldNum" sz="quarter" idx="10"/>
          </p:nvPr>
        </p:nvSpPr>
        <p:spPr/>
        <p:txBody>
          <a:bodyPr/>
          <a:lstStyle/>
          <a:p>
            <a:fld id="{2268BBAB-2424-4486-BC7A-BCB44B3694BD}" type="slidenum">
              <a:rPr lang="en-US" smtClean="0"/>
              <a:t>6</a:t>
            </a:fld>
            <a:endParaRPr lang="en-US"/>
          </a:p>
        </p:txBody>
      </p:sp>
    </p:spTree>
    <p:extLst>
      <p:ext uri="{BB962C8B-B14F-4D97-AF65-F5344CB8AC3E}">
        <p14:creationId xmlns:p14="http://schemas.microsoft.com/office/powerpoint/2010/main" val="13077304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2268BBAB-2424-4486-BC7A-BCB44B3694BD}" type="slidenum">
              <a:rPr lang="en-US" smtClean="0"/>
              <a:t>46</a:t>
            </a:fld>
            <a:endParaRPr lang="en-US"/>
          </a:p>
        </p:txBody>
      </p:sp>
    </p:spTree>
    <p:extLst>
      <p:ext uri="{BB962C8B-B14F-4D97-AF65-F5344CB8AC3E}">
        <p14:creationId xmlns:p14="http://schemas.microsoft.com/office/powerpoint/2010/main" val="31186921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3D2DPrint: </a:t>
            </a:r>
            <a:r>
              <a:rPr lang="en-US" sz="1200" kern="1200" dirty="0">
                <a:solidFill>
                  <a:schemeClr val="tx1"/>
                </a:solidFill>
                <a:effectLst/>
                <a:latin typeface="+mn-lt"/>
                <a:ea typeface="+mn-ea"/>
                <a:cs typeface="+mn-cs"/>
              </a:rPr>
              <a:t>novel 2-Dimensional nanomaterials with novel additive fabrication techniques to develop a unique class of energy storage devices.</a:t>
            </a:r>
            <a:br>
              <a:rPr lang="en-US" sz="1200" kern="1200" dirty="0">
                <a:solidFill>
                  <a:schemeClr val="tx1"/>
                </a:solidFill>
                <a:effectLst/>
                <a:latin typeface="+mn-lt"/>
                <a:ea typeface="+mn-ea"/>
                <a:cs typeface="+mn-cs"/>
              </a:rPr>
            </a:br>
            <a:endParaRPr lang="en-US" dirty="0"/>
          </a:p>
          <a:p>
            <a:endParaRPr lang="fa-IR" dirty="0"/>
          </a:p>
        </p:txBody>
      </p:sp>
      <p:sp>
        <p:nvSpPr>
          <p:cNvPr id="4" name="Slide Number Placeholder 3"/>
          <p:cNvSpPr>
            <a:spLocks noGrp="1"/>
          </p:cNvSpPr>
          <p:nvPr>
            <p:ph type="sldNum" sz="quarter" idx="10"/>
          </p:nvPr>
        </p:nvSpPr>
        <p:spPr/>
        <p:txBody>
          <a:bodyPr/>
          <a:lstStyle/>
          <a:p>
            <a:fld id="{2268BBAB-2424-4486-BC7A-BCB44B3694BD}" type="slidenum">
              <a:rPr lang="en-US" smtClean="0"/>
              <a:t>47</a:t>
            </a:fld>
            <a:endParaRPr lang="en-US"/>
          </a:p>
        </p:txBody>
      </p:sp>
    </p:spTree>
    <p:extLst>
      <p:ext uri="{BB962C8B-B14F-4D97-AF65-F5344CB8AC3E}">
        <p14:creationId xmlns:p14="http://schemas.microsoft.com/office/powerpoint/2010/main" val="22211333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268BBAB-2424-4486-BC7A-BCB44B3694BD}" type="slidenum">
              <a:rPr lang="en-US" smtClean="0"/>
              <a:t>49</a:t>
            </a:fld>
            <a:endParaRPr lang="en-US"/>
          </a:p>
        </p:txBody>
      </p:sp>
    </p:spTree>
    <p:extLst>
      <p:ext uri="{BB962C8B-B14F-4D97-AF65-F5344CB8AC3E}">
        <p14:creationId xmlns:p14="http://schemas.microsoft.com/office/powerpoint/2010/main" val="22529919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r" rtl="1">
              <a:buFont typeface="Arial" panose="020B0604020202020204" pitchFamily="34" charset="0"/>
              <a:buChar char="•"/>
            </a:pPr>
            <a:r>
              <a:rPr lang="fa-IR" sz="1400" b="1" dirty="0"/>
              <a:t>تمامی بودجه تمام پروژه ها از اتحادیه اروپا تامین شده</a:t>
            </a:r>
            <a:r>
              <a:rPr lang="fa-IR" sz="1400" b="1" baseline="0" dirty="0"/>
              <a:t> است.</a:t>
            </a:r>
            <a:endParaRPr lang="en-US" sz="1400" b="1" dirty="0"/>
          </a:p>
        </p:txBody>
      </p:sp>
      <p:sp>
        <p:nvSpPr>
          <p:cNvPr id="4" name="Slide Number Placeholder 3"/>
          <p:cNvSpPr>
            <a:spLocks noGrp="1"/>
          </p:cNvSpPr>
          <p:nvPr>
            <p:ph type="sldNum" sz="quarter" idx="10"/>
          </p:nvPr>
        </p:nvSpPr>
        <p:spPr/>
        <p:txBody>
          <a:bodyPr/>
          <a:lstStyle/>
          <a:p>
            <a:fld id="{2268BBAB-2424-4486-BC7A-BCB44B3694BD}" type="slidenum">
              <a:rPr lang="en-US" smtClean="0"/>
              <a:t>50</a:t>
            </a:fld>
            <a:endParaRPr lang="en-US"/>
          </a:p>
        </p:txBody>
      </p:sp>
    </p:spTree>
    <p:extLst>
      <p:ext uri="{BB962C8B-B14F-4D97-AF65-F5344CB8AC3E}">
        <p14:creationId xmlns:p14="http://schemas.microsoft.com/office/powerpoint/2010/main" val="4732502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Participants: Lithuania</a:t>
            </a:r>
            <a:r>
              <a:rPr lang="en-US" dirty="0"/>
              <a:t> </a:t>
            </a:r>
            <a:r>
              <a:rPr lang="en-US" sz="1200" b="0" i="0" u="none" strike="noStrike" kern="1200" dirty="0">
                <a:solidFill>
                  <a:schemeClr val="tx1"/>
                </a:solidFill>
                <a:effectLst/>
                <a:latin typeface="+mn-lt"/>
                <a:ea typeface="+mn-ea"/>
                <a:cs typeface="+mn-cs"/>
              </a:rPr>
              <a:t>Sweden</a:t>
            </a:r>
            <a:r>
              <a:rPr lang="en-US" dirty="0"/>
              <a:t> </a:t>
            </a:r>
            <a:r>
              <a:rPr lang="en-US" sz="1200" b="0" i="0" u="none" strike="noStrike" kern="1200" dirty="0">
                <a:solidFill>
                  <a:schemeClr val="tx1"/>
                </a:solidFill>
                <a:effectLst/>
                <a:latin typeface="+mn-lt"/>
                <a:ea typeface="+mn-ea"/>
                <a:cs typeface="+mn-cs"/>
              </a:rPr>
              <a:t>Slovakia</a:t>
            </a:r>
            <a:r>
              <a:rPr lang="en-US" dirty="0"/>
              <a:t> </a:t>
            </a:r>
            <a:r>
              <a:rPr lang="en-US" sz="1200" b="0" i="0" u="none" strike="noStrike" kern="1200" dirty="0">
                <a:solidFill>
                  <a:schemeClr val="tx1"/>
                </a:solidFill>
                <a:effectLst/>
                <a:latin typeface="+mn-lt"/>
                <a:ea typeface="+mn-ea"/>
                <a:cs typeface="+mn-cs"/>
              </a:rPr>
              <a:t>Denmark</a:t>
            </a:r>
            <a:r>
              <a:rPr lang="en-US" dirty="0"/>
              <a:t> </a:t>
            </a:r>
            <a:r>
              <a:rPr lang="en-US" sz="1200" b="0" i="0" u="none" strike="noStrike" kern="1200" dirty="0">
                <a:solidFill>
                  <a:schemeClr val="tx1"/>
                </a:solidFill>
                <a:effectLst/>
                <a:latin typeface="+mn-lt"/>
                <a:ea typeface="+mn-ea"/>
                <a:cs typeface="+mn-cs"/>
              </a:rPr>
              <a:t>Latvia</a:t>
            </a:r>
            <a:r>
              <a:rPr lang="en-US" dirty="0"/>
              <a:t> </a:t>
            </a:r>
            <a:r>
              <a:rPr lang="en-US" sz="1200" b="0" i="0" u="none" strike="noStrike" kern="1200" dirty="0">
                <a:solidFill>
                  <a:schemeClr val="tx1"/>
                </a:solidFill>
                <a:effectLst/>
                <a:latin typeface="+mn-lt"/>
                <a:ea typeface="+mn-ea"/>
                <a:cs typeface="+mn-cs"/>
              </a:rPr>
              <a:t>Ukraine</a:t>
            </a:r>
            <a:r>
              <a:rPr lang="en-US" dirty="0"/>
              <a:t> </a:t>
            </a:r>
            <a:r>
              <a:rPr lang="en-US" sz="1200" b="0" i="0" u="none" strike="noStrike" kern="1200" dirty="0" err="1">
                <a:solidFill>
                  <a:schemeClr val="tx1"/>
                </a:solidFill>
                <a:effectLst/>
                <a:latin typeface="+mn-lt"/>
                <a:ea typeface="+mn-ea"/>
                <a:cs typeface="+mn-cs"/>
              </a:rPr>
              <a:t>Czechia</a:t>
            </a:r>
            <a:r>
              <a:rPr lang="en-US" dirty="0"/>
              <a:t> </a:t>
            </a:r>
            <a:r>
              <a:rPr lang="en-US" sz="1200" b="0" i="0" u="none" strike="noStrike" kern="1200" dirty="0">
                <a:solidFill>
                  <a:schemeClr val="tx1"/>
                </a:solidFill>
                <a:effectLst/>
                <a:latin typeface="+mn-lt"/>
                <a:ea typeface="+mn-ea"/>
                <a:cs typeface="+mn-cs"/>
              </a:rPr>
              <a:t>Lithuania</a:t>
            </a:r>
            <a:r>
              <a:rPr lang="en-US" dirty="0"/>
              <a:t> </a:t>
            </a:r>
          </a:p>
          <a:p>
            <a:r>
              <a:rPr lang="en-US" dirty="0"/>
              <a:t>Partners: Belarus US</a:t>
            </a:r>
          </a:p>
          <a:p>
            <a:pPr algn="r" rtl="1"/>
            <a:r>
              <a:rPr lang="fa-IR" dirty="0"/>
              <a:t>کل بودجه از اتحادیه اروپا تامین شده</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53</a:t>
            </a:fld>
            <a:endParaRPr lang="en-US"/>
          </a:p>
        </p:txBody>
      </p:sp>
    </p:spTree>
    <p:extLst>
      <p:ext uri="{BB962C8B-B14F-4D97-AF65-F5344CB8AC3E}">
        <p14:creationId xmlns:p14="http://schemas.microsoft.com/office/powerpoint/2010/main" val="3329827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Participants: Lithuania</a:t>
            </a:r>
            <a:r>
              <a:rPr lang="en-US" dirty="0"/>
              <a:t> </a:t>
            </a:r>
            <a:r>
              <a:rPr lang="en-US" sz="1200" b="0" i="0" u="none" strike="noStrike" kern="1200" dirty="0">
                <a:solidFill>
                  <a:schemeClr val="tx1"/>
                </a:solidFill>
                <a:effectLst/>
                <a:latin typeface="+mn-lt"/>
                <a:ea typeface="+mn-ea"/>
                <a:cs typeface="+mn-cs"/>
              </a:rPr>
              <a:t>Sweden</a:t>
            </a:r>
            <a:r>
              <a:rPr lang="en-US" dirty="0"/>
              <a:t> </a:t>
            </a:r>
            <a:r>
              <a:rPr lang="en-US" sz="1200" b="0" i="0" u="none" strike="noStrike" kern="1200" dirty="0">
                <a:solidFill>
                  <a:schemeClr val="tx1"/>
                </a:solidFill>
                <a:effectLst/>
                <a:latin typeface="+mn-lt"/>
                <a:ea typeface="+mn-ea"/>
                <a:cs typeface="+mn-cs"/>
              </a:rPr>
              <a:t>Slovakia</a:t>
            </a:r>
            <a:r>
              <a:rPr lang="en-US" dirty="0"/>
              <a:t> </a:t>
            </a:r>
            <a:r>
              <a:rPr lang="en-US" sz="1200" b="0" i="0" u="none" strike="noStrike" kern="1200" dirty="0">
                <a:solidFill>
                  <a:schemeClr val="tx1"/>
                </a:solidFill>
                <a:effectLst/>
                <a:latin typeface="+mn-lt"/>
                <a:ea typeface="+mn-ea"/>
                <a:cs typeface="+mn-cs"/>
              </a:rPr>
              <a:t>Denmark</a:t>
            </a:r>
            <a:r>
              <a:rPr lang="en-US" dirty="0"/>
              <a:t> </a:t>
            </a:r>
            <a:r>
              <a:rPr lang="en-US" sz="1200" b="0" i="0" u="none" strike="noStrike" kern="1200" dirty="0">
                <a:solidFill>
                  <a:schemeClr val="tx1"/>
                </a:solidFill>
                <a:effectLst/>
                <a:latin typeface="+mn-lt"/>
                <a:ea typeface="+mn-ea"/>
                <a:cs typeface="+mn-cs"/>
              </a:rPr>
              <a:t>Latvia</a:t>
            </a:r>
            <a:r>
              <a:rPr lang="en-US" dirty="0"/>
              <a:t> </a:t>
            </a:r>
            <a:r>
              <a:rPr lang="en-US" sz="1200" b="0" i="0" u="none" strike="noStrike" kern="1200" dirty="0">
                <a:solidFill>
                  <a:schemeClr val="tx1"/>
                </a:solidFill>
                <a:effectLst/>
                <a:latin typeface="+mn-lt"/>
                <a:ea typeface="+mn-ea"/>
                <a:cs typeface="+mn-cs"/>
              </a:rPr>
              <a:t>Ukraine</a:t>
            </a:r>
            <a:r>
              <a:rPr lang="en-US" dirty="0"/>
              <a:t> </a:t>
            </a:r>
            <a:r>
              <a:rPr lang="en-US" sz="1200" b="0" i="0" u="none" strike="noStrike" kern="1200" dirty="0" err="1">
                <a:solidFill>
                  <a:schemeClr val="tx1"/>
                </a:solidFill>
                <a:effectLst/>
                <a:latin typeface="+mn-lt"/>
                <a:ea typeface="+mn-ea"/>
                <a:cs typeface="+mn-cs"/>
              </a:rPr>
              <a:t>Czechia</a:t>
            </a:r>
            <a:endParaRPr lang="en-US" dirty="0"/>
          </a:p>
          <a:p>
            <a:r>
              <a:rPr lang="en-US" dirty="0"/>
              <a:t>Partners: Belarus US</a:t>
            </a:r>
          </a:p>
          <a:p>
            <a:pPr algn="r" rtl="1"/>
            <a:r>
              <a:rPr lang="fa-IR" dirty="0"/>
              <a:t>کل بودجه از اتحادیه اروپا تامین شده</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54</a:t>
            </a:fld>
            <a:endParaRPr lang="en-US"/>
          </a:p>
        </p:txBody>
      </p:sp>
    </p:spTree>
    <p:extLst>
      <p:ext uri="{BB962C8B-B14F-4D97-AF65-F5344CB8AC3E}">
        <p14:creationId xmlns:p14="http://schemas.microsoft.com/office/powerpoint/2010/main" val="41201883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کل بودجه از اتحادیه اروپا تامین شده</a:t>
            </a:r>
          </a:p>
        </p:txBody>
      </p:sp>
      <p:sp>
        <p:nvSpPr>
          <p:cNvPr id="4" name="Slide Number Placeholder 3"/>
          <p:cNvSpPr>
            <a:spLocks noGrp="1"/>
          </p:cNvSpPr>
          <p:nvPr>
            <p:ph type="sldNum" sz="quarter" idx="10"/>
          </p:nvPr>
        </p:nvSpPr>
        <p:spPr/>
        <p:txBody>
          <a:bodyPr/>
          <a:lstStyle/>
          <a:p>
            <a:fld id="{2268BBAB-2424-4486-BC7A-BCB44B3694BD}" type="slidenum">
              <a:rPr lang="en-US" smtClean="0"/>
              <a:t>55</a:t>
            </a:fld>
            <a:endParaRPr lang="en-US"/>
          </a:p>
        </p:txBody>
      </p:sp>
    </p:spTree>
    <p:extLst>
      <p:ext uri="{BB962C8B-B14F-4D97-AF65-F5344CB8AC3E}">
        <p14:creationId xmlns:p14="http://schemas.microsoft.com/office/powerpoint/2010/main" val="28980614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کل بودجه از اتحادیه اروپا تامین شده</a:t>
            </a:r>
          </a:p>
        </p:txBody>
      </p:sp>
      <p:sp>
        <p:nvSpPr>
          <p:cNvPr id="4" name="Slide Number Placeholder 3"/>
          <p:cNvSpPr>
            <a:spLocks noGrp="1"/>
          </p:cNvSpPr>
          <p:nvPr>
            <p:ph type="sldNum" sz="quarter" idx="10"/>
          </p:nvPr>
        </p:nvSpPr>
        <p:spPr/>
        <p:txBody>
          <a:bodyPr/>
          <a:lstStyle/>
          <a:p>
            <a:fld id="{2268BBAB-2424-4486-BC7A-BCB44B3694BD}" type="slidenum">
              <a:rPr lang="en-US" smtClean="0"/>
              <a:t>56</a:t>
            </a:fld>
            <a:endParaRPr lang="en-US"/>
          </a:p>
        </p:txBody>
      </p:sp>
    </p:spTree>
    <p:extLst>
      <p:ext uri="{BB962C8B-B14F-4D97-AF65-F5344CB8AC3E}">
        <p14:creationId xmlns:p14="http://schemas.microsoft.com/office/powerpoint/2010/main" val="17096827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ایرلند</a:t>
            </a:r>
          </a:p>
          <a:p>
            <a:pPr algn="r" rtl="1"/>
            <a:r>
              <a:rPr lang="fa-IR" dirty="0"/>
              <a:t>کل بودجه از اتحادیه اروپا تامین شده</a:t>
            </a:r>
          </a:p>
          <a:p>
            <a:pPr algn="r" rtl="1"/>
            <a:endParaRPr lang="fa-IR" dirty="0"/>
          </a:p>
          <a:p>
            <a:pPr algn="r" rtl="1"/>
            <a:r>
              <a:rPr lang="fa-IR" dirty="0"/>
              <a:t>از مواد نانومواد</a:t>
            </a:r>
            <a:r>
              <a:rPr lang="fa-IR" baseline="0" dirty="0"/>
              <a:t> دیگر هم در تهیه الکترودها استفاده شده. مکسین یکی از گزینه هاست.</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57</a:t>
            </a:fld>
            <a:endParaRPr lang="en-US"/>
          </a:p>
        </p:txBody>
      </p:sp>
    </p:spTree>
    <p:extLst>
      <p:ext uri="{BB962C8B-B14F-4D97-AF65-F5344CB8AC3E}">
        <p14:creationId xmlns:p14="http://schemas.microsoft.com/office/powerpoint/2010/main" val="37335854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ایتالیا</a:t>
            </a:r>
          </a:p>
          <a:p>
            <a:pPr algn="r" rtl="1"/>
            <a:r>
              <a:rPr lang="fa-IR" dirty="0"/>
              <a:t>کل بودجه از اتحادیه اروپا تامین شده</a:t>
            </a:r>
          </a:p>
          <a:p>
            <a:pPr algn="l" rtl="0"/>
            <a:r>
              <a:rPr lang="en-US" dirty="0"/>
              <a:t>Laura Fusco</a:t>
            </a:r>
            <a:endParaRPr lang="fa-IR" dirty="0"/>
          </a:p>
          <a:p>
            <a:pPr algn="l" rtl="0"/>
            <a:r>
              <a:rPr lang="en-US" dirty="0"/>
              <a:t>After receiving a </a:t>
            </a:r>
            <a:r>
              <a:rPr lang="en-US" dirty="0">
                <a:hlinkClick r:id="rId3"/>
              </a:rPr>
              <a:t>M.Sc</a:t>
            </a:r>
            <a:r>
              <a:rPr lang="en-US" dirty="0"/>
              <a:t>. in Medical Biotechnologies, in 2018 Dr. Fusco earned a Ph.D. in Chemistry from the Univ. of Trieste (Italy) with an H2020 project. She integrated her research at </a:t>
            </a:r>
            <a:r>
              <a:rPr lang="en-US" dirty="0" err="1"/>
              <a:t>Karolinska</a:t>
            </a:r>
            <a:r>
              <a:rPr lang="en-US" dirty="0"/>
              <a:t> </a:t>
            </a:r>
            <a:r>
              <a:rPr lang="en-US" dirty="0" err="1"/>
              <a:t>Institutet</a:t>
            </a:r>
            <a:r>
              <a:rPr lang="en-US" dirty="0"/>
              <a:t> and at Sidra Medicine (Qatar) in the framework of an H2020-MSCA-RISE project. She is a Postdoc at the Univ. of Padua (Italy) working on a project supported by the European Space Agency. In 2021, she was awarded a Marie </a:t>
            </a:r>
            <a:r>
              <a:rPr lang="en-US" dirty="0" err="1"/>
              <a:t>Sklodowska</a:t>
            </a:r>
            <a:r>
              <a:rPr lang="en-US" dirty="0"/>
              <a:t>-Curie Action “Global Individual Fellowships” (H2020-MCSA-GF).</a:t>
            </a:r>
            <a:endParaRPr lang="fa-IR" dirty="0"/>
          </a:p>
        </p:txBody>
      </p:sp>
      <p:sp>
        <p:nvSpPr>
          <p:cNvPr id="4" name="Slide Number Placeholder 3"/>
          <p:cNvSpPr>
            <a:spLocks noGrp="1"/>
          </p:cNvSpPr>
          <p:nvPr>
            <p:ph type="sldNum" sz="quarter" idx="10"/>
          </p:nvPr>
        </p:nvSpPr>
        <p:spPr/>
        <p:txBody>
          <a:bodyPr/>
          <a:lstStyle/>
          <a:p>
            <a:fld id="{2268BBAB-2424-4486-BC7A-BCB44B3694BD}" type="slidenum">
              <a:rPr lang="en-US" smtClean="0"/>
              <a:t>58</a:t>
            </a:fld>
            <a:endParaRPr lang="en-US"/>
          </a:p>
        </p:txBody>
      </p:sp>
    </p:spTree>
    <p:extLst>
      <p:ext uri="{BB962C8B-B14F-4D97-AF65-F5344CB8AC3E}">
        <p14:creationId xmlns:p14="http://schemas.microsoft.com/office/powerpoint/2010/main" val="1839618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معیار</a:t>
            </a:r>
            <a:r>
              <a:rPr lang="fa-IR" baseline="0" dirty="0"/>
              <a:t> دما: 1500 درجه سانتی گراد و بالاتر: زیاد</a:t>
            </a:r>
          </a:p>
          <a:p>
            <a:pPr algn="r" rtl="1"/>
            <a:r>
              <a:rPr lang="fa-IR" baseline="0" dirty="0"/>
              <a:t> کمتر از 1000-1100 درجه سانتی گراد: کم</a:t>
            </a:r>
          </a:p>
          <a:p>
            <a:pPr algn="r" rtl="1"/>
            <a:r>
              <a:rPr lang="fa-IR" baseline="0" dirty="0"/>
              <a:t>حد وسط: متوسط</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7</a:t>
            </a:fld>
            <a:endParaRPr lang="en-US"/>
          </a:p>
        </p:txBody>
      </p:sp>
    </p:spTree>
    <p:extLst>
      <p:ext uri="{BB962C8B-B14F-4D97-AF65-F5344CB8AC3E}">
        <p14:creationId xmlns:p14="http://schemas.microsoft.com/office/powerpoint/2010/main" val="8298116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ایتالیا</a:t>
            </a:r>
          </a:p>
          <a:p>
            <a:pPr algn="r" rtl="1"/>
            <a:r>
              <a:rPr lang="fa-IR" dirty="0"/>
              <a:t>کل بودجه از اتحادیه اروپا تامین شده</a:t>
            </a:r>
          </a:p>
          <a:p>
            <a:pPr algn="l" rtl="0"/>
            <a:r>
              <a:rPr lang="en-US" dirty="0"/>
              <a:t>Laura Fusco</a:t>
            </a:r>
            <a:endParaRPr lang="fa-IR" dirty="0"/>
          </a:p>
          <a:p>
            <a:pPr algn="l" rtl="0"/>
            <a:r>
              <a:rPr lang="en-US" dirty="0"/>
              <a:t>After receiving a </a:t>
            </a:r>
            <a:r>
              <a:rPr lang="en-US" dirty="0">
                <a:hlinkClick r:id="rId3"/>
              </a:rPr>
              <a:t>M.Sc</a:t>
            </a:r>
            <a:r>
              <a:rPr lang="en-US" dirty="0"/>
              <a:t>. in Medical Biotechnologies, in 2018 Dr. Fusco earned a Ph.D. in Chemistry from the Univ. of Trieste (Italy) with an H2020 project. She integrated her research at </a:t>
            </a:r>
            <a:r>
              <a:rPr lang="en-US" dirty="0" err="1"/>
              <a:t>Karolinska</a:t>
            </a:r>
            <a:r>
              <a:rPr lang="en-US" dirty="0"/>
              <a:t> </a:t>
            </a:r>
            <a:r>
              <a:rPr lang="en-US" dirty="0" err="1"/>
              <a:t>Institutet</a:t>
            </a:r>
            <a:r>
              <a:rPr lang="en-US" dirty="0"/>
              <a:t> and at Sidra Medicine (Qatar) in the framework of an H2020-MSCA-RISE project. She is a Postdoc at the Univ. of Padua (Italy) working on a project supported by the European Space Agency. In 2021, she was awarded a Marie </a:t>
            </a:r>
            <a:r>
              <a:rPr lang="en-US" dirty="0" err="1"/>
              <a:t>Sklodowska</a:t>
            </a:r>
            <a:r>
              <a:rPr lang="en-US" dirty="0"/>
              <a:t>-Curie Action “Global Individual Fellowships” (H2020-MCSA-GF).</a:t>
            </a:r>
            <a:endParaRPr lang="fa-IR" dirty="0"/>
          </a:p>
        </p:txBody>
      </p:sp>
      <p:sp>
        <p:nvSpPr>
          <p:cNvPr id="4" name="Slide Number Placeholder 3"/>
          <p:cNvSpPr>
            <a:spLocks noGrp="1"/>
          </p:cNvSpPr>
          <p:nvPr>
            <p:ph type="sldNum" sz="quarter" idx="10"/>
          </p:nvPr>
        </p:nvSpPr>
        <p:spPr/>
        <p:txBody>
          <a:bodyPr/>
          <a:lstStyle/>
          <a:p>
            <a:fld id="{2268BBAB-2424-4486-BC7A-BCB44B3694BD}" type="slidenum">
              <a:rPr lang="en-US" smtClean="0"/>
              <a:t>59</a:t>
            </a:fld>
            <a:endParaRPr lang="en-US"/>
          </a:p>
        </p:txBody>
      </p:sp>
    </p:spTree>
    <p:extLst>
      <p:ext uri="{BB962C8B-B14F-4D97-AF65-F5344CB8AC3E}">
        <p14:creationId xmlns:p14="http://schemas.microsoft.com/office/powerpoint/2010/main" val="11313614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کل بودجه از اتحادیه اروپا تامین شده</a:t>
            </a:r>
          </a:p>
        </p:txBody>
      </p:sp>
      <p:sp>
        <p:nvSpPr>
          <p:cNvPr id="4" name="Slide Number Placeholder 3"/>
          <p:cNvSpPr>
            <a:spLocks noGrp="1"/>
          </p:cNvSpPr>
          <p:nvPr>
            <p:ph type="sldNum" sz="quarter" idx="10"/>
          </p:nvPr>
        </p:nvSpPr>
        <p:spPr/>
        <p:txBody>
          <a:bodyPr/>
          <a:lstStyle/>
          <a:p>
            <a:fld id="{2268BBAB-2424-4486-BC7A-BCB44B3694BD}" type="slidenum">
              <a:rPr lang="en-US" smtClean="0"/>
              <a:t>60</a:t>
            </a:fld>
            <a:endParaRPr lang="en-US"/>
          </a:p>
        </p:txBody>
      </p:sp>
    </p:spTree>
    <p:extLst>
      <p:ext uri="{BB962C8B-B14F-4D97-AF65-F5344CB8AC3E}">
        <p14:creationId xmlns:p14="http://schemas.microsoft.com/office/powerpoint/2010/main" val="20803101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کل بودجه از اتحادیه اروپا تامین شده</a:t>
            </a:r>
          </a:p>
        </p:txBody>
      </p:sp>
      <p:sp>
        <p:nvSpPr>
          <p:cNvPr id="4" name="Slide Number Placeholder 3"/>
          <p:cNvSpPr>
            <a:spLocks noGrp="1"/>
          </p:cNvSpPr>
          <p:nvPr>
            <p:ph type="sldNum" sz="quarter" idx="10"/>
          </p:nvPr>
        </p:nvSpPr>
        <p:spPr/>
        <p:txBody>
          <a:bodyPr/>
          <a:lstStyle/>
          <a:p>
            <a:fld id="{2268BBAB-2424-4486-BC7A-BCB44B3694BD}" type="slidenum">
              <a:rPr lang="en-US" smtClean="0"/>
              <a:t>61</a:t>
            </a:fld>
            <a:endParaRPr lang="en-US"/>
          </a:p>
        </p:txBody>
      </p:sp>
    </p:spTree>
    <p:extLst>
      <p:ext uri="{BB962C8B-B14F-4D97-AF65-F5344CB8AC3E}">
        <p14:creationId xmlns:p14="http://schemas.microsoft.com/office/powerpoint/2010/main" val="20270931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چک</a:t>
            </a:r>
          </a:p>
          <a:p>
            <a:pPr algn="r" rtl="1"/>
            <a:r>
              <a:rPr lang="fa-IR" dirty="0"/>
              <a:t>کل بودجه از اتحادیه اروپا تامین شده</a:t>
            </a:r>
          </a:p>
        </p:txBody>
      </p:sp>
      <p:sp>
        <p:nvSpPr>
          <p:cNvPr id="4" name="Slide Number Placeholder 3"/>
          <p:cNvSpPr>
            <a:spLocks noGrp="1"/>
          </p:cNvSpPr>
          <p:nvPr>
            <p:ph type="sldNum" sz="quarter" idx="10"/>
          </p:nvPr>
        </p:nvSpPr>
        <p:spPr/>
        <p:txBody>
          <a:bodyPr/>
          <a:lstStyle/>
          <a:p>
            <a:fld id="{2268BBAB-2424-4486-BC7A-BCB44B3694BD}" type="slidenum">
              <a:rPr lang="en-US" smtClean="0"/>
              <a:t>62</a:t>
            </a:fld>
            <a:endParaRPr lang="en-US"/>
          </a:p>
        </p:txBody>
      </p:sp>
    </p:spTree>
    <p:extLst>
      <p:ext uri="{BB962C8B-B14F-4D97-AF65-F5344CB8AC3E}">
        <p14:creationId xmlns:p14="http://schemas.microsoft.com/office/powerpoint/2010/main" val="25973816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چک</a:t>
            </a:r>
          </a:p>
          <a:p>
            <a:pPr algn="r" rtl="1"/>
            <a:r>
              <a:rPr lang="fa-IR" dirty="0"/>
              <a:t>کل بودجه از اتحادیه اروپا تامین شده</a:t>
            </a:r>
          </a:p>
        </p:txBody>
      </p:sp>
      <p:sp>
        <p:nvSpPr>
          <p:cNvPr id="4" name="Slide Number Placeholder 3"/>
          <p:cNvSpPr>
            <a:spLocks noGrp="1"/>
          </p:cNvSpPr>
          <p:nvPr>
            <p:ph type="sldNum" sz="quarter" idx="10"/>
          </p:nvPr>
        </p:nvSpPr>
        <p:spPr/>
        <p:txBody>
          <a:bodyPr/>
          <a:lstStyle/>
          <a:p>
            <a:fld id="{2268BBAB-2424-4486-BC7A-BCB44B3694BD}" type="slidenum">
              <a:rPr lang="en-US" smtClean="0"/>
              <a:t>63</a:t>
            </a:fld>
            <a:endParaRPr lang="en-US"/>
          </a:p>
        </p:txBody>
      </p:sp>
    </p:spTree>
    <p:extLst>
      <p:ext uri="{BB962C8B-B14F-4D97-AF65-F5344CB8AC3E}">
        <p14:creationId xmlns:p14="http://schemas.microsoft.com/office/powerpoint/2010/main" val="34652624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a:t>کل بودجه از اتحادیه اروپا تامین شده</a:t>
            </a:r>
          </a:p>
          <a:p>
            <a:pPr algn="r" rtl="1"/>
            <a:endParaRPr lang="fa-IR" dirty="0"/>
          </a:p>
        </p:txBody>
      </p:sp>
      <p:sp>
        <p:nvSpPr>
          <p:cNvPr id="4" name="Slide Number Placeholder 3"/>
          <p:cNvSpPr>
            <a:spLocks noGrp="1"/>
          </p:cNvSpPr>
          <p:nvPr>
            <p:ph type="sldNum" sz="quarter" idx="10"/>
          </p:nvPr>
        </p:nvSpPr>
        <p:spPr/>
        <p:txBody>
          <a:bodyPr/>
          <a:lstStyle/>
          <a:p>
            <a:fld id="{2268BBAB-2424-4486-BC7A-BCB44B3694BD}" type="slidenum">
              <a:rPr lang="en-US" smtClean="0"/>
              <a:t>64</a:t>
            </a:fld>
            <a:endParaRPr lang="en-US"/>
          </a:p>
        </p:txBody>
      </p:sp>
    </p:spTree>
    <p:extLst>
      <p:ext uri="{BB962C8B-B14F-4D97-AF65-F5344CB8AC3E}">
        <p14:creationId xmlns:p14="http://schemas.microsoft.com/office/powerpoint/2010/main" val="40007230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b="1" dirty="0"/>
              <a:t>کل بودجه از اتحادیه اروپا تامین شده</a:t>
            </a:r>
          </a:p>
          <a:p>
            <a:pPr algn="r" rtl="1"/>
            <a:endParaRPr lang="fa-IR" dirty="0"/>
          </a:p>
        </p:txBody>
      </p:sp>
      <p:sp>
        <p:nvSpPr>
          <p:cNvPr id="4" name="Slide Number Placeholder 3"/>
          <p:cNvSpPr>
            <a:spLocks noGrp="1"/>
          </p:cNvSpPr>
          <p:nvPr>
            <p:ph type="sldNum" sz="quarter" idx="10"/>
          </p:nvPr>
        </p:nvSpPr>
        <p:spPr/>
        <p:txBody>
          <a:bodyPr/>
          <a:lstStyle/>
          <a:p>
            <a:fld id="{2268BBAB-2424-4486-BC7A-BCB44B3694BD}" type="slidenum">
              <a:rPr lang="en-US" smtClean="0"/>
              <a:t>65</a:t>
            </a:fld>
            <a:endParaRPr lang="en-US"/>
          </a:p>
        </p:txBody>
      </p:sp>
    </p:spTree>
    <p:extLst>
      <p:ext uri="{BB962C8B-B14F-4D97-AF65-F5344CB8AC3E}">
        <p14:creationId xmlns:p14="http://schemas.microsoft.com/office/powerpoint/2010/main" val="36456842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a:t>کل بودجه از اتحادیه اروپا تامین شده</a:t>
            </a:r>
          </a:p>
          <a:p>
            <a:pPr algn="r" rtl="1"/>
            <a:endParaRPr lang="fa-IR" dirty="0"/>
          </a:p>
          <a:p>
            <a:endParaRPr lang="fa-IR" dirty="0"/>
          </a:p>
        </p:txBody>
      </p:sp>
      <p:sp>
        <p:nvSpPr>
          <p:cNvPr id="4" name="Slide Number Placeholder 3"/>
          <p:cNvSpPr>
            <a:spLocks noGrp="1"/>
          </p:cNvSpPr>
          <p:nvPr>
            <p:ph type="sldNum" sz="quarter" idx="10"/>
          </p:nvPr>
        </p:nvSpPr>
        <p:spPr/>
        <p:txBody>
          <a:bodyPr/>
          <a:lstStyle/>
          <a:p>
            <a:fld id="{2268BBAB-2424-4486-BC7A-BCB44B3694BD}" type="slidenum">
              <a:rPr lang="en-US" smtClean="0"/>
              <a:t>66</a:t>
            </a:fld>
            <a:endParaRPr lang="en-US"/>
          </a:p>
        </p:txBody>
      </p:sp>
    </p:spTree>
    <p:extLst>
      <p:ext uri="{BB962C8B-B14F-4D97-AF65-F5344CB8AC3E}">
        <p14:creationId xmlns:p14="http://schemas.microsoft.com/office/powerpoint/2010/main" val="16442700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USA, UK, Ireland, India</a:t>
            </a:r>
          </a:p>
          <a:p>
            <a:endParaRPr lang="en-US" dirty="0"/>
          </a:p>
          <a:p>
            <a:pPr algn="r" rtl="1"/>
            <a:r>
              <a:rPr lang="fa-IR" dirty="0"/>
              <a:t>مکسین هایی که تولید می‌کند:</a:t>
            </a:r>
            <a:r>
              <a:rPr lang="fa-IR" baseline="0" dirty="0"/>
              <a:t> </a:t>
            </a:r>
            <a:r>
              <a:rPr lang="en-US" b="1" baseline="0" dirty="0"/>
              <a:t>Ti3C2</a:t>
            </a:r>
            <a:r>
              <a:rPr lang="fa-IR" b="1" baseline="0" dirty="0"/>
              <a:t>، </a:t>
            </a:r>
            <a:r>
              <a:rPr lang="en-US" b="1" baseline="0" dirty="0"/>
              <a:t>Ti3AlC2</a:t>
            </a:r>
            <a:r>
              <a:rPr lang="fa-IR" b="1" baseline="0" dirty="0"/>
              <a:t>، </a:t>
            </a:r>
            <a:r>
              <a:rPr lang="en-US" b="1" baseline="0" dirty="0"/>
              <a:t>Ti3C2Tx</a:t>
            </a:r>
            <a:r>
              <a:rPr lang="fa-IR" b="1" baseline="0" dirty="0"/>
              <a:t> و مکس فازهای بسیار مختلف تولید می‌کنند. </a:t>
            </a:r>
            <a:endParaRPr lang="en-US" b="1" dirty="0"/>
          </a:p>
          <a:p>
            <a:pPr algn="r" rtl="1"/>
            <a:r>
              <a:rPr lang="fa-IR" dirty="0"/>
              <a:t>جالبه ایمیل</a:t>
            </a:r>
            <a:r>
              <a:rPr lang="fa-IR" baseline="0" dirty="0"/>
              <a:t> به آدرس های ایمیل این شرکت دلیور نمی شود!</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68</a:t>
            </a:fld>
            <a:endParaRPr lang="en-US"/>
          </a:p>
        </p:txBody>
      </p:sp>
    </p:spTree>
    <p:extLst>
      <p:ext uri="{BB962C8B-B14F-4D97-AF65-F5344CB8AC3E}">
        <p14:creationId xmlns:p14="http://schemas.microsoft.com/office/powerpoint/2010/main" val="30837993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69</a:t>
            </a:fld>
            <a:endParaRPr lang="en-US"/>
          </a:p>
        </p:txBody>
      </p:sp>
    </p:spTree>
    <p:extLst>
      <p:ext uri="{BB962C8B-B14F-4D97-AF65-F5344CB8AC3E}">
        <p14:creationId xmlns:p14="http://schemas.microsoft.com/office/powerpoint/2010/main" val="2466537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معیار</a:t>
            </a:r>
            <a:r>
              <a:rPr lang="fa-IR" baseline="0" dirty="0"/>
              <a:t> دما: 1500 درجه سانتی گراد و بالاتر: زیاد</a:t>
            </a:r>
          </a:p>
          <a:p>
            <a:pPr algn="r" rtl="1"/>
            <a:r>
              <a:rPr lang="fa-IR" baseline="0" dirty="0"/>
              <a:t> کمتر از 1000-1100 درجه سانتی گراد: کم</a:t>
            </a:r>
          </a:p>
          <a:p>
            <a:pPr algn="r" rtl="1"/>
            <a:r>
              <a:rPr lang="fa-IR" baseline="0" dirty="0"/>
              <a:t>حد وسط: متوسط</a:t>
            </a:r>
            <a:endParaRPr lang="en-US" dirty="0"/>
          </a:p>
          <a:p>
            <a:pPr algn="r" rtl="1"/>
            <a:endParaRPr lang="fa-IR" dirty="0"/>
          </a:p>
          <a:p>
            <a:pPr algn="r" rtl="1"/>
            <a:r>
              <a:rPr lang="fa-IR" dirty="0"/>
              <a:t>روش </a:t>
            </a:r>
            <a:r>
              <a:rPr lang="en-US" dirty="0"/>
              <a:t>MS3</a:t>
            </a:r>
            <a:r>
              <a:rPr lang="fa-IR" baseline="0" dirty="0"/>
              <a:t> نیاز به آسیاکاری ندارد. </a:t>
            </a:r>
            <a:r>
              <a:rPr lang="en-US" baseline="0" dirty="0"/>
              <a:t>[</a:t>
            </a:r>
            <a:r>
              <a:rPr lang="en-US" dirty="0"/>
              <a:t>Molten salt shielded synthesis of oxidation prone materials in air</a:t>
            </a:r>
            <a:r>
              <a:rPr lang="en-US" baseline="0" dirty="0"/>
              <a:t>]</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8</a:t>
            </a:fld>
            <a:endParaRPr lang="en-US"/>
          </a:p>
        </p:txBody>
      </p:sp>
    </p:spTree>
    <p:extLst>
      <p:ext uri="{BB962C8B-B14F-4D97-AF65-F5344CB8AC3E}">
        <p14:creationId xmlns:p14="http://schemas.microsoft.com/office/powerpoint/2010/main" val="20485464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u="none" dirty="0">
                <a:solidFill>
                  <a:schemeClr val="tx1"/>
                </a:solidFill>
              </a:rPr>
              <a:t>انواع</a:t>
            </a:r>
            <a:r>
              <a:rPr lang="fa-IR" u="none" baseline="0" dirty="0">
                <a:solidFill>
                  <a:schemeClr val="tx1"/>
                </a:solidFill>
              </a:rPr>
              <a:t> مکسین، ترکیب های شیمیایی مختلف، در فرم های مختلف مثل پودر و محلول و ... و در مجموع بسیار متنوع را تولید می کنند. </a:t>
            </a:r>
          </a:p>
          <a:p>
            <a:pPr algn="r" rtl="1"/>
            <a:r>
              <a:rPr lang="fa-IR" u="none" baseline="0" dirty="0">
                <a:solidFill>
                  <a:schemeClr val="tx1"/>
                </a:solidFill>
              </a:rPr>
              <a:t>مثال</a:t>
            </a:r>
            <a:r>
              <a:rPr lang="fa-IR" b="1" u="none" baseline="0" dirty="0">
                <a:solidFill>
                  <a:schemeClr val="tx1"/>
                </a:solidFill>
              </a:rPr>
              <a:t>: </a:t>
            </a:r>
            <a:r>
              <a:rPr lang="en-US" b="1" u="none" dirty="0">
                <a:solidFill>
                  <a:schemeClr val="tx1"/>
                </a:solidFill>
                <a:hlinkClick r:id="rId3"/>
              </a:rPr>
              <a:t>Single Layer Colloidal Solution Ti3C2 </a:t>
            </a:r>
            <a:r>
              <a:rPr lang="en-US" b="1" u="none" dirty="0" err="1">
                <a:solidFill>
                  <a:schemeClr val="tx1"/>
                </a:solidFill>
                <a:hlinkClick r:id="rId3"/>
              </a:rPr>
              <a:t>MXenes</a:t>
            </a:r>
            <a:r>
              <a:rPr lang="en-US" b="1" u="none" dirty="0">
                <a:solidFill>
                  <a:schemeClr val="tx1"/>
                </a:solidFill>
                <a:hlinkClick r:id="rId3"/>
              </a:rPr>
              <a:t> material</a:t>
            </a:r>
            <a:r>
              <a:rPr lang="fa-IR" b="1" u="none" dirty="0">
                <a:solidFill>
                  <a:schemeClr val="tx1"/>
                </a:solidFill>
              </a:rPr>
              <a:t>، </a:t>
            </a:r>
            <a:r>
              <a:rPr lang="en-US" b="1" u="none" dirty="0">
                <a:solidFill>
                  <a:schemeClr val="tx1"/>
                </a:solidFill>
                <a:hlinkClick r:id="rId4"/>
              </a:rPr>
              <a:t>Ti3AlC2 MAX material</a:t>
            </a:r>
            <a:r>
              <a:rPr lang="fa-IR" b="1" u="none" dirty="0">
                <a:solidFill>
                  <a:schemeClr val="tx1"/>
                </a:solidFill>
              </a:rPr>
              <a:t>، </a:t>
            </a:r>
            <a:r>
              <a:rPr lang="en-US" b="1" u="none" dirty="0" err="1">
                <a:solidFill>
                  <a:schemeClr val="tx1"/>
                </a:solidFill>
                <a:hlinkClick r:id="rId5"/>
              </a:rPr>
              <a:t>TiVC</a:t>
            </a:r>
            <a:r>
              <a:rPr lang="en-US" b="1" u="none" dirty="0">
                <a:solidFill>
                  <a:schemeClr val="tx1"/>
                </a:solidFill>
                <a:hlinkClick r:id="rId5"/>
              </a:rPr>
              <a:t> quantum dots</a:t>
            </a:r>
            <a:r>
              <a:rPr lang="fa-IR" b="1" u="none" dirty="0">
                <a:solidFill>
                  <a:schemeClr val="tx1"/>
                </a:solidFill>
              </a:rPr>
              <a:t>، </a:t>
            </a:r>
            <a:r>
              <a:rPr lang="en-US" b="1" u="none" dirty="0">
                <a:solidFill>
                  <a:schemeClr val="tx1"/>
                </a:solidFill>
                <a:hlinkClick r:id="rId6"/>
              </a:rPr>
              <a:t>MAX Ti2VAlC2</a:t>
            </a:r>
            <a:r>
              <a:rPr lang="fa-IR" b="1" u="none" dirty="0">
                <a:solidFill>
                  <a:schemeClr val="tx1"/>
                </a:solidFill>
              </a:rPr>
              <a:t>، </a:t>
            </a:r>
            <a:r>
              <a:rPr lang="en-US" b="1" u="none" dirty="0">
                <a:solidFill>
                  <a:schemeClr val="tx1"/>
                </a:solidFill>
                <a:hlinkClick r:id="rId7"/>
              </a:rPr>
              <a:t>Monolayer monoatomic Pt doped Ti3C2 </a:t>
            </a:r>
            <a:r>
              <a:rPr lang="en-US" b="1" u="none" dirty="0" err="1">
                <a:solidFill>
                  <a:schemeClr val="tx1"/>
                </a:solidFill>
                <a:hlinkClick r:id="rId7"/>
              </a:rPr>
              <a:t>mxene</a:t>
            </a:r>
            <a:r>
              <a:rPr lang="fa-IR" b="1" u="none" dirty="0">
                <a:solidFill>
                  <a:schemeClr val="tx1"/>
                </a:solidFill>
              </a:rPr>
              <a:t>، </a:t>
            </a:r>
            <a:r>
              <a:rPr lang="en-US" b="1" u="none" dirty="0">
                <a:solidFill>
                  <a:schemeClr val="tx1"/>
                </a:solidFill>
                <a:hlinkClick r:id="rId8"/>
              </a:rPr>
              <a:t>Single layer Ti3C2 </a:t>
            </a:r>
            <a:r>
              <a:rPr lang="en-US" b="1" u="none" dirty="0" err="1">
                <a:solidFill>
                  <a:schemeClr val="tx1"/>
                </a:solidFill>
                <a:hlinkClick r:id="rId8"/>
              </a:rPr>
              <a:t>EtOH</a:t>
            </a:r>
            <a:r>
              <a:rPr lang="en-US" b="1" u="none" dirty="0">
                <a:solidFill>
                  <a:schemeClr val="tx1"/>
                </a:solidFill>
                <a:hlinkClick r:id="rId8"/>
              </a:rPr>
              <a:t>/</a:t>
            </a:r>
            <a:r>
              <a:rPr lang="en-US" b="1" u="none" dirty="0" err="1">
                <a:solidFill>
                  <a:schemeClr val="tx1"/>
                </a:solidFill>
                <a:hlinkClick r:id="rId8"/>
              </a:rPr>
              <a:t>MeOH</a:t>
            </a:r>
            <a:r>
              <a:rPr lang="en-US" b="1" u="none" dirty="0">
                <a:solidFill>
                  <a:schemeClr val="tx1"/>
                </a:solidFill>
                <a:hlinkClick r:id="rId8"/>
              </a:rPr>
              <a:t>/IPA/</a:t>
            </a:r>
            <a:r>
              <a:rPr lang="en-US" b="1" u="none" dirty="0" err="1">
                <a:solidFill>
                  <a:schemeClr val="tx1"/>
                </a:solidFill>
                <a:hlinkClick r:id="rId8"/>
              </a:rPr>
              <a:t>MeCN</a:t>
            </a:r>
            <a:r>
              <a:rPr lang="en-US" b="1" u="none" dirty="0">
                <a:solidFill>
                  <a:schemeClr val="tx1"/>
                </a:solidFill>
                <a:hlinkClick r:id="rId8"/>
              </a:rPr>
              <a:t>/DMSO/DMF/NMP/PC colloidal solution</a:t>
            </a:r>
            <a:r>
              <a:rPr lang="fa-IR" b="1" u="none" dirty="0">
                <a:solidFill>
                  <a:schemeClr val="tx1"/>
                </a:solidFill>
              </a:rPr>
              <a:t>، </a:t>
            </a:r>
            <a:r>
              <a:rPr lang="en-US" b="1" u="none" dirty="0">
                <a:solidFill>
                  <a:schemeClr val="tx1"/>
                </a:solidFill>
                <a:hlinkClick r:id="rId9"/>
              </a:rPr>
              <a:t>Multilayer organ-like Ti3C2 </a:t>
            </a:r>
            <a:r>
              <a:rPr lang="en-US" b="1" u="none" dirty="0" err="1">
                <a:solidFill>
                  <a:schemeClr val="tx1"/>
                </a:solidFill>
                <a:hlinkClick r:id="rId9"/>
              </a:rPr>
              <a:t>MXenes</a:t>
            </a:r>
            <a:r>
              <a:rPr lang="en-US" b="1" u="none" dirty="0">
                <a:solidFill>
                  <a:schemeClr val="tx1"/>
                </a:solidFill>
                <a:hlinkClick r:id="rId9"/>
              </a:rPr>
              <a:t> material</a:t>
            </a:r>
            <a:endParaRPr lang="en-US" b="1" u="none" dirty="0">
              <a:solidFill>
                <a:schemeClr val="tx1"/>
              </a:solidFill>
            </a:endParaRPr>
          </a:p>
        </p:txBody>
      </p:sp>
      <p:sp>
        <p:nvSpPr>
          <p:cNvPr id="4" name="Slide Number Placeholder 3"/>
          <p:cNvSpPr>
            <a:spLocks noGrp="1"/>
          </p:cNvSpPr>
          <p:nvPr>
            <p:ph type="sldNum" sz="quarter" idx="10"/>
          </p:nvPr>
        </p:nvSpPr>
        <p:spPr/>
        <p:txBody>
          <a:bodyPr/>
          <a:lstStyle/>
          <a:p>
            <a:fld id="{2268BBAB-2424-4486-BC7A-BCB44B3694BD}" type="slidenum">
              <a:rPr lang="en-US" smtClean="0"/>
              <a:t>70</a:t>
            </a:fld>
            <a:endParaRPr lang="en-US"/>
          </a:p>
        </p:txBody>
      </p:sp>
    </p:spTree>
    <p:extLst>
      <p:ext uri="{BB962C8B-B14F-4D97-AF65-F5344CB8AC3E}">
        <p14:creationId xmlns:p14="http://schemas.microsoft.com/office/powerpoint/2010/main" val="37061785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ارسال</a:t>
            </a:r>
            <a:r>
              <a:rPr lang="fa-IR" baseline="0" dirty="0"/>
              <a:t> به ایران حدود 20 روز طول می کشد.</a:t>
            </a:r>
          </a:p>
          <a:p>
            <a:r>
              <a:rPr lang="en-US" dirty="0"/>
              <a:t>Hello dear, </a:t>
            </a:r>
            <a:br>
              <a:rPr lang="en-US" dirty="0"/>
            </a:br>
            <a:r>
              <a:rPr lang="en-US" dirty="0"/>
              <a:t>For countries in Iran, </a:t>
            </a:r>
            <a:r>
              <a:rPr lang="en-US" b="1" dirty="0"/>
              <a:t>we are temporarily unable to send you FedEx</a:t>
            </a:r>
            <a:r>
              <a:rPr lang="en-US" dirty="0"/>
              <a:t>, but we can send you a </a:t>
            </a:r>
            <a:r>
              <a:rPr lang="en-US" b="1" dirty="0"/>
              <a:t>special line </a:t>
            </a:r>
            <a:r>
              <a:rPr lang="en-US" dirty="0"/>
              <a:t>in Iran, which takes a long time and takes </a:t>
            </a:r>
            <a:r>
              <a:rPr lang="en-US" b="1" dirty="0"/>
              <a:t>about 20 days</a:t>
            </a:r>
            <a:r>
              <a:rPr lang="en-US" dirty="0"/>
              <a:t>. </a:t>
            </a:r>
          </a:p>
          <a:p>
            <a:r>
              <a:rPr lang="en-US" dirty="0"/>
              <a:t>Best regards,</a:t>
            </a:r>
          </a:p>
          <a:p>
            <a:pPr algn="r" rtl="1"/>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71</a:t>
            </a:fld>
            <a:endParaRPr lang="en-US"/>
          </a:p>
        </p:txBody>
      </p:sp>
    </p:spTree>
    <p:extLst>
      <p:ext uri="{BB962C8B-B14F-4D97-AF65-F5344CB8AC3E}">
        <p14:creationId xmlns:p14="http://schemas.microsoft.com/office/powerpoint/2010/main" val="33310585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Canada, India, UK, Germany, Algeria</a:t>
            </a:r>
          </a:p>
          <a:p>
            <a:pPr algn="r" rtl="1"/>
            <a:r>
              <a:rPr lang="fa-IR" dirty="0"/>
              <a:t>با توجه به</a:t>
            </a:r>
            <a:r>
              <a:rPr lang="fa-IR" baseline="0" dirty="0"/>
              <a:t> آدرسی که در پاسخ ایمیل نوشته شده بود، به نظر می رسد کشور اصلی، کاناداست.</a:t>
            </a:r>
          </a:p>
          <a:p>
            <a:pPr algn="r" rtl="1"/>
            <a:endParaRPr lang="en-US" b="1" baseline="0" dirty="0"/>
          </a:p>
          <a:p>
            <a:pPr algn="r" rtl="1"/>
            <a:r>
              <a:rPr lang="fa-IR" b="1" baseline="0" dirty="0"/>
              <a:t>انواع مختلف مکسین را تولید می‌کنند: </a:t>
            </a:r>
            <a:r>
              <a:rPr lang="en-US" b="1" baseline="0" dirty="0"/>
              <a:t>Ti3CN</a:t>
            </a:r>
            <a:r>
              <a:rPr lang="fa-IR" b="1" baseline="0" dirty="0"/>
              <a:t>، </a:t>
            </a:r>
            <a:r>
              <a:rPr lang="en-US" b="1" baseline="0" dirty="0"/>
              <a:t>Mo2TiC2</a:t>
            </a:r>
            <a:r>
              <a:rPr lang="fa-IR" b="1" baseline="0" dirty="0"/>
              <a:t>، </a:t>
            </a:r>
            <a:r>
              <a:rPr lang="en-US" b="1" baseline="0" dirty="0"/>
              <a:t>Mo2C</a:t>
            </a:r>
            <a:r>
              <a:rPr lang="fa-IR" b="1" baseline="0" dirty="0"/>
              <a:t>، </a:t>
            </a:r>
            <a:r>
              <a:rPr lang="en-US" b="1" baseline="0" dirty="0"/>
              <a:t>V2C</a:t>
            </a:r>
            <a:r>
              <a:rPr lang="fa-IR" b="1" baseline="0" dirty="0"/>
              <a:t>، </a:t>
            </a:r>
            <a:r>
              <a:rPr lang="en-US" b="1" baseline="0" dirty="0"/>
              <a:t>Ti3C2</a:t>
            </a:r>
            <a:r>
              <a:rPr lang="fa-IR" b="1" baseline="0" dirty="0"/>
              <a:t>، </a:t>
            </a:r>
            <a:r>
              <a:rPr lang="en-US" b="1" baseline="0" dirty="0"/>
              <a:t>Ta4C3</a:t>
            </a:r>
            <a:endParaRPr lang="fa-IR" b="1" baseline="0" dirty="0"/>
          </a:p>
        </p:txBody>
      </p:sp>
      <p:sp>
        <p:nvSpPr>
          <p:cNvPr id="4" name="Slide Number Placeholder 3"/>
          <p:cNvSpPr>
            <a:spLocks noGrp="1"/>
          </p:cNvSpPr>
          <p:nvPr>
            <p:ph type="sldNum" sz="quarter" idx="10"/>
          </p:nvPr>
        </p:nvSpPr>
        <p:spPr/>
        <p:txBody>
          <a:bodyPr/>
          <a:lstStyle/>
          <a:p>
            <a:fld id="{2268BBAB-2424-4486-BC7A-BCB44B3694BD}" type="slidenum">
              <a:rPr lang="en-US" smtClean="0"/>
              <a:t>72</a:t>
            </a:fld>
            <a:endParaRPr lang="en-US"/>
          </a:p>
        </p:txBody>
      </p:sp>
    </p:spTree>
    <p:extLst>
      <p:ext uri="{BB962C8B-B14F-4D97-AF65-F5344CB8AC3E}">
        <p14:creationId xmlns:p14="http://schemas.microsoft.com/office/powerpoint/2010/main" val="39306917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Dear </a:t>
            </a:r>
            <a:r>
              <a:rPr lang="en-US" sz="1200" kern="1200" dirty="0" err="1">
                <a:solidFill>
                  <a:schemeClr val="tx1"/>
                </a:solidFill>
                <a:effectLst/>
                <a:latin typeface="+mn-lt"/>
                <a:ea typeface="+mn-ea"/>
                <a:cs typeface="+mn-cs"/>
              </a:rPr>
              <a:t>Fatemeh</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Sorry, the title of the column is not right. Sorry for the mistake. </a:t>
            </a:r>
            <a:r>
              <a:rPr lang="en-US" sz="1200" b="1" kern="1200" dirty="0">
                <a:solidFill>
                  <a:schemeClr val="tx1"/>
                </a:solidFill>
                <a:effectLst/>
                <a:latin typeface="+mn-lt"/>
                <a:ea typeface="+mn-ea"/>
                <a:cs typeface="+mn-cs"/>
              </a:rPr>
              <a:t>It's the total price for the different pack sizes mentioned. </a:t>
            </a:r>
          </a:p>
          <a:p>
            <a:r>
              <a:rPr lang="en-US" sz="1200" kern="1200" dirty="0">
                <a:solidFill>
                  <a:schemeClr val="tx1"/>
                </a:solidFill>
                <a:effectLst/>
                <a:latin typeface="+mn-lt"/>
                <a:ea typeface="+mn-ea"/>
                <a:cs typeface="+mn-cs"/>
              </a:rPr>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Delivery: 3 to 5 days by DHL Express</a:t>
            </a:r>
          </a:p>
          <a:p>
            <a:r>
              <a:rPr lang="en-US" sz="1200" kern="1200" dirty="0">
                <a:solidFill>
                  <a:schemeClr val="tx1"/>
                </a:solidFill>
                <a:effectLst/>
                <a:latin typeface="+mn-lt"/>
                <a:ea typeface="+mn-ea"/>
                <a:cs typeface="+mn-cs"/>
              </a:rPr>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73</a:t>
            </a:fld>
            <a:endParaRPr lang="en-US"/>
          </a:p>
        </p:txBody>
      </p:sp>
    </p:spTree>
    <p:extLst>
      <p:ext uri="{BB962C8B-B14F-4D97-AF65-F5344CB8AC3E}">
        <p14:creationId xmlns:p14="http://schemas.microsoft.com/office/powerpoint/2010/main" val="2971186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10</a:t>
            </a:fld>
            <a:endParaRPr lang="en-US"/>
          </a:p>
        </p:txBody>
      </p:sp>
    </p:spTree>
    <p:extLst>
      <p:ext uri="{BB962C8B-B14F-4D97-AF65-F5344CB8AC3E}">
        <p14:creationId xmlns:p14="http://schemas.microsoft.com/office/powerpoint/2010/main" val="397587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justLow" rtl="1">
              <a:lnSpc>
                <a:spcPct val="180000"/>
              </a:lnSpc>
            </a:pPr>
            <a:r>
              <a:rPr lang="fa-IR" dirty="0">
                <a:cs typeface="B Nazanin" panose="00000400000000000000" pitchFamily="2" charset="-78"/>
              </a:rPr>
              <a:t>برای تداعی ساختار </a:t>
            </a:r>
            <a:r>
              <a:rPr lang="fa-IR" b="1" dirty="0">
                <a:solidFill>
                  <a:srgbClr val="C00000"/>
                </a:solidFill>
                <a:cs typeface="B Nazanin" panose="00000400000000000000" pitchFamily="2" charset="-78"/>
              </a:rPr>
              <a:t>گرافن</a:t>
            </a:r>
            <a:r>
              <a:rPr lang="fa-IR" dirty="0">
                <a:cs typeface="B Nazanin" panose="00000400000000000000" pitchFamily="2" charset="-78"/>
              </a:rPr>
              <a:t>، این فاز </a:t>
            </a:r>
            <a:r>
              <a:rPr lang="en-US" sz="1400" dirty="0" err="1">
                <a:cs typeface="B Nazanin" panose="00000400000000000000" pitchFamily="2" charset="-78"/>
              </a:rPr>
              <a:t>MXene</a:t>
            </a:r>
            <a:r>
              <a:rPr lang="fa-IR" sz="1400" dirty="0">
                <a:cs typeface="B Nazanin" panose="00000400000000000000" pitchFamily="2" charset="-78"/>
              </a:rPr>
              <a:t> </a:t>
            </a:r>
            <a:r>
              <a:rPr lang="fa-IR" dirty="0">
                <a:cs typeface="B Nazanin" panose="00000400000000000000" pitchFamily="2" charset="-78"/>
              </a:rPr>
              <a:t>نامگذاری شده است. </a:t>
            </a:r>
          </a:p>
          <a:p>
            <a:pPr algn="justLow" rtl="1">
              <a:lnSpc>
                <a:spcPct val="180000"/>
              </a:lnSpc>
            </a:pPr>
            <a:r>
              <a:rPr lang="en-US" sz="1400" dirty="0" err="1">
                <a:cs typeface="B Nazanin" panose="00000400000000000000" pitchFamily="2" charset="-78"/>
              </a:rPr>
              <a:t>MXene</a:t>
            </a:r>
            <a:r>
              <a:rPr lang="fa-IR" dirty="0">
                <a:cs typeface="B Nazanin" panose="00000400000000000000" pitchFamily="2" charset="-78"/>
              </a:rPr>
              <a:t>ها می‌توانند مولکولها یا یون های مختلفی را در بین لایه های خود جای دهند که برای بعضی خواص لازم است.</a:t>
            </a:r>
          </a:p>
          <a:p>
            <a:pPr algn="justLow" rtl="1">
              <a:lnSpc>
                <a:spcPct val="180000"/>
              </a:lnSpc>
            </a:pPr>
            <a:r>
              <a:rPr lang="en-US" sz="1400" dirty="0" err="1">
                <a:cs typeface="B Nazanin" panose="00000400000000000000" pitchFamily="2" charset="-78"/>
              </a:rPr>
              <a:t>Mxene</a:t>
            </a:r>
            <a:r>
              <a:rPr lang="fa-IR" dirty="0">
                <a:cs typeface="B Nazanin" panose="00000400000000000000" pitchFamily="2" charset="-78"/>
              </a:rPr>
              <a:t>ها اولین بار در سال </a:t>
            </a:r>
            <a:r>
              <a:rPr lang="en-US" sz="1400" b="1" dirty="0">
                <a:solidFill>
                  <a:srgbClr val="C00000"/>
                </a:solidFill>
                <a:cs typeface="B Nazanin" panose="00000400000000000000" pitchFamily="2" charset="-78"/>
              </a:rPr>
              <a:t>2011</a:t>
            </a:r>
            <a:r>
              <a:rPr lang="fa-IR" sz="1400" dirty="0">
                <a:solidFill>
                  <a:srgbClr val="C00000"/>
                </a:solidFill>
                <a:cs typeface="B Nazanin" panose="00000400000000000000" pitchFamily="2" charset="-78"/>
              </a:rPr>
              <a:t> </a:t>
            </a:r>
            <a:r>
              <a:rPr lang="fa-IR" dirty="0">
                <a:cs typeface="B Nazanin" panose="00000400000000000000" pitchFamily="2" charset="-78"/>
              </a:rPr>
              <a:t>در دانشگاه </a:t>
            </a:r>
            <a:r>
              <a:rPr lang="en-US" sz="1400" b="1" dirty="0">
                <a:solidFill>
                  <a:srgbClr val="C00000"/>
                </a:solidFill>
                <a:cs typeface="B Nazanin" panose="00000400000000000000" pitchFamily="2" charset="-78"/>
              </a:rPr>
              <a:t>Drexel</a:t>
            </a:r>
            <a:r>
              <a:rPr lang="fa-IR" sz="1400" dirty="0">
                <a:solidFill>
                  <a:srgbClr val="C00000"/>
                </a:solidFill>
                <a:cs typeface="B Nazanin" panose="00000400000000000000" pitchFamily="2" charset="-78"/>
              </a:rPr>
              <a:t> </a:t>
            </a:r>
            <a:r>
              <a:rPr lang="fa-IR" dirty="0">
                <a:cs typeface="B Nazanin" panose="00000400000000000000" pitchFamily="2" charset="-78"/>
              </a:rPr>
              <a:t>کشف شد. </a:t>
            </a:r>
          </a:p>
          <a:p>
            <a:pPr algn="r" rtl="1"/>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11</a:t>
            </a:fld>
            <a:endParaRPr lang="en-US"/>
          </a:p>
        </p:txBody>
      </p:sp>
    </p:spTree>
    <p:extLst>
      <p:ext uri="{BB962C8B-B14F-4D97-AF65-F5344CB8AC3E}">
        <p14:creationId xmlns:p14="http://schemas.microsoft.com/office/powerpoint/2010/main" val="855796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Low" rtl="1">
              <a:lnSpc>
                <a:spcPct val="160000"/>
              </a:lnSpc>
            </a:pPr>
            <a:r>
              <a:rPr lang="fa-IR" sz="1200" dirty="0">
                <a:cs typeface="B Nazanin" panose="00000400000000000000" pitchFamily="2" charset="-78"/>
              </a:rPr>
              <a:t>بیش از 200 ترکیب مختلف پایدار </a:t>
            </a:r>
            <a:r>
              <a:rPr lang="en-US" sz="1200" dirty="0" err="1"/>
              <a:t>MXene</a:t>
            </a:r>
            <a:r>
              <a:rPr lang="fa-IR" sz="1200" dirty="0">
                <a:cs typeface="B Nazanin" panose="00000400000000000000" pitchFamily="2" charset="-78"/>
              </a:rPr>
              <a:t> بر مبنای فلزات انتقالی مختلف مانند </a:t>
            </a:r>
            <a:r>
              <a:rPr lang="en-US" sz="1200" dirty="0" err="1"/>
              <a:t>Ti</a:t>
            </a:r>
            <a:r>
              <a:rPr lang="fa-IR" sz="1200" dirty="0">
                <a:cs typeface="B Nazanin" panose="00000400000000000000" pitchFamily="2" charset="-78"/>
              </a:rPr>
              <a:t>، </a:t>
            </a:r>
            <a:r>
              <a:rPr lang="en-US" sz="1200" dirty="0"/>
              <a:t>Mo</a:t>
            </a:r>
            <a:r>
              <a:rPr lang="fa-IR" sz="1200" dirty="0">
                <a:cs typeface="B Nazanin" panose="00000400000000000000" pitchFamily="2" charset="-78"/>
              </a:rPr>
              <a:t>، </a:t>
            </a:r>
            <a:r>
              <a:rPr lang="en-US" sz="1200" dirty="0"/>
              <a:t>V</a:t>
            </a:r>
            <a:r>
              <a:rPr lang="fa-IR" sz="1200" dirty="0">
                <a:cs typeface="B Nazanin" panose="00000400000000000000" pitchFamily="2" charset="-78"/>
              </a:rPr>
              <a:t>، </a:t>
            </a:r>
            <a:r>
              <a:rPr lang="en-US" sz="1200" dirty="0"/>
              <a:t>Cr</a:t>
            </a:r>
            <a:r>
              <a:rPr lang="fa-IR" sz="1200" dirty="0">
                <a:cs typeface="B Nazanin" panose="00000400000000000000" pitchFamily="2" charset="-78"/>
              </a:rPr>
              <a:t> و ... و آلیاژهای آنها با کربن و نیتروژن </a:t>
            </a:r>
            <a:r>
              <a:rPr lang="fa-IR" sz="1200" dirty="0">
                <a:solidFill>
                  <a:srgbClr val="C00000"/>
                </a:solidFill>
                <a:cs typeface="B Nazanin" panose="00000400000000000000" pitchFamily="2" charset="-78"/>
              </a:rPr>
              <a:t>شناسایی </a:t>
            </a:r>
            <a:r>
              <a:rPr lang="fa-IR" sz="1200" dirty="0">
                <a:cs typeface="B Nazanin" panose="00000400000000000000" pitchFamily="2" charset="-78"/>
              </a:rPr>
              <a:t>یا </a:t>
            </a:r>
            <a:r>
              <a:rPr lang="fa-IR" sz="1200" dirty="0">
                <a:solidFill>
                  <a:srgbClr val="C00000"/>
                </a:solidFill>
                <a:cs typeface="B Nazanin" panose="00000400000000000000" pitchFamily="2" charset="-78"/>
              </a:rPr>
              <a:t>پیش‌بینی </a:t>
            </a:r>
            <a:r>
              <a:rPr lang="fa-IR" sz="1200" dirty="0">
                <a:cs typeface="B Nazanin" panose="00000400000000000000" pitchFamily="2" charset="-78"/>
              </a:rPr>
              <a:t>شده اند. </a:t>
            </a:r>
          </a:p>
          <a:p>
            <a:pPr algn="justLow" rtl="1">
              <a:lnSpc>
                <a:spcPct val="160000"/>
              </a:lnSpc>
            </a:pPr>
            <a:r>
              <a:rPr lang="fa-IR" sz="1200" dirty="0">
                <a:cs typeface="B Nazanin" panose="00000400000000000000" pitchFamily="2" charset="-78"/>
              </a:rPr>
              <a:t>با انجام کارهای محاسباتی برای انرژی تشکیل و ... گفته اند که </a:t>
            </a:r>
            <a:r>
              <a:rPr lang="fa-IR" sz="1200" dirty="0">
                <a:solidFill>
                  <a:srgbClr val="C00000"/>
                </a:solidFill>
                <a:cs typeface="B Nazanin" panose="00000400000000000000" pitchFamily="2" charset="-78"/>
              </a:rPr>
              <a:t>بیش از یک میلیون ترکیب شناخته نشده</a:t>
            </a:r>
            <a:r>
              <a:rPr lang="en-US" sz="1200" dirty="0" err="1"/>
              <a:t>MXene</a:t>
            </a:r>
            <a:r>
              <a:rPr lang="en-US" sz="1200" dirty="0">
                <a:cs typeface="B Nazanin" panose="00000400000000000000" pitchFamily="2" charset="-78"/>
              </a:rPr>
              <a:t> </a:t>
            </a:r>
            <a:r>
              <a:rPr lang="fa-IR" sz="1200" dirty="0">
                <a:cs typeface="B Nazanin" panose="00000400000000000000" pitchFamily="2" charset="-78"/>
              </a:rPr>
              <a:t> وجود دارد. چالش محققان در این هست که ببیند از میان این همه ترکیب ممکن کدام ها </a:t>
            </a:r>
            <a:r>
              <a:rPr lang="fa-IR" sz="1200" dirty="0">
                <a:solidFill>
                  <a:srgbClr val="C00000"/>
                </a:solidFill>
                <a:cs typeface="B Nazanin" panose="00000400000000000000" pitchFamily="2" charset="-78"/>
              </a:rPr>
              <a:t>انرژی تشکیل کمتر </a:t>
            </a:r>
            <a:r>
              <a:rPr lang="fa-IR" sz="1200" dirty="0">
                <a:cs typeface="B Nazanin" panose="00000400000000000000" pitchFamily="2" charset="-78"/>
              </a:rPr>
              <a:t>و </a:t>
            </a:r>
            <a:r>
              <a:rPr lang="fa-IR" sz="1200" dirty="0">
                <a:solidFill>
                  <a:srgbClr val="C00000"/>
                </a:solidFill>
                <a:cs typeface="B Nazanin" panose="00000400000000000000" pitchFamily="2" charset="-78"/>
              </a:rPr>
              <a:t>پایداری بالاتری</a:t>
            </a:r>
            <a:r>
              <a:rPr lang="fa-IR" sz="1200" dirty="0">
                <a:cs typeface="B Nazanin" panose="00000400000000000000" pitchFamily="2" charset="-78"/>
              </a:rPr>
              <a:t> دارند. </a:t>
            </a:r>
            <a:endParaRPr lang="en-US" sz="1200" dirty="0">
              <a:cs typeface="B Nazanin" panose="00000400000000000000" pitchFamily="2" charset="-78"/>
            </a:endParaRPr>
          </a:p>
          <a:p>
            <a:pPr algn="justLow" rtl="1">
              <a:lnSpc>
                <a:spcPct val="160000"/>
              </a:lnSpc>
            </a:pPr>
            <a:endParaRPr lang="fa-IR" sz="1200" dirty="0">
              <a:cs typeface="B Nazanin" panose="00000400000000000000" pitchFamily="2" charset="-78"/>
            </a:endParaRPr>
          </a:p>
          <a:p>
            <a:pPr algn="r" rtl="1"/>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14</a:t>
            </a:fld>
            <a:endParaRPr lang="en-US"/>
          </a:p>
        </p:txBody>
      </p:sp>
    </p:spTree>
    <p:extLst>
      <p:ext uri="{BB962C8B-B14F-4D97-AF65-F5344CB8AC3E}">
        <p14:creationId xmlns:p14="http://schemas.microsoft.com/office/powerpoint/2010/main" val="288283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a:t>این اسلاید</a:t>
            </a:r>
            <a:r>
              <a:rPr lang="fa-IR" baseline="0" dirty="0"/>
              <a:t> کامل شود.</a:t>
            </a:r>
            <a:endParaRPr lang="en-US" dirty="0"/>
          </a:p>
        </p:txBody>
      </p:sp>
      <p:sp>
        <p:nvSpPr>
          <p:cNvPr id="4" name="Slide Number Placeholder 3"/>
          <p:cNvSpPr>
            <a:spLocks noGrp="1"/>
          </p:cNvSpPr>
          <p:nvPr>
            <p:ph type="sldNum" sz="quarter" idx="10"/>
          </p:nvPr>
        </p:nvSpPr>
        <p:spPr/>
        <p:txBody>
          <a:bodyPr/>
          <a:lstStyle/>
          <a:p>
            <a:fld id="{2268BBAB-2424-4486-BC7A-BCB44B3694BD}" type="slidenum">
              <a:rPr lang="en-US" smtClean="0"/>
              <a:t>15</a:t>
            </a:fld>
            <a:endParaRPr lang="en-US"/>
          </a:p>
        </p:txBody>
      </p:sp>
    </p:spTree>
    <p:extLst>
      <p:ext uri="{BB962C8B-B14F-4D97-AF65-F5344CB8AC3E}">
        <p14:creationId xmlns:p14="http://schemas.microsoft.com/office/powerpoint/2010/main" val="3479633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E154878-7A05-4331-9ABE-765447C10E2D}" type="datetime8">
              <a:rPr lang="fa-IR" smtClean="0"/>
              <a:t>28 فوريه 22</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16840322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EAB5775-7120-47C3-BB20-AFFF4A380E81}" type="datetime8">
              <a:rPr lang="fa-IR" smtClean="0"/>
              <a:t>28 فوريه 22</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3589528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DCA5CC-EB7B-4B03-AE6E-88BB6785D6F9}" type="datetime8">
              <a:rPr lang="fa-IR" smtClean="0"/>
              <a:t>28 فوريه 22</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AC0C936-477A-48F7-8A0C-621950C27CF6}"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665830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4A227332-0AB1-472C-B029-2FE999E28683}" type="datetime8">
              <a:rPr lang="fa-IR" smtClean="0"/>
              <a:t>28 فوريه 22</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3693499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C9125798-1CC0-4534-AB18-FEF410968512}" type="datetime8">
              <a:rPr lang="fa-IR" smtClean="0"/>
              <a:t>28 فوريه 22</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AC0C936-477A-48F7-8A0C-621950C27CF6}"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567048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2F4A0A1A-65F4-4858-90DA-CC22C6F5421F}" type="datetime8">
              <a:rPr lang="fa-IR" smtClean="0"/>
              <a:t>28 فوريه 22</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27722821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A77DED-27A7-4306-82A1-F0795434958C}" type="datetime8">
              <a:rPr lang="fa-IR" smtClean="0"/>
              <a:t>28 فوريه 22</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19252627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8DB114-6135-42EF-BE7F-ECFDD7402BCD}" type="datetime8">
              <a:rPr lang="fa-IR" smtClean="0"/>
              <a:t>28 فوريه 22</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2428687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lvl1pPr algn="r" rtl="1">
              <a:defRPr>
                <a:solidFill>
                  <a:srgbClr val="FF0066"/>
                </a:solidFill>
                <a:cs typeface="B Titr" panose="00000700000000000000" pitchFamily="2" charset="-78"/>
              </a:defRPr>
            </a:lvl1pPr>
          </a:lstStyle>
          <a:p>
            <a:r>
              <a:rPr lang="en-US" dirty="0"/>
              <a:t>Click to edit Master title style</a:t>
            </a:r>
          </a:p>
        </p:txBody>
      </p:sp>
      <p:sp>
        <p:nvSpPr>
          <p:cNvPr id="3" name="Content Placeholder 2"/>
          <p:cNvSpPr>
            <a:spLocks noGrp="1"/>
          </p:cNvSpPr>
          <p:nvPr>
            <p:ph idx="1"/>
          </p:nvPr>
        </p:nvSpPr>
        <p:spPr>
          <a:xfrm>
            <a:off x="2589212" y="2133600"/>
            <a:ext cx="8915400" cy="3777622"/>
          </a:xfrm>
        </p:spPr>
        <p:txBody>
          <a:bodyPr/>
          <a:lstStyle>
            <a:lvl1pPr algn="r" rtl="1">
              <a:lnSpc>
                <a:spcPct val="150000"/>
              </a:lnSpc>
              <a:defRPr>
                <a:cs typeface="B Nazanin" panose="00000400000000000000" pitchFamily="2" charset="-78"/>
              </a:defRPr>
            </a:lvl1pPr>
            <a:lvl2pPr algn="r" rtl="1">
              <a:lnSpc>
                <a:spcPct val="150000"/>
              </a:lnSpc>
              <a:defRPr>
                <a:cs typeface="B Nazanin" panose="00000400000000000000" pitchFamily="2" charset="-78"/>
              </a:defRPr>
            </a:lvl2pPr>
            <a:lvl3pPr algn="r" rtl="1">
              <a:lnSpc>
                <a:spcPct val="150000"/>
              </a:lnSpc>
              <a:defRPr>
                <a:cs typeface="B Nazanin" panose="00000400000000000000" pitchFamily="2" charset="-78"/>
              </a:defRPr>
            </a:lvl3pPr>
            <a:lvl4pPr algn="r" rtl="1">
              <a:lnSpc>
                <a:spcPct val="150000"/>
              </a:lnSpc>
              <a:defRPr>
                <a:cs typeface="B Nazanin" panose="00000400000000000000" pitchFamily="2" charset="-78"/>
              </a:defRPr>
            </a:lvl4pPr>
            <a:lvl5pPr algn="r" rtl="1">
              <a:lnSpc>
                <a:spcPct val="150000"/>
              </a:lnSpc>
              <a:defRPr>
                <a:cs typeface="B Nazanin" panose="00000400000000000000" pitchFamily="2" charset="-78"/>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44E6BE1-0F47-4E01-9EB6-891E8DE61185}" type="datetime8">
              <a:rPr lang="fa-IR" smtClean="0"/>
              <a:t>28 فوريه 22</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lvl1pPr>
              <a:defRPr>
                <a:cs typeface="B Nazanin" panose="00000400000000000000" pitchFamily="2" charset="-78"/>
              </a:defRPr>
            </a:lvl1pPr>
          </a:lstStyle>
          <a:p>
            <a:fld id="{14F685E2-D94B-4750-8AA8-3468F1BF9AA0}" type="slidenum">
              <a:rPr lang="fa-IR" smtClean="0"/>
              <a:pPr/>
              <a:t>‹#›</a:t>
            </a:fld>
            <a:endParaRPr lang="fa-IR" dirty="0"/>
          </a:p>
        </p:txBody>
      </p:sp>
    </p:spTree>
    <p:extLst>
      <p:ext uri="{BB962C8B-B14F-4D97-AF65-F5344CB8AC3E}">
        <p14:creationId xmlns:p14="http://schemas.microsoft.com/office/powerpoint/2010/main" val="2822962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D0E7D6-353E-45A5-A3EB-ADB8A449DBD3}" type="datetime8">
              <a:rPr lang="fa-IR" smtClean="0"/>
              <a:t>28 فوريه 22</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2034729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7FB2067-0312-4593-B93A-7E471D0F6AE7}" type="datetime8">
              <a:rPr lang="fa-IR" smtClean="0"/>
              <a:t>28 فوريه 22</a:t>
            </a:fld>
            <a:endParaRPr lang="fa-IR"/>
          </a:p>
        </p:txBody>
      </p:sp>
      <p:sp>
        <p:nvSpPr>
          <p:cNvPr id="6" name="Footer Placeholder 5"/>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1621127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D31B70B-DC73-45C1-9ADD-92F081F33436}" type="datetime8">
              <a:rPr lang="fa-IR" smtClean="0"/>
              <a:t>28 فوريه 22</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20264743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21D8FBE-AB7E-40D9-8D06-7155431B395F}" type="datetime8">
              <a:rPr lang="fa-IR" smtClean="0"/>
              <a:t>28 فوريه 22</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3450234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B3DAD6-407D-40A2-9DD1-B15A5F55CC95}" type="datetime8">
              <a:rPr lang="fa-IR" smtClean="0"/>
              <a:t>28 فوريه 22</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909488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9A63C79-DC32-47B7-B62C-43E7E90C40D7}" type="datetime8">
              <a:rPr lang="fa-IR" smtClean="0"/>
              <a:t>28 فوريه 22</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979407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F36FFB42-4BB7-4FAC-B542-CAC7001F5CF8}" type="datetime8">
              <a:rPr lang="fa-IR" smtClean="0"/>
              <a:t>28 فوريه 22</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AC0C936-477A-48F7-8A0C-621950C27CF6}" type="slidenum">
              <a:rPr lang="fa-IR" smtClean="0"/>
              <a:t>‹#›</a:t>
            </a:fld>
            <a:endParaRPr lang="fa-IR"/>
          </a:p>
        </p:txBody>
      </p:sp>
    </p:spTree>
    <p:extLst>
      <p:ext uri="{BB962C8B-B14F-4D97-AF65-F5344CB8AC3E}">
        <p14:creationId xmlns:p14="http://schemas.microsoft.com/office/powerpoint/2010/main" val="1512686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F70C1645-06D1-4363-850D-E8DED608A0AC}" type="datetime8">
              <a:rPr lang="fa-IR" smtClean="0"/>
              <a:t>28 فوريه 22</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AC0C936-477A-48F7-8A0C-621950C27CF6}" type="slidenum">
              <a:rPr lang="fa-IR" smtClean="0"/>
              <a:t>‹#›</a:t>
            </a:fld>
            <a:endParaRPr lang="fa-IR"/>
          </a:p>
        </p:txBody>
      </p:sp>
    </p:spTree>
    <p:extLst>
      <p:ext uri="{BB962C8B-B14F-4D97-AF65-F5344CB8AC3E}">
        <p14:creationId xmlns:p14="http://schemas.microsoft.com/office/powerpoint/2010/main" val="2315499532"/>
      </p:ext>
    </p:extLst>
  </p:cSld>
  <p:clrMap bg1="lt1" tx1="dk1" bg2="lt2" tx2="dk2" accent1="accent1" accent2="accent2" accent3="accent3" accent4="accent4" accent5="accent5" accent6="accent6" hlink="hlink" folHlink="folHlink"/>
  <p:sldLayoutIdLst>
    <p:sldLayoutId id="2147484553" r:id="rId1"/>
    <p:sldLayoutId id="2147484554" r:id="rId2"/>
    <p:sldLayoutId id="2147484555" r:id="rId3"/>
    <p:sldLayoutId id="2147484556" r:id="rId4"/>
    <p:sldLayoutId id="2147484557" r:id="rId5"/>
    <p:sldLayoutId id="2147484558" r:id="rId6"/>
    <p:sldLayoutId id="2147484559" r:id="rId7"/>
    <p:sldLayoutId id="2147484560" r:id="rId8"/>
    <p:sldLayoutId id="2147484561" r:id="rId9"/>
    <p:sldLayoutId id="2147484562" r:id="rId10"/>
    <p:sldLayoutId id="2147484563" r:id="rId11"/>
    <p:sldLayoutId id="2147484564" r:id="rId12"/>
    <p:sldLayoutId id="2147484565" r:id="rId13"/>
    <p:sldLayoutId id="2147484566" r:id="rId14"/>
    <p:sldLayoutId id="2147484567" r:id="rId15"/>
    <p:sldLayoutId id="2147484568" r:id="rId16"/>
  </p:sldLayoutIdLst>
  <p:hf hdr="0" ftr="0" dt="0"/>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6.jpg"/><Relationship Id="rId13" Type="http://schemas.microsoft.com/office/2007/relationships/diagramDrawing" Target="../diagrams/drawing7.xml"/><Relationship Id="rId3" Type="http://schemas.openxmlformats.org/officeDocument/2006/relationships/diagramData" Target="../diagrams/data6.xml"/><Relationship Id="rId7" Type="http://schemas.microsoft.com/office/2007/relationships/diagramDrawing" Target="../diagrams/drawing6.xml"/><Relationship Id="rId12" Type="http://schemas.openxmlformats.org/officeDocument/2006/relationships/diagramColors" Target="../diagrams/colors7.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diagramQuickStyle" Target="../diagrams/quickStyle7.xml"/><Relationship Id="rId5" Type="http://schemas.openxmlformats.org/officeDocument/2006/relationships/diagramQuickStyle" Target="../diagrams/quickStyle6.xml"/><Relationship Id="rId10" Type="http://schemas.openxmlformats.org/officeDocument/2006/relationships/diagramLayout" Target="../diagrams/layout7.xml"/><Relationship Id="rId4" Type="http://schemas.openxmlformats.org/officeDocument/2006/relationships/diagramLayout" Target="../diagrams/layout6.xml"/><Relationship Id="rId9" Type="http://schemas.openxmlformats.org/officeDocument/2006/relationships/diagramData" Target="../diagrams/data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Data" Target="../diagrams/data8.xml"/><Relationship Id="rId7" Type="http://schemas.microsoft.com/office/2007/relationships/diagramDrawing" Target="../diagrams/drawing8.xml"/><Relationship Id="rId12" Type="http://schemas.microsoft.com/office/2007/relationships/diagramDrawing" Target="../diagrams/drawing9.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13.xml"/><Relationship Id="rId3" Type="http://schemas.openxmlformats.org/officeDocument/2006/relationships/diagramData" Target="../diagrams/data12.xml"/><Relationship Id="rId7" Type="http://schemas.microsoft.com/office/2007/relationships/diagramDrawing" Target="../diagrams/drawing12.xml"/><Relationship Id="rId12" Type="http://schemas.microsoft.com/office/2007/relationships/diagramDrawing" Target="../diagrams/drawing1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2.xml"/><Relationship Id="rId11" Type="http://schemas.openxmlformats.org/officeDocument/2006/relationships/diagramColors" Target="../diagrams/colors13.xml"/><Relationship Id="rId5" Type="http://schemas.openxmlformats.org/officeDocument/2006/relationships/diagramQuickStyle" Target="../diagrams/quickStyle12.xml"/><Relationship Id="rId10" Type="http://schemas.openxmlformats.org/officeDocument/2006/relationships/diagramQuickStyle" Target="../diagrams/quickStyle13.xml"/><Relationship Id="rId4" Type="http://schemas.openxmlformats.org/officeDocument/2006/relationships/diagramLayout" Target="../diagrams/layout12.xml"/><Relationship Id="rId9" Type="http://schemas.openxmlformats.org/officeDocument/2006/relationships/diagramLayout" Target="../diagrams/layout1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9.xml.rels><?xml version="1.0" encoding="UTF-8" standalone="yes"?>
<Relationships xmlns="http://schemas.openxmlformats.org/package/2006/relationships"><Relationship Id="rId8" Type="http://schemas.openxmlformats.org/officeDocument/2006/relationships/diagramData" Target="../diagrams/data16.xml"/><Relationship Id="rId3" Type="http://schemas.openxmlformats.org/officeDocument/2006/relationships/diagramData" Target="../diagrams/data15.xml"/><Relationship Id="rId7" Type="http://schemas.microsoft.com/office/2007/relationships/diagramDrawing" Target="../diagrams/drawing15.xml"/><Relationship Id="rId12" Type="http://schemas.microsoft.com/office/2007/relationships/diagramDrawing" Target="../diagrams/drawing1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5.xml"/><Relationship Id="rId11" Type="http://schemas.openxmlformats.org/officeDocument/2006/relationships/diagramColors" Target="../diagrams/colors16.xml"/><Relationship Id="rId5" Type="http://schemas.openxmlformats.org/officeDocument/2006/relationships/diagramQuickStyle" Target="../diagrams/quickStyle15.xml"/><Relationship Id="rId10" Type="http://schemas.openxmlformats.org/officeDocument/2006/relationships/diagramQuickStyle" Target="../diagrams/quickStyle16.xml"/><Relationship Id="rId4" Type="http://schemas.openxmlformats.org/officeDocument/2006/relationships/diagramLayout" Target="../diagrams/layout15.xml"/><Relationship Id="rId9" Type="http://schemas.openxmlformats.org/officeDocument/2006/relationships/diagramLayout" Target="../diagrams/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21.xml.rels><?xml version="1.0" encoding="UTF-8" standalone="yes"?>
<Relationships xmlns="http://schemas.openxmlformats.org/package/2006/relationships"><Relationship Id="rId8" Type="http://schemas.openxmlformats.org/officeDocument/2006/relationships/diagramData" Target="../diagrams/data19.xml"/><Relationship Id="rId3" Type="http://schemas.openxmlformats.org/officeDocument/2006/relationships/diagramData" Target="../diagrams/data18.xml"/><Relationship Id="rId7" Type="http://schemas.microsoft.com/office/2007/relationships/diagramDrawing" Target="../diagrams/drawing18.xml"/><Relationship Id="rId12" Type="http://schemas.microsoft.com/office/2007/relationships/diagramDrawing" Target="../diagrams/drawing19.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8.xml"/><Relationship Id="rId11" Type="http://schemas.openxmlformats.org/officeDocument/2006/relationships/diagramColors" Target="../diagrams/colors19.xml"/><Relationship Id="rId5" Type="http://schemas.openxmlformats.org/officeDocument/2006/relationships/diagramQuickStyle" Target="../diagrams/quickStyle18.xml"/><Relationship Id="rId10" Type="http://schemas.openxmlformats.org/officeDocument/2006/relationships/diagramQuickStyle" Target="../diagrams/quickStyle19.xml"/><Relationship Id="rId4" Type="http://schemas.openxmlformats.org/officeDocument/2006/relationships/diagramLayout" Target="../diagrams/layout18.xml"/><Relationship Id="rId9" Type="http://schemas.openxmlformats.org/officeDocument/2006/relationships/diagramLayout" Target="../diagrams/layout19.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32.xml.rels><?xml version="1.0" encoding="UTF-8" standalone="yes"?>
<Relationships xmlns="http://schemas.openxmlformats.org/package/2006/relationships"><Relationship Id="rId8" Type="http://schemas.openxmlformats.org/officeDocument/2006/relationships/diagramData" Target="../diagrams/data28.xml"/><Relationship Id="rId3" Type="http://schemas.openxmlformats.org/officeDocument/2006/relationships/diagramData" Target="../diagrams/data27.xml"/><Relationship Id="rId7" Type="http://schemas.microsoft.com/office/2007/relationships/diagramDrawing" Target="../diagrams/drawing27.xml"/><Relationship Id="rId12" Type="http://schemas.microsoft.com/office/2007/relationships/diagramDrawing" Target="../diagrams/drawing28.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27.xml"/><Relationship Id="rId11" Type="http://schemas.openxmlformats.org/officeDocument/2006/relationships/diagramColors" Target="../diagrams/colors28.xml"/><Relationship Id="rId5" Type="http://schemas.openxmlformats.org/officeDocument/2006/relationships/diagramQuickStyle" Target="../diagrams/quickStyle27.xml"/><Relationship Id="rId10" Type="http://schemas.openxmlformats.org/officeDocument/2006/relationships/diagramQuickStyle" Target="../diagrams/quickStyle28.xml"/><Relationship Id="rId4" Type="http://schemas.openxmlformats.org/officeDocument/2006/relationships/diagramLayout" Target="../diagrams/layout27.xml"/><Relationship Id="rId9" Type="http://schemas.openxmlformats.org/officeDocument/2006/relationships/diagramLayout" Target="../diagrams/layout28.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microsoft.com/office/2007/relationships/diagramDrawing" Target="../diagrams/drawing30.xml"/><Relationship Id="rId3" Type="http://schemas.openxmlformats.org/officeDocument/2006/relationships/image" Target="../media/image33.jpg"/><Relationship Id="rId7" Type="http://schemas.openxmlformats.org/officeDocument/2006/relationships/diagramColors" Target="../diagrams/colors30.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QuickStyle" Target="../diagrams/quickStyle30.xml"/><Relationship Id="rId5" Type="http://schemas.openxmlformats.org/officeDocument/2006/relationships/diagramLayout" Target="../diagrams/layout30.xml"/><Relationship Id="rId4" Type="http://schemas.openxmlformats.org/officeDocument/2006/relationships/diagramData" Target="../diagrams/data30.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0.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 Id="rId9" Type="http://schemas.openxmlformats.org/officeDocument/2006/relationships/image" Target="../media/image42.jpeg"/></Relationships>
</file>

<file path=ppt/slides/_rels/slide5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microsoft.com/office/2007/relationships/diagramDrawing" Target="../diagrams/drawing34.xml"/><Relationship Id="rId13" Type="http://schemas.openxmlformats.org/officeDocument/2006/relationships/image" Target="../media/image50.jpeg"/><Relationship Id="rId3" Type="http://schemas.openxmlformats.org/officeDocument/2006/relationships/image" Target="../media/image45.png"/><Relationship Id="rId7" Type="http://schemas.openxmlformats.org/officeDocument/2006/relationships/diagramColors" Target="../diagrams/colors34.xml"/><Relationship Id="rId12" Type="http://schemas.openxmlformats.org/officeDocument/2006/relationships/image" Target="../media/image49.jp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diagramQuickStyle" Target="../diagrams/quickStyle34.xml"/><Relationship Id="rId11" Type="http://schemas.openxmlformats.org/officeDocument/2006/relationships/image" Target="../media/image48.jpeg"/><Relationship Id="rId5" Type="http://schemas.openxmlformats.org/officeDocument/2006/relationships/diagramLayout" Target="../diagrams/layout34.xml"/><Relationship Id="rId10" Type="http://schemas.openxmlformats.org/officeDocument/2006/relationships/image" Target="../media/image47.png"/><Relationship Id="rId4" Type="http://schemas.openxmlformats.org/officeDocument/2006/relationships/diagramData" Target="../diagrams/data34.xml"/><Relationship Id="rId9" Type="http://schemas.openxmlformats.org/officeDocument/2006/relationships/image" Target="../media/image46.png"/></Relationships>
</file>

<file path=ppt/slides/_rels/slide53.xml.rels><?xml version="1.0" encoding="UTF-8" standalone="yes"?>
<Relationships xmlns="http://schemas.openxmlformats.org/package/2006/relationships"><Relationship Id="rId8" Type="http://schemas.openxmlformats.org/officeDocument/2006/relationships/diagramColors" Target="../diagrams/colors35.xml"/><Relationship Id="rId13" Type="http://schemas.openxmlformats.org/officeDocument/2006/relationships/image" Target="../media/image55.png"/><Relationship Id="rId18" Type="http://schemas.openxmlformats.org/officeDocument/2006/relationships/image" Target="../media/image60.png"/><Relationship Id="rId3" Type="http://schemas.openxmlformats.org/officeDocument/2006/relationships/image" Target="../media/image51.png"/><Relationship Id="rId21" Type="http://schemas.openxmlformats.org/officeDocument/2006/relationships/image" Target="../media/image63.png"/><Relationship Id="rId7" Type="http://schemas.openxmlformats.org/officeDocument/2006/relationships/diagramQuickStyle" Target="../diagrams/quickStyle35.xml"/><Relationship Id="rId12" Type="http://schemas.openxmlformats.org/officeDocument/2006/relationships/image" Target="../media/image54.jpeg"/><Relationship Id="rId17" Type="http://schemas.openxmlformats.org/officeDocument/2006/relationships/image" Target="../media/image59.png"/><Relationship Id="rId2" Type="http://schemas.openxmlformats.org/officeDocument/2006/relationships/notesSlide" Target="../notesSlides/notesSlide34.xml"/><Relationship Id="rId16" Type="http://schemas.openxmlformats.org/officeDocument/2006/relationships/image" Target="../media/image58.jpeg"/><Relationship Id="rId20"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diagramLayout" Target="../diagrams/layout35.xml"/><Relationship Id="rId11" Type="http://schemas.microsoft.com/office/2007/relationships/hdphoto" Target="../media/hdphoto3.wdp"/><Relationship Id="rId24" Type="http://schemas.openxmlformats.org/officeDocument/2006/relationships/image" Target="../media/image66.jpeg"/><Relationship Id="rId5" Type="http://schemas.openxmlformats.org/officeDocument/2006/relationships/diagramData" Target="../diagrams/data35.xml"/><Relationship Id="rId15" Type="http://schemas.openxmlformats.org/officeDocument/2006/relationships/image" Target="../media/image57.png"/><Relationship Id="rId23" Type="http://schemas.openxmlformats.org/officeDocument/2006/relationships/image" Target="../media/image65.png"/><Relationship Id="rId10" Type="http://schemas.openxmlformats.org/officeDocument/2006/relationships/image" Target="../media/image53.png"/><Relationship Id="rId19" Type="http://schemas.openxmlformats.org/officeDocument/2006/relationships/image" Target="../media/image61.png"/><Relationship Id="rId4" Type="http://schemas.openxmlformats.org/officeDocument/2006/relationships/image" Target="../media/image52.png"/><Relationship Id="rId9" Type="http://schemas.microsoft.com/office/2007/relationships/diagramDrawing" Target="../diagrams/drawing35.xml"/><Relationship Id="rId14" Type="http://schemas.openxmlformats.org/officeDocument/2006/relationships/image" Target="../media/image56.png"/><Relationship Id="rId22" Type="http://schemas.openxmlformats.org/officeDocument/2006/relationships/image" Target="../media/image64.jpeg"/></Relationships>
</file>

<file path=ppt/slides/_rels/slide54.xml.rels><?xml version="1.0" encoding="UTF-8" standalone="yes"?>
<Relationships xmlns="http://schemas.openxmlformats.org/package/2006/relationships"><Relationship Id="rId8" Type="http://schemas.openxmlformats.org/officeDocument/2006/relationships/diagramColors" Target="../diagrams/colors36.xml"/><Relationship Id="rId13" Type="http://schemas.openxmlformats.org/officeDocument/2006/relationships/image" Target="../media/image55.png"/><Relationship Id="rId18" Type="http://schemas.openxmlformats.org/officeDocument/2006/relationships/image" Target="../media/image60.png"/><Relationship Id="rId3" Type="http://schemas.openxmlformats.org/officeDocument/2006/relationships/image" Target="../media/image51.png"/><Relationship Id="rId21" Type="http://schemas.openxmlformats.org/officeDocument/2006/relationships/image" Target="../media/image63.png"/><Relationship Id="rId7" Type="http://schemas.openxmlformats.org/officeDocument/2006/relationships/diagramQuickStyle" Target="../diagrams/quickStyle36.xml"/><Relationship Id="rId12" Type="http://schemas.openxmlformats.org/officeDocument/2006/relationships/image" Target="../media/image54.jpeg"/><Relationship Id="rId17" Type="http://schemas.openxmlformats.org/officeDocument/2006/relationships/image" Target="../media/image59.png"/><Relationship Id="rId2" Type="http://schemas.openxmlformats.org/officeDocument/2006/relationships/notesSlide" Target="../notesSlides/notesSlide35.xml"/><Relationship Id="rId16" Type="http://schemas.openxmlformats.org/officeDocument/2006/relationships/image" Target="../media/image58.jpeg"/><Relationship Id="rId20"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diagramLayout" Target="../diagrams/layout36.xml"/><Relationship Id="rId11" Type="http://schemas.microsoft.com/office/2007/relationships/hdphoto" Target="../media/hdphoto3.wdp"/><Relationship Id="rId24" Type="http://schemas.openxmlformats.org/officeDocument/2006/relationships/image" Target="../media/image66.jpeg"/><Relationship Id="rId5" Type="http://schemas.openxmlformats.org/officeDocument/2006/relationships/diagramData" Target="../diagrams/data36.xml"/><Relationship Id="rId15" Type="http://schemas.openxmlformats.org/officeDocument/2006/relationships/image" Target="../media/image57.png"/><Relationship Id="rId23" Type="http://schemas.openxmlformats.org/officeDocument/2006/relationships/image" Target="../media/image65.png"/><Relationship Id="rId10" Type="http://schemas.openxmlformats.org/officeDocument/2006/relationships/image" Target="../media/image53.png"/><Relationship Id="rId19" Type="http://schemas.openxmlformats.org/officeDocument/2006/relationships/image" Target="../media/image61.png"/><Relationship Id="rId4" Type="http://schemas.openxmlformats.org/officeDocument/2006/relationships/image" Target="../media/image52.png"/><Relationship Id="rId9" Type="http://schemas.microsoft.com/office/2007/relationships/diagramDrawing" Target="../diagrams/drawing36.xml"/><Relationship Id="rId14" Type="http://schemas.openxmlformats.org/officeDocument/2006/relationships/image" Target="../media/image56.png"/><Relationship Id="rId22" Type="http://schemas.openxmlformats.org/officeDocument/2006/relationships/image" Target="../media/image64.jpeg"/></Relationships>
</file>

<file path=ppt/slides/_rels/slide55.xml.rels><?xml version="1.0" encoding="UTF-8" standalone="yes"?>
<Relationships xmlns="http://schemas.openxmlformats.org/package/2006/relationships"><Relationship Id="rId8" Type="http://schemas.openxmlformats.org/officeDocument/2006/relationships/diagramColors" Target="../diagrams/colors37.xml"/><Relationship Id="rId13" Type="http://schemas.openxmlformats.org/officeDocument/2006/relationships/image" Target="../media/image69.jpeg"/><Relationship Id="rId3" Type="http://schemas.openxmlformats.org/officeDocument/2006/relationships/image" Target="../media/image51.png"/><Relationship Id="rId7" Type="http://schemas.openxmlformats.org/officeDocument/2006/relationships/diagramQuickStyle" Target="../diagrams/quickStyle37.xml"/><Relationship Id="rId12" Type="http://schemas.openxmlformats.org/officeDocument/2006/relationships/image" Target="../media/image68.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Layout" Target="../diagrams/layout37.xml"/><Relationship Id="rId11" Type="http://schemas.microsoft.com/office/2007/relationships/hdphoto" Target="../media/hdphoto4.wdp"/><Relationship Id="rId5" Type="http://schemas.openxmlformats.org/officeDocument/2006/relationships/diagramData" Target="../diagrams/data37.xml"/><Relationship Id="rId10" Type="http://schemas.openxmlformats.org/officeDocument/2006/relationships/image" Target="../media/image67.png"/><Relationship Id="rId4" Type="http://schemas.openxmlformats.org/officeDocument/2006/relationships/image" Target="../media/image52.png"/><Relationship Id="rId9" Type="http://schemas.microsoft.com/office/2007/relationships/diagramDrawing" Target="../diagrams/drawing37.xml"/><Relationship Id="rId14" Type="http://schemas.openxmlformats.org/officeDocument/2006/relationships/image" Target="../media/image70.jpeg"/></Relationships>
</file>

<file path=ppt/slides/_rels/slide56.xml.rels><?xml version="1.0" encoding="UTF-8" standalone="yes"?>
<Relationships xmlns="http://schemas.openxmlformats.org/package/2006/relationships"><Relationship Id="rId8" Type="http://schemas.openxmlformats.org/officeDocument/2006/relationships/image" Target="../media/image69.jpeg"/><Relationship Id="rId13" Type="http://schemas.openxmlformats.org/officeDocument/2006/relationships/diagramColors" Target="../diagrams/colors38.xml"/><Relationship Id="rId3" Type="http://schemas.openxmlformats.org/officeDocument/2006/relationships/image" Target="../media/image51.png"/><Relationship Id="rId7" Type="http://schemas.openxmlformats.org/officeDocument/2006/relationships/image" Target="../media/image68.png"/><Relationship Id="rId12" Type="http://schemas.openxmlformats.org/officeDocument/2006/relationships/diagramQuickStyle" Target="../diagrams/quickStyle38.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diagramLayout" Target="../diagrams/layout38.xml"/><Relationship Id="rId5" Type="http://schemas.openxmlformats.org/officeDocument/2006/relationships/image" Target="../media/image67.png"/><Relationship Id="rId10" Type="http://schemas.openxmlformats.org/officeDocument/2006/relationships/diagramData" Target="../diagrams/data38.xml"/><Relationship Id="rId4" Type="http://schemas.openxmlformats.org/officeDocument/2006/relationships/image" Target="../media/image52.png"/><Relationship Id="rId9" Type="http://schemas.openxmlformats.org/officeDocument/2006/relationships/image" Target="../media/image70.jpeg"/><Relationship Id="rId14" Type="http://schemas.microsoft.com/office/2007/relationships/diagramDrawing" Target="../diagrams/drawing38.xml"/></Relationships>
</file>

<file path=ppt/slides/_rels/slide57.xml.rels><?xml version="1.0" encoding="UTF-8" standalone="yes"?>
<Relationships xmlns="http://schemas.openxmlformats.org/package/2006/relationships"><Relationship Id="rId8" Type="http://schemas.openxmlformats.org/officeDocument/2006/relationships/diagramData" Target="../diagrams/data39.xml"/><Relationship Id="rId3" Type="http://schemas.openxmlformats.org/officeDocument/2006/relationships/image" Target="../media/image51.png"/><Relationship Id="rId7" Type="http://schemas.openxmlformats.org/officeDocument/2006/relationships/image" Target="../media/image71.png"/><Relationship Id="rId12" Type="http://schemas.microsoft.com/office/2007/relationships/diagramDrawing" Target="../diagrams/drawing39.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diagramColors" Target="../diagrams/colors39.xml"/><Relationship Id="rId5" Type="http://schemas.openxmlformats.org/officeDocument/2006/relationships/image" Target="../media/image53.png"/><Relationship Id="rId10" Type="http://schemas.openxmlformats.org/officeDocument/2006/relationships/diagramQuickStyle" Target="../diagrams/quickStyle39.xml"/><Relationship Id="rId4" Type="http://schemas.openxmlformats.org/officeDocument/2006/relationships/image" Target="../media/image52.png"/><Relationship Id="rId9" Type="http://schemas.openxmlformats.org/officeDocument/2006/relationships/diagramLayout" Target="../diagrams/layout39.xml"/></Relationships>
</file>

<file path=ppt/slides/_rels/slide58.xml.rels><?xml version="1.0" encoding="UTF-8" standalone="yes"?>
<Relationships xmlns="http://schemas.openxmlformats.org/package/2006/relationships"><Relationship Id="rId8" Type="http://schemas.openxmlformats.org/officeDocument/2006/relationships/diagramLayout" Target="../diagrams/layout40.xml"/><Relationship Id="rId13" Type="http://schemas.openxmlformats.org/officeDocument/2006/relationships/image" Target="../media/image73.png"/><Relationship Id="rId3" Type="http://schemas.openxmlformats.org/officeDocument/2006/relationships/image" Target="../media/image51.png"/><Relationship Id="rId7" Type="http://schemas.openxmlformats.org/officeDocument/2006/relationships/diagramData" Target="../diagrams/data40.xml"/><Relationship Id="rId12" Type="http://schemas.openxmlformats.org/officeDocument/2006/relationships/image" Target="../media/image72.jpg"/><Relationship Id="rId2" Type="http://schemas.openxmlformats.org/officeDocument/2006/relationships/notesSlide" Target="../notesSlides/notesSlide39.xml"/><Relationship Id="rId16" Type="http://schemas.openxmlformats.org/officeDocument/2006/relationships/image" Target="../media/image65.png"/><Relationship Id="rId1" Type="http://schemas.openxmlformats.org/officeDocument/2006/relationships/slideLayout" Target="../slideLayouts/slideLayout2.xml"/><Relationship Id="rId6" Type="http://schemas.microsoft.com/office/2007/relationships/hdphoto" Target="../media/hdphoto3.wdp"/><Relationship Id="rId11" Type="http://schemas.microsoft.com/office/2007/relationships/diagramDrawing" Target="../diagrams/drawing40.xml"/><Relationship Id="rId5" Type="http://schemas.openxmlformats.org/officeDocument/2006/relationships/image" Target="../media/image53.png"/><Relationship Id="rId15" Type="http://schemas.openxmlformats.org/officeDocument/2006/relationships/image" Target="../media/image64.jpeg"/><Relationship Id="rId10" Type="http://schemas.openxmlformats.org/officeDocument/2006/relationships/diagramColors" Target="../diagrams/colors40.xml"/><Relationship Id="rId4" Type="http://schemas.openxmlformats.org/officeDocument/2006/relationships/image" Target="../media/image52.png"/><Relationship Id="rId9" Type="http://schemas.openxmlformats.org/officeDocument/2006/relationships/diagramQuickStyle" Target="../diagrams/quickStyle40.xml"/><Relationship Id="rId14" Type="http://schemas.openxmlformats.org/officeDocument/2006/relationships/image" Target="../media/image74.png"/></Relationships>
</file>

<file path=ppt/slides/_rels/slide59.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diagramLayout" Target="../diagrams/layout41.xml"/><Relationship Id="rId3" Type="http://schemas.openxmlformats.org/officeDocument/2006/relationships/image" Target="../media/image51.png"/><Relationship Id="rId7" Type="http://schemas.openxmlformats.org/officeDocument/2006/relationships/image" Target="../media/image72.jpg"/><Relationship Id="rId12" Type="http://schemas.openxmlformats.org/officeDocument/2006/relationships/diagramData" Target="../diagrams/data41.xml"/><Relationship Id="rId2" Type="http://schemas.openxmlformats.org/officeDocument/2006/relationships/notesSlide" Target="../notesSlides/notesSlide40.xml"/><Relationship Id="rId16" Type="http://schemas.microsoft.com/office/2007/relationships/diagramDrawing" Target="../diagrams/drawing41.xml"/><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65.png"/><Relationship Id="rId5" Type="http://schemas.openxmlformats.org/officeDocument/2006/relationships/image" Target="../media/image53.png"/><Relationship Id="rId15" Type="http://schemas.openxmlformats.org/officeDocument/2006/relationships/diagramColors" Target="../diagrams/colors41.xml"/><Relationship Id="rId10" Type="http://schemas.openxmlformats.org/officeDocument/2006/relationships/image" Target="../media/image64.jpeg"/><Relationship Id="rId4" Type="http://schemas.openxmlformats.org/officeDocument/2006/relationships/image" Target="../media/image52.png"/><Relationship Id="rId9" Type="http://schemas.openxmlformats.org/officeDocument/2006/relationships/image" Target="../media/image74.png"/><Relationship Id="rId14" Type="http://schemas.openxmlformats.org/officeDocument/2006/relationships/diagramQuickStyle" Target="../diagrams/quickStyle4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diagramColors" Target="../diagrams/colors42.xml"/><Relationship Id="rId13" Type="http://schemas.openxmlformats.org/officeDocument/2006/relationships/image" Target="../media/image76.png"/><Relationship Id="rId3" Type="http://schemas.openxmlformats.org/officeDocument/2006/relationships/image" Target="../media/image51.png"/><Relationship Id="rId7" Type="http://schemas.openxmlformats.org/officeDocument/2006/relationships/diagramQuickStyle" Target="../diagrams/quickStyle42.xml"/><Relationship Id="rId12" Type="http://schemas.openxmlformats.org/officeDocument/2006/relationships/image" Target="../media/image75.jpe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Layout" Target="../diagrams/layout42.xml"/><Relationship Id="rId11" Type="http://schemas.microsoft.com/office/2007/relationships/hdphoto" Target="../media/hdphoto3.wdp"/><Relationship Id="rId5" Type="http://schemas.openxmlformats.org/officeDocument/2006/relationships/diagramData" Target="../diagrams/data42.xml"/><Relationship Id="rId10" Type="http://schemas.openxmlformats.org/officeDocument/2006/relationships/image" Target="../media/image53.png"/><Relationship Id="rId4" Type="http://schemas.openxmlformats.org/officeDocument/2006/relationships/image" Target="../media/image52.png"/><Relationship Id="rId9" Type="http://schemas.microsoft.com/office/2007/relationships/diagramDrawing" Target="../diagrams/drawing42.xml"/><Relationship Id="rId14" Type="http://schemas.openxmlformats.org/officeDocument/2006/relationships/image" Target="../media/image77.png"/></Relationships>
</file>

<file path=ppt/slides/_rels/slide61.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diagramColors" Target="../diagrams/colors43.xml"/><Relationship Id="rId3" Type="http://schemas.openxmlformats.org/officeDocument/2006/relationships/image" Target="../media/image51.png"/><Relationship Id="rId7" Type="http://schemas.openxmlformats.org/officeDocument/2006/relationships/image" Target="../media/image75.jpeg"/><Relationship Id="rId12" Type="http://schemas.openxmlformats.org/officeDocument/2006/relationships/diagramQuickStyle" Target="../diagrams/quickStyle43.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diagramLayout" Target="../diagrams/layout43.xml"/><Relationship Id="rId5" Type="http://schemas.openxmlformats.org/officeDocument/2006/relationships/image" Target="../media/image53.png"/><Relationship Id="rId10" Type="http://schemas.openxmlformats.org/officeDocument/2006/relationships/diagramData" Target="../diagrams/data43.xml"/><Relationship Id="rId4" Type="http://schemas.openxmlformats.org/officeDocument/2006/relationships/image" Target="../media/image52.png"/><Relationship Id="rId9" Type="http://schemas.openxmlformats.org/officeDocument/2006/relationships/image" Target="../media/image77.png"/><Relationship Id="rId14" Type="http://schemas.microsoft.com/office/2007/relationships/diagramDrawing" Target="../diagrams/drawing43.xml"/></Relationships>
</file>

<file path=ppt/slides/_rels/slide62.xml.rels><?xml version="1.0" encoding="UTF-8" standalone="yes"?>
<Relationships xmlns="http://schemas.openxmlformats.org/package/2006/relationships"><Relationship Id="rId8" Type="http://schemas.openxmlformats.org/officeDocument/2006/relationships/diagramColors" Target="../diagrams/colors44.xml"/><Relationship Id="rId13" Type="http://schemas.openxmlformats.org/officeDocument/2006/relationships/image" Target="../media/image62.png"/><Relationship Id="rId3" Type="http://schemas.openxmlformats.org/officeDocument/2006/relationships/image" Target="../media/image51.png"/><Relationship Id="rId7" Type="http://schemas.openxmlformats.org/officeDocument/2006/relationships/diagramQuickStyle" Target="../diagrams/quickStyle44.xml"/><Relationship Id="rId12" Type="http://schemas.openxmlformats.org/officeDocument/2006/relationships/image" Target="../media/image78.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diagramLayout" Target="../diagrams/layout44.xml"/><Relationship Id="rId11" Type="http://schemas.microsoft.com/office/2007/relationships/hdphoto" Target="../media/hdphoto3.wdp"/><Relationship Id="rId5" Type="http://schemas.openxmlformats.org/officeDocument/2006/relationships/diagramData" Target="../diagrams/data44.xml"/><Relationship Id="rId10" Type="http://schemas.openxmlformats.org/officeDocument/2006/relationships/image" Target="../media/image53.png"/><Relationship Id="rId4" Type="http://schemas.openxmlformats.org/officeDocument/2006/relationships/image" Target="../media/image52.png"/><Relationship Id="rId9" Type="http://schemas.microsoft.com/office/2007/relationships/diagramDrawing" Target="../diagrams/drawing44.xml"/><Relationship Id="rId14" Type="http://schemas.openxmlformats.org/officeDocument/2006/relationships/image" Target="../media/image79.png"/></Relationships>
</file>

<file path=ppt/slides/_rels/slide63.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diagramColors" Target="../diagrams/colors45.xml"/><Relationship Id="rId3" Type="http://schemas.openxmlformats.org/officeDocument/2006/relationships/image" Target="../media/image51.png"/><Relationship Id="rId7" Type="http://schemas.openxmlformats.org/officeDocument/2006/relationships/image" Target="../media/image78.png"/><Relationship Id="rId12" Type="http://schemas.openxmlformats.org/officeDocument/2006/relationships/diagramQuickStyle" Target="../diagrams/quickStyle45.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diagramLayout" Target="../diagrams/layout45.xml"/><Relationship Id="rId5" Type="http://schemas.openxmlformats.org/officeDocument/2006/relationships/image" Target="../media/image53.png"/><Relationship Id="rId10" Type="http://schemas.openxmlformats.org/officeDocument/2006/relationships/diagramData" Target="../diagrams/data45.xml"/><Relationship Id="rId4" Type="http://schemas.openxmlformats.org/officeDocument/2006/relationships/image" Target="../media/image52.png"/><Relationship Id="rId9" Type="http://schemas.openxmlformats.org/officeDocument/2006/relationships/image" Target="../media/image79.png"/><Relationship Id="rId14" Type="http://schemas.microsoft.com/office/2007/relationships/diagramDrawing" Target="../diagrams/drawing45.xml"/></Relationships>
</file>

<file path=ppt/slides/_rels/slide64.xml.rels><?xml version="1.0" encoding="UTF-8" standalone="yes"?>
<Relationships xmlns="http://schemas.openxmlformats.org/package/2006/relationships"><Relationship Id="rId8" Type="http://schemas.openxmlformats.org/officeDocument/2006/relationships/diagramColors" Target="../diagrams/colors46.xml"/><Relationship Id="rId13" Type="http://schemas.openxmlformats.org/officeDocument/2006/relationships/image" Target="../media/image81.png"/><Relationship Id="rId3" Type="http://schemas.openxmlformats.org/officeDocument/2006/relationships/image" Target="../media/image51.png"/><Relationship Id="rId7" Type="http://schemas.openxmlformats.org/officeDocument/2006/relationships/diagramQuickStyle" Target="../diagrams/quickStyle46.xml"/><Relationship Id="rId12" Type="http://schemas.openxmlformats.org/officeDocument/2006/relationships/image" Target="../media/image80.jpe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Layout" Target="../diagrams/layout46.xml"/><Relationship Id="rId11" Type="http://schemas.microsoft.com/office/2007/relationships/hdphoto" Target="../media/hdphoto3.wdp"/><Relationship Id="rId5" Type="http://schemas.openxmlformats.org/officeDocument/2006/relationships/diagramData" Target="../diagrams/data46.xml"/><Relationship Id="rId10" Type="http://schemas.openxmlformats.org/officeDocument/2006/relationships/image" Target="../media/image53.png"/><Relationship Id="rId4" Type="http://schemas.openxmlformats.org/officeDocument/2006/relationships/image" Target="../media/image52.png"/><Relationship Id="rId9" Type="http://schemas.microsoft.com/office/2007/relationships/diagramDrawing" Target="../diagrams/drawing46.xml"/><Relationship Id="rId14" Type="http://schemas.openxmlformats.org/officeDocument/2006/relationships/image" Target="../media/image62.png"/></Relationships>
</file>

<file path=ppt/slides/_rels/slide65.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diagramColors" Target="../diagrams/colors47.xml"/><Relationship Id="rId3" Type="http://schemas.openxmlformats.org/officeDocument/2006/relationships/image" Target="../media/image51.png"/><Relationship Id="rId7" Type="http://schemas.openxmlformats.org/officeDocument/2006/relationships/image" Target="../media/image80.jpeg"/><Relationship Id="rId12" Type="http://schemas.openxmlformats.org/officeDocument/2006/relationships/diagramQuickStyle" Target="../diagrams/quickStyle47.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diagramLayout" Target="../diagrams/layout47.xml"/><Relationship Id="rId5" Type="http://schemas.openxmlformats.org/officeDocument/2006/relationships/image" Target="../media/image53.png"/><Relationship Id="rId10" Type="http://schemas.openxmlformats.org/officeDocument/2006/relationships/diagramData" Target="../diagrams/data47.xml"/><Relationship Id="rId4" Type="http://schemas.openxmlformats.org/officeDocument/2006/relationships/image" Target="../media/image52.png"/><Relationship Id="rId9" Type="http://schemas.openxmlformats.org/officeDocument/2006/relationships/image" Target="../media/image62.png"/><Relationship Id="rId14" Type="http://schemas.microsoft.com/office/2007/relationships/diagramDrawing" Target="../diagrams/drawing47.xml"/></Relationships>
</file>

<file path=ppt/slides/_rels/slide66.xml.rels><?xml version="1.0" encoding="UTF-8" standalone="yes"?>
<Relationships xmlns="http://schemas.openxmlformats.org/package/2006/relationships"><Relationship Id="rId8" Type="http://schemas.openxmlformats.org/officeDocument/2006/relationships/diagramData" Target="../diagrams/data48.xml"/><Relationship Id="rId3" Type="http://schemas.openxmlformats.org/officeDocument/2006/relationships/image" Target="../media/image51.png"/><Relationship Id="rId7" Type="http://schemas.openxmlformats.org/officeDocument/2006/relationships/image" Target="../media/image71.png"/><Relationship Id="rId12" Type="http://schemas.microsoft.com/office/2007/relationships/diagramDrawing" Target="../diagrams/drawing48.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diagramColors" Target="../diagrams/colors48.xml"/><Relationship Id="rId5" Type="http://schemas.openxmlformats.org/officeDocument/2006/relationships/image" Target="../media/image53.png"/><Relationship Id="rId10" Type="http://schemas.openxmlformats.org/officeDocument/2006/relationships/diagramQuickStyle" Target="../diagrams/quickStyle48.xml"/><Relationship Id="rId4" Type="http://schemas.openxmlformats.org/officeDocument/2006/relationships/image" Target="../media/image52.png"/><Relationship Id="rId9" Type="http://schemas.openxmlformats.org/officeDocument/2006/relationships/diagramLayout" Target="../diagrams/layout48.xml"/></Relationships>
</file>

<file path=ppt/slides/_rels/slide6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 Id="rId5" Type="http://schemas.openxmlformats.org/officeDocument/2006/relationships/image" Target="../media/image85.jpg"/><Relationship Id="rId4" Type="http://schemas.openxmlformats.org/officeDocument/2006/relationships/image" Target="../media/image84.png"/></Relationships>
</file>

<file path=ppt/slides/_rels/slide68.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diagramData" Target="../diagrams/data49.xml"/><Relationship Id="rId7" Type="http://schemas.microsoft.com/office/2007/relationships/diagramDrawing" Target="../diagrams/drawing49.xml"/><Relationship Id="rId12" Type="http://schemas.openxmlformats.org/officeDocument/2006/relationships/image" Target="../media/image89.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diagramColors" Target="../diagrams/colors49.xml"/><Relationship Id="rId11" Type="http://schemas.openxmlformats.org/officeDocument/2006/relationships/image" Target="../media/image88.png"/><Relationship Id="rId5" Type="http://schemas.openxmlformats.org/officeDocument/2006/relationships/diagramQuickStyle" Target="../diagrams/quickStyle49.xml"/><Relationship Id="rId10" Type="http://schemas.openxmlformats.org/officeDocument/2006/relationships/image" Target="../media/image87.jpeg"/><Relationship Id="rId4" Type="http://schemas.openxmlformats.org/officeDocument/2006/relationships/diagramLayout" Target="../diagrams/layout49.xml"/><Relationship Id="rId9" Type="http://schemas.openxmlformats.org/officeDocument/2006/relationships/image" Target="../media/image86.jpeg"/></Relationships>
</file>

<file path=ppt/slides/_rels/slide69.xml.rels><?xml version="1.0" encoding="UTF-8" standalone="yes"?>
<Relationships xmlns="http://schemas.openxmlformats.org/package/2006/relationships"><Relationship Id="rId8" Type="http://schemas.microsoft.com/office/2007/relationships/diagramDrawing" Target="../diagrams/drawing50.xml"/><Relationship Id="rId13" Type="http://schemas.microsoft.com/office/2007/relationships/diagramDrawing" Target="../diagrams/drawing51.xml"/><Relationship Id="rId3" Type="http://schemas.openxmlformats.org/officeDocument/2006/relationships/image" Target="../media/image83.png"/><Relationship Id="rId7" Type="http://schemas.openxmlformats.org/officeDocument/2006/relationships/diagramColors" Target="../diagrams/colors50.xml"/><Relationship Id="rId12" Type="http://schemas.openxmlformats.org/officeDocument/2006/relationships/diagramColors" Target="../diagrams/colors51.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diagramQuickStyle" Target="../diagrams/quickStyle50.xml"/><Relationship Id="rId11" Type="http://schemas.openxmlformats.org/officeDocument/2006/relationships/diagramQuickStyle" Target="../diagrams/quickStyle51.xml"/><Relationship Id="rId5" Type="http://schemas.openxmlformats.org/officeDocument/2006/relationships/diagramLayout" Target="../diagrams/layout50.xml"/><Relationship Id="rId10" Type="http://schemas.openxmlformats.org/officeDocument/2006/relationships/diagramLayout" Target="../diagrams/layout51.xml"/><Relationship Id="rId4" Type="http://schemas.openxmlformats.org/officeDocument/2006/relationships/diagramData" Target="../diagrams/data50.xml"/><Relationship Id="rId9" Type="http://schemas.openxmlformats.org/officeDocument/2006/relationships/diagramData" Target="../diagrams/data5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70.xml.rels><?xml version="1.0" encoding="UTF-8" standalone="yes"?>
<Relationships xmlns="http://schemas.openxmlformats.org/package/2006/relationships"><Relationship Id="rId8" Type="http://schemas.microsoft.com/office/2007/relationships/diagramDrawing" Target="../diagrams/drawing52.xml"/><Relationship Id="rId3" Type="http://schemas.openxmlformats.org/officeDocument/2006/relationships/image" Target="../media/image83.png"/><Relationship Id="rId7" Type="http://schemas.openxmlformats.org/officeDocument/2006/relationships/diagramColors" Target="../diagrams/colors52.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QuickStyle" Target="../diagrams/quickStyle52.xml"/><Relationship Id="rId5" Type="http://schemas.openxmlformats.org/officeDocument/2006/relationships/diagramLayout" Target="../diagrams/layout52.xml"/><Relationship Id="rId4" Type="http://schemas.openxmlformats.org/officeDocument/2006/relationships/diagramData" Target="../diagrams/data52.xml"/><Relationship Id="rId9" Type="http://schemas.openxmlformats.org/officeDocument/2006/relationships/image" Target="../media/image90.jpeg"/></Relationships>
</file>

<file path=ppt/slides/_rels/slide7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72.xml.rels><?xml version="1.0" encoding="UTF-8" standalone="yes"?>
<Relationships xmlns="http://schemas.openxmlformats.org/package/2006/relationships"><Relationship Id="rId8" Type="http://schemas.openxmlformats.org/officeDocument/2006/relationships/image" Target="../media/image96.png"/><Relationship Id="rId13" Type="http://schemas.microsoft.com/office/2007/relationships/diagramDrawing" Target="../diagrams/drawing53.xml"/><Relationship Id="rId3" Type="http://schemas.openxmlformats.org/officeDocument/2006/relationships/image" Target="../media/image84.png"/><Relationship Id="rId7" Type="http://schemas.openxmlformats.org/officeDocument/2006/relationships/image" Target="../media/image95.png"/><Relationship Id="rId12" Type="http://schemas.openxmlformats.org/officeDocument/2006/relationships/diagramColors" Target="../diagrams/colors53.xml"/><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94.jpeg"/><Relationship Id="rId11" Type="http://schemas.openxmlformats.org/officeDocument/2006/relationships/diagramQuickStyle" Target="../diagrams/quickStyle53.xml"/><Relationship Id="rId5" Type="http://schemas.openxmlformats.org/officeDocument/2006/relationships/image" Target="../media/image93.png"/><Relationship Id="rId10" Type="http://schemas.openxmlformats.org/officeDocument/2006/relationships/diagramLayout" Target="../diagrams/layout53.xml"/><Relationship Id="rId4" Type="http://schemas.openxmlformats.org/officeDocument/2006/relationships/image" Target="../media/image92.png"/><Relationship Id="rId9" Type="http://schemas.openxmlformats.org/officeDocument/2006/relationships/diagramData" Target="../diagrams/data53.xml"/></Relationships>
</file>

<file path=ppt/slides/_rels/slide7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74.xml.rels><?xml version="1.0" encoding="UTF-8" standalone="yes"?>
<Relationships xmlns="http://schemas.openxmlformats.org/package/2006/relationships"><Relationship Id="rId8" Type="http://schemas.microsoft.com/office/2007/relationships/diagramDrawing" Target="../diagrams/drawing54.xml"/><Relationship Id="rId3" Type="http://schemas.openxmlformats.org/officeDocument/2006/relationships/image" Target="../media/image61.png"/><Relationship Id="rId7" Type="http://schemas.openxmlformats.org/officeDocument/2006/relationships/diagramColors" Target="../diagrams/colors54.xml"/><Relationship Id="rId2" Type="http://schemas.openxmlformats.org/officeDocument/2006/relationships/image" Target="../media/image85.jpg"/><Relationship Id="rId1" Type="http://schemas.openxmlformats.org/officeDocument/2006/relationships/slideLayout" Target="../slideLayouts/slideLayout2.xml"/><Relationship Id="rId6" Type="http://schemas.openxmlformats.org/officeDocument/2006/relationships/diagramQuickStyle" Target="../diagrams/quickStyle54.xml"/><Relationship Id="rId5" Type="http://schemas.openxmlformats.org/officeDocument/2006/relationships/diagramLayout" Target="../diagrams/layout54.xml"/><Relationship Id="rId4" Type="http://schemas.openxmlformats.org/officeDocument/2006/relationships/diagramData" Target="../diagrams/data54.xml"/></Relationships>
</file>

<file path=ppt/slides/_rels/slide75.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6742" y="548680"/>
            <a:ext cx="11003446" cy="1591816"/>
          </a:xfrm>
        </p:spPr>
        <p:txBody>
          <a:bodyPr>
            <a:normAutofit/>
          </a:bodyPr>
          <a:lstStyle/>
          <a:p>
            <a:pPr algn="r" rtl="1"/>
            <a:r>
              <a:rPr lang="fa-IR" sz="4800" dirty="0">
                <a:cs typeface="B Titr" panose="00000700000000000000" pitchFamily="2" charset="-78"/>
              </a:rPr>
              <a:t>مکسین (</a:t>
            </a:r>
            <a:r>
              <a:rPr lang="en-US" sz="4400" b="1" dirty="0" err="1">
                <a:latin typeface="Times New Roman" panose="02020603050405020304" pitchFamily="18" charset="0"/>
                <a:cs typeface="Times New Roman" panose="02020603050405020304" pitchFamily="18" charset="0"/>
              </a:rPr>
              <a:t>MXene</a:t>
            </a:r>
            <a:r>
              <a:rPr lang="fa-IR" sz="4800" dirty="0">
                <a:cs typeface="B Titr" panose="00000700000000000000" pitchFamily="2" charset="-78"/>
              </a:rPr>
              <a:t>)</a:t>
            </a:r>
            <a:br>
              <a:rPr lang="fa-IR" sz="4800" dirty="0">
                <a:cs typeface="B Titr" panose="00000700000000000000" pitchFamily="2" charset="-78"/>
              </a:rPr>
            </a:br>
            <a:r>
              <a:rPr lang="fa-IR" sz="4800" dirty="0">
                <a:cs typeface="B Titr" panose="00000700000000000000" pitchFamily="2" charset="-78"/>
              </a:rPr>
              <a:t>خانواده‌ای جدید از نانوساختارهای دوبعدی</a:t>
            </a:r>
          </a:p>
        </p:txBody>
      </p:sp>
      <p:sp>
        <p:nvSpPr>
          <p:cNvPr id="3" name="Subtitle 2"/>
          <p:cNvSpPr>
            <a:spLocks noGrp="1"/>
          </p:cNvSpPr>
          <p:nvPr>
            <p:ph type="subTitle" idx="1"/>
          </p:nvPr>
        </p:nvSpPr>
        <p:spPr>
          <a:xfrm>
            <a:off x="3431704" y="2636912"/>
            <a:ext cx="6057900" cy="3888432"/>
          </a:xfrm>
        </p:spPr>
        <p:txBody>
          <a:bodyPr>
            <a:noAutofit/>
          </a:bodyPr>
          <a:lstStyle/>
          <a:p>
            <a:pPr algn="ctr">
              <a:lnSpc>
                <a:spcPct val="160000"/>
              </a:lnSpc>
            </a:pPr>
            <a:r>
              <a:rPr lang="fa-IR" b="1" dirty="0">
                <a:solidFill>
                  <a:schemeClr val="tx1"/>
                </a:solidFill>
                <a:cs typeface="B Titr" panose="00000700000000000000" pitchFamily="2" charset="-78"/>
              </a:rPr>
              <a:t>ارائه دهنده</a:t>
            </a:r>
          </a:p>
          <a:p>
            <a:pPr algn="ctr">
              <a:lnSpc>
                <a:spcPct val="160000"/>
              </a:lnSpc>
            </a:pPr>
            <a:r>
              <a:rPr lang="fa-IR" b="1" dirty="0">
                <a:solidFill>
                  <a:schemeClr val="tx1"/>
                </a:solidFill>
                <a:cs typeface="B Titr" panose="00000700000000000000" pitchFamily="2" charset="-78"/>
              </a:rPr>
              <a:t>فاطمه نجارنیا</a:t>
            </a:r>
          </a:p>
          <a:p>
            <a:pPr algn="ctr">
              <a:lnSpc>
                <a:spcPct val="160000"/>
              </a:lnSpc>
            </a:pPr>
            <a:endParaRPr lang="fa-IR" b="1" dirty="0">
              <a:solidFill>
                <a:schemeClr val="tx1"/>
              </a:solidFill>
              <a:cs typeface="B Titr" panose="00000700000000000000" pitchFamily="2" charset="-78"/>
            </a:endParaRPr>
          </a:p>
          <a:p>
            <a:pPr algn="ctr">
              <a:lnSpc>
                <a:spcPct val="160000"/>
              </a:lnSpc>
            </a:pPr>
            <a:r>
              <a:rPr lang="fa-IR" b="1" dirty="0">
                <a:solidFill>
                  <a:schemeClr val="tx1"/>
                </a:solidFill>
                <a:cs typeface="B Titr" panose="00000700000000000000" pitchFamily="2" charset="-78"/>
              </a:rPr>
              <a:t>زیر نظر</a:t>
            </a:r>
          </a:p>
          <a:p>
            <a:pPr algn="ctr">
              <a:lnSpc>
                <a:spcPct val="160000"/>
              </a:lnSpc>
            </a:pPr>
            <a:r>
              <a:rPr lang="fa-IR" b="1" dirty="0">
                <a:solidFill>
                  <a:schemeClr val="tx1"/>
                </a:solidFill>
                <a:cs typeface="B Titr" panose="00000700000000000000" pitchFamily="2" charset="-78"/>
              </a:rPr>
              <a:t>جناب آقای مهندس شجری</a:t>
            </a:r>
          </a:p>
          <a:p>
            <a:pPr algn="ctr">
              <a:lnSpc>
                <a:spcPct val="160000"/>
              </a:lnSpc>
            </a:pPr>
            <a:endParaRPr lang="fa-IR" b="1" dirty="0">
              <a:solidFill>
                <a:schemeClr val="tx1"/>
              </a:solidFill>
              <a:cs typeface="B Titr" panose="00000700000000000000" pitchFamily="2" charset="-78"/>
            </a:endParaRPr>
          </a:p>
          <a:p>
            <a:pPr algn="ctr">
              <a:lnSpc>
                <a:spcPct val="160000"/>
              </a:lnSpc>
            </a:pPr>
            <a:r>
              <a:rPr lang="fa-IR" b="1" dirty="0">
                <a:solidFill>
                  <a:schemeClr val="tx1"/>
                </a:solidFill>
                <a:cs typeface="B Titr" panose="00000700000000000000" pitchFamily="2" charset="-78"/>
              </a:rPr>
              <a:t>زمستان 1400</a:t>
            </a:r>
          </a:p>
        </p:txBody>
      </p:sp>
      <p:sp>
        <p:nvSpPr>
          <p:cNvPr id="4" name="Slide Number Placeholder 3"/>
          <p:cNvSpPr>
            <a:spLocks noGrp="1"/>
          </p:cNvSpPr>
          <p:nvPr>
            <p:ph type="sldNum" sz="quarter" idx="12"/>
          </p:nvPr>
        </p:nvSpPr>
        <p:spPr/>
        <p:txBody>
          <a:bodyPr/>
          <a:lstStyle/>
          <a:p>
            <a:fld id="{9AC0C936-477A-48F7-8A0C-621950C27CF6}" type="slidenum">
              <a:rPr lang="fa-IR" smtClean="0">
                <a:cs typeface="B Nazanin" panose="00000400000000000000" pitchFamily="2" charset="-78"/>
              </a:rPr>
              <a:t>1</a:t>
            </a:fld>
            <a:endParaRPr lang="fa-IR" dirty="0">
              <a:cs typeface="B Nazanin" panose="00000400000000000000" pitchFamily="2" charset="-78"/>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812" y="260648"/>
            <a:ext cx="1628470" cy="15918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381975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9616" y="692696"/>
            <a:ext cx="8911687" cy="1280890"/>
          </a:xfrm>
        </p:spPr>
        <p:txBody>
          <a:bodyPr/>
          <a:lstStyle/>
          <a:p>
            <a:r>
              <a:rPr lang="fa-IR" dirty="0"/>
              <a:t>مکس فازها: خواص</a:t>
            </a:r>
          </a:p>
        </p:txBody>
      </p:sp>
      <p:sp>
        <p:nvSpPr>
          <p:cNvPr id="5" name="Slide Number Placeholder 4"/>
          <p:cNvSpPr>
            <a:spLocks noGrp="1"/>
          </p:cNvSpPr>
          <p:nvPr>
            <p:ph type="sldNum" sz="quarter" idx="12"/>
          </p:nvPr>
        </p:nvSpPr>
        <p:spPr/>
        <p:txBody>
          <a:bodyPr/>
          <a:lstStyle/>
          <a:p>
            <a:fld id="{14F685E2-D94B-4750-8AA8-3468F1BF9AA0}" type="slidenum">
              <a:rPr lang="fa-IR" smtClean="0"/>
              <a:pPr/>
              <a:t>10</a:t>
            </a:fld>
            <a:endParaRPr lang="fa-IR" dirty="0"/>
          </a:p>
        </p:txBody>
      </p:sp>
      <p:graphicFrame>
        <p:nvGraphicFramePr>
          <p:cNvPr id="6" name="Diagram 5"/>
          <p:cNvGraphicFramePr/>
          <p:nvPr>
            <p:extLst>
              <p:ext uri="{D42A27DB-BD31-4B8C-83A1-F6EECF244321}">
                <p14:modId xmlns:p14="http://schemas.microsoft.com/office/powerpoint/2010/main" val="2384129137"/>
              </p:ext>
            </p:extLst>
          </p:nvPr>
        </p:nvGraphicFramePr>
        <p:xfrm>
          <a:off x="5492771" y="1556792"/>
          <a:ext cx="4059613" cy="4752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2924927091"/>
              </p:ext>
            </p:extLst>
          </p:nvPr>
        </p:nvGraphicFramePr>
        <p:xfrm>
          <a:off x="-591840" y="908720"/>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 name="Rounded Rectangular Callout 3"/>
          <p:cNvSpPr/>
          <p:nvPr/>
        </p:nvSpPr>
        <p:spPr>
          <a:xfrm>
            <a:off x="9696400" y="1772816"/>
            <a:ext cx="1800200" cy="4176464"/>
          </a:xfrm>
          <a:prstGeom prst="wedgeRoundRectCallout">
            <a:avLst>
              <a:gd name="adj1" fmla="val -28511"/>
              <a:gd name="adj2" fmla="val 56899"/>
              <a:gd name="adj3" fmla="val 16667"/>
            </a:avLst>
          </a:prstGeom>
        </p:spPr>
        <p:style>
          <a:lnRef idx="3">
            <a:schemeClr val="lt1"/>
          </a:lnRef>
          <a:fillRef idx="1">
            <a:schemeClr val="accent3"/>
          </a:fillRef>
          <a:effectRef idx="1">
            <a:schemeClr val="accent3"/>
          </a:effectRef>
          <a:fontRef idx="minor">
            <a:schemeClr val="lt1"/>
          </a:fontRef>
        </p:style>
        <p:txBody>
          <a:bodyPr rtlCol="1" anchor="ctr"/>
          <a:lstStyle/>
          <a:p>
            <a:pPr algn="ctr">
              <a:lnSpc>
                <a:spcPct val="250000"/>
              </a:lnSpc>
            </a:pPr>
            <a:r>
              <a:rPr lang="fa-IR" b="1" dirty="0">
                <a:solidFill>
                  <a:schemeClr val="tx1"/>
                </a:solidFill>
                <a:cs typeface="B Titr" panose="00000700000000000000" pitchFamily="2" charset="-78"/>
              </a:rPr>
              <a:t>مکس فازها: مجموعه‌ای از ویژگی‌های مطلوب فلزات و سرامیک ها در کنار هم</a:t>
            </a:r>
          </a:p>
        </p:txBody>
      </p:sp>
    </p:spTree>
    <p:extLst>
      <p:ext uri="{BB962C8B-B14F-4D97-AF65-F5344CB8AC3E}">
        <p14:creationId xmlns:p14="http://schemas.microsoft.com/office/powerpoint/2010/main" val="30350656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a:t>
            </a:r>
          </a:p>
        </p:txBody>
      </p:sp>
      <p:sp>
        <p:nvSpPr>
          <p:cNvPr id="4" name="Slide Number Placeholder 3"/>
          <p:cNvSpPr>
            <a:spLocks noGrp="1"/>
          </p:cNvSpPr>
          <p:nvPr>
            <p:ph type="sldNum" sz="quarter" idx="12"/>
          </p:nvPr>
        </p:nvSpPr>
        <p:spPr/>
        <p:txBody>
          <a:bodyPr/>
          <a:lstStyle/>
          <a:p>
            <a:fld id="{14F685E2-D94B-4750-8AA8-3468F1BF9AA0}" type="slidenum">
              <a:rPr lang="fa-IR" smtClean="0"/>
              <a:pPr/>
              <a:t>11</a:t>
            </a:fld>
            <a:endParaRPr lang="fa-IR" dirty="0"/>
          </a:p>
        </p:txBody>
      </p:sp>
      <p:graphicFrame>
        <p:nvGraphicFramePr>
          <p:cNvPr id="5" name="Diagram 4"/>
          <p:cNvGraphicFramePr/>
          <p:nvPr>
            <p:extLst>
              <p:ext uri="{D42A27DB-BD31-4B8C-83A1-F6EECF244321}">
                <p14:modId xmlns:p14="http://schemas.microsoft.com/office/powerpoint/2010/main" val="2427691638"/>
              </p:ext>
            </p:extLst>
          </p:nvPr>
        </p:nvGraphicFramePr>
        <p:xfrm>
          <a:off x="260840" y="1121469"/>
          <a:ext cx="5190126" cy="54005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8" name="Group 7"/>
          <p:cNvGrpSpPr/>
          <p:nvPr/>
        </p:nvGrpSpPr>
        <p:grpSpPr>
          <a:xfrm>
            <a:off x="5320301" y="1700808"/>
            <a:ext cx="6333666" cy="3312368"/>
            <a:chOff x="5450966" y="1905000"/>
            <a:chExt cx="6072336" cy="3036168"/>
          </a:xfrm>
        </p:grpSpPr>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50966" y="1905000"/>
              <a:ext cx="6072336" cy="3036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Oval 6"/>
            <p:cNvSpPr/>
            <p:nvPr/>
          </p:nvSpPr>
          <p:spPr>
            <a:xfrm rot="20103982">
              <a:off x="5483539" y="1981336"/>
              <a:ext cx="1152128" cy="76901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latin typeface="Times New Roman" panose="02020603050405020304" pitchFamily="18" charset="0"/>
                  <a:cs typeface="Times New Roman" panose="02020603050405020304" pitchFamily="18" charset="0"/>
                </a:rPr>
                <a:t>2011</a:t>
              </a:r>
            </a:p>
          </p:txBody>
        </p:sp>
      </p:grpSp>
      <p:graphicFrame>
        <p:nvGraphicFramePr>
          <p:cNvPr id="9" name="Diagram 8"/>
          <p:cNvGraphicFramePr/>
          <p:nvPr>
            <p:extLst>
              <p:ext uri="{D42A27DB-BD31-4B8C-83A1-F6EECF244321}">
                <p14:modId xmlns:p14="http://schemas.microsoft.com/office/powerpoint/2010/main" val="4104533944"/>
              </p:ext>
            </p:extLst>
          </p:nvPr>
        </p:nvGraphicFramePr>
        <p:xfrm>
          <a:off x="5450966" y="5229200"/>
          <a:ext cx="6072336" cy="145402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1699264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طبقه‌بندی</a:t>
            </a:r>
          </a:p>
        </p:txBody>
      </p:sp>
      <p:sp>
        <p:nvSpPr>
          <p:cNvPr id="3" name="Content Placeholder 2"/>
          <p:cNvSpPr>
            <a:spLocks noGrp="1"/>
          </p:cNvSpPr>
          <p:nvPr>
            <p:ph idx="1"/>
          </p:nvPr>
        </p:nvSpPr>
        <p:spPr>
          <a:xfrm>
            <a:off x="7032104" y="1905000"/>
            <a:ext cx="4472508" cy="4119854"/>
          </a:xfrm>
        </p:spPr>
        <p:style>
          <a:lnRef idx="2">
            <a:schemeClr val="accent1"/>
          </a:lnRef>
          <a:fillRef idx="1">
            <a:schemeClr val="lt1"/>
          </a:fillRef>
          <a:effectRef idx="0">
            <a:schemeClr val="accent1"/>
          </a:effectRef>
          <a:fontRef idx="minor">
            <a:schemeClr val="dk1"/>
          </a:fontRef>
        </p:style>
        <p:txBody>
          <a:bodyPr>
            <a:noAutofit/>
          </a:bodyPr>
          <a:lstStyle/>
          <a:p>
            <a:pPr marL="89154" indent="0" algn="just">
              <a:buNone/>
            </a:pPr>
            <a:r>
              <a:rPr lang="en-US" sz="2000" b="1" dirty="0">
                <a:latin typeface="Times New Roman" panose="02020603050405020304" pitchFamily="18" charset="0"/>
                <a:cs typeface="Times New Roman" panose="02020603050405020304" pitchFamily="18" charset="0"/>
              </a:rPr>
              <a:t>MAX Phase</a:t>
            </a:r>
            <a:r>
              <a:rPr lang="fa-IR" sz="2400" b="1" dirty="0"/>
              <a:t>ها بر اساس مقدار </a:t>
            </a:r>
            <a:r>
              <a:rPr lang="en-US" sz="2000" b="1" dirty="0">
                <a:latin typeface="Times New Roman" panose="02020603050405020304" pitchFamily="18" charset="0"/>
                <a:cs typeface="Times New Roman" panose="02020603050405020304" pitchFamily="18" charset="0"/>
              </a:rPr>
              <a:t>n</a:t>
            </a:r>
            <a:r>
              <a:rPr lang="fa-IR" sz="1600" b="1" dirty="0"/>
              <a:t> </a:t>
            </a:r>
            <a:r>
              <a:rPr lang="fa-IR" sz="2400" b="1" dirty="0"/>
              <a:t>دسته‌بندی می‌شوند: </a:t>
            </a:r>
          </a:p>
          <a:p>
            <a:pPr algn="just"/>
            <a:r>
              <a:rPr lang="en-US" sz="2000" b="1" dirty="0">
                <a:latin typeface="Times New Roman" panose="02020603050405020304" pitchFamily="18" charset="0"/>
                <a:cs typeface="Times New Roman" panose="02020603050405020304" pitchFamily="18" charset="0"/>
              </a:rPr>
              <a:t>M2AX</a:t>
            </a:r>
            <a:r>
              <a:rPr lang="fa-IR" sz="1600" b="1" dirty="0"/>
              <a:t> </a:t>
            </a:r>
            <a:r>
              <a:rPr lang="fa-IR" sz="2400" b="1" dirty="0"/>
              <a:t>یا </a:t>
            </a:r>
            <a:r>
              <a:rPr lang="en-US" sz="2000" b="1" dirty="0">
                <a:latin typeface="Times New Roman" panose="02020603050405020304" pitchFamily="18" charset="0"/>
                <a:cs typeface="Times New Roman" panose="02020603050405020304" pitchFamily="18" charset="0"/>
              </a:rPr>
              <a:t>211</a:t>
            </a:r>
            <a:endParaRPr lang="fa-IR" sz="2000" b="1" dirty="0">
              <a:latin typeface="Times New Roman" panose="02020603050405020304" pitchFamily="18" charset="0"/>
              <a:cs typeface="Times New Roman" panose="02020603050405020304" pitchFamily="18" charset="0"/>
            </a:endParaRPr>
          </a:p>
          <a:p>
            <a:pPr algn="just"/>
            <a:r>
              <a:rPr lang="en-US" sz="2000" b="1" dirty="0">
                <a:latin typeface="Times New Roman" panose="02020603050405020304" pitchFamily="18" charset="0"/>
                <a:cs typeface="Times New Roman" panose="02020603050405020304" pitchFamily="18" charset="0"/>
              </a:rPr>
              <a:t>M3AX2</a:t>
            </a:r>
            <a:r>
              <a:rPr lang="fa-IR" sz="1600" b="1" dirty="0"/>
              <a:t> </a:t>
            </a:r>
            <a:r>
              <a:rPr lang="fa-IR" sz="2400" b="1" dirty="0"/>
              <a:t>یا </a:t>
            </a:r>
            <a:r>
              <a:rPr lang="en-US" sz="2000" b="1" dirty="0">
                <a:latin typeface="Times New Roman" panose="02020603050405020304" pitchFamily="18" charset="0"/>
                <a:cs typeface="Times New Roman" panose="02020603050405020304" pitchFamily="18" charset="0"/>
              </a:rPr>
              <a:t>312</a:t>
            </a:r>
            <a:r>
              <a:rPr lang="fa-IR" sz="1600" b="1" dirty="0"/>
              <a:t> </a:t>
            </a:r>
            <a:endParaRPr lang="fa-IR" sz="2400" b="1" dirty="0"/>
          </a:p>
          <a:p>
            <a:pPr algn="just"/>
            <a:r>
              <a:rPr lang="en-US" sz="2000" b="1" dirty="0">
                <a:latin typeface="Times New Roman" panose="02020603050405020304" pitchFamily="18" charset="0"/>
                <a:cs typeface="Times New Roman" panose="02020603050405020304" pitchFamily="18" charset="0"/>
              </a:rPr>
              <a:t>M4AX3</a:t>
            </a:r>
            <a:r>
              <a:rPr lang="fa-IR" sz="1600" b="1" dirty="0"/>
              <a:t> </a:t>
            </a:r>
            <a:r>
              <a:rPr lang="fa-IR" sz="2400" b="1" dirty="0"/>
              <a:t>یا </a:t>
            </a:r>
            <a:r>
              <a:rPr lang="en-US" sz="2000" b="1" dirty="0">
                <a:latin typeface="Times New Roman" panose="02020603050405020304" pitchFamily="18" charset="0"/>
                <a:cs typeface="Times New Roman" panose="02020603050405020304" pitchFamily="18" charset="0"/>
              </a:rPr>
              <a:t>413</a:t>
            </a:r>
            <a:r>
              <a:rPr lang="fa-IR" sz="2400" b="1" dirty="0"/>
              <a:t> </a:t>
            </a:r>
          </a:p>
          <a:p>
            <a:pPr marL="89154" indent="0" algn="just">
              <a:buNone/>
            </a:pPr>
            <a:r>
              <a:rPr lang="fa-IR" sz="2400" b="1" dirty="0"/>
              <a:t>و </a:t>
            </a:r>
            <a:r>
              <a:rPr lang="en-US" sz="2000" b="1" dirty="0" err="1">
                <a:latin typeface="Times New Roman" panose="02020603050405020304" pitchFamily="18" charset="0"/>
                <a:cs typeface="Times New Roman" panose="02020603050405020304" pitchFamily="18" charset="0"/>
              </a:rPr>
              <a:t>Mxene</a:t>
            </a:r>
            <a:r>
              <a:rPr lang="fa-IR" sz="1600" b="1" dirty="0"/>
              <a:t> </a:t>
            </a:r>
            <a:r>
              <a:rPr lang="fa-IR" sz="2400" b="1" dirty="0"/>
              <a:t>متناظر را هم تشکیل می‌دهند. </a:t>
            </a:r>
          </a:p>
          <a:p>
            <a:pPr algn="just"/>
            <a:endParaRPr lang="fa-IR" sz="2400" b="1"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303"/>
          <a:stretch/>
        </p:blipFill>
        <p:spPr>
          <a:xfrm>
            <a:off x="1559496" y="1903064"/>
            <a:ext cx="5360485" cy="4121790"/>
          </a:xfrm>
          <a:prstGeom prst="rect">
            <a:avLst/>
          </a:prstGeom>
          <a:ln>
            <a:noFill/>
          </a:ln>
          <a:effectLst>
            <a:outerShdw blurRad="190500" algn="tl" rotWithShape="0">
              <a:srgbClr val="000000">
                <a:alpha val="70000"/>
              </a:srgbClr>
            </a:outerShdw>
          </a:effectLst>
        </p:spPr>
      </p:pic>
      <p:sp>
        <p:nvSpPr>
          <p:cNvPr id="5" name="Slide Number Placeholder 4"/>
          <p:cNvSpPr>
            <a:spLocks noGrp="1"/>
          </p:cNvSpPr>
          <p:nvPr>
            <p:ph type="sldNum" sz="quarter" idx="12"/>
          </p:nvPr>
        </p:nvSpPr>
        <p:spPr/>
        <p:txBody>
          <a:bodyPr/>
          <a:lstStyle/>
          <a:p>
            <a:fld id="{14F685E2-D94B-4750-8AA8-3468F1BF9AA0}" type="slidenum">
              <a:rPr lang="fa-IR" smtClean="0"/>
              <a:pPr/>
              <a:t>12</a:t>
            </a:fld>
            <a:endParaRPr lang="fa-IR" dirty="0"/>
          </a:p>
        </p:txBody>
      </p:sp>
    </p:spTree>
    <p:extLst>
      <p:ext uri="{BB962C8B-B14F-4D97-AF65-F5344CB8AC3E}">
        <p14:creationId xmlns:p14="http://schemas.microsoft.com/office/powerpoint/2010/main" val="19792529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طبقه‌بندی</a:t>
            </a:r>
          </a:p>
        </p:txBody>
      </p:sp>
      <p:sp>
        <p:nvSpPr>
          <p:cNvPr id="3" name="Content Placeholder 2"/>
          <p:cNvSpPr>
            <a:spLocks noGrp="1"/>
          </p:cNvSpPr>
          <p:nvPr>
            <p:ph idx="1"/>
          </p:nvPr>
        </p:nvSpPr>
        <p:spPr/>
        <p:txBody>
          <a:bodyPr/>
          <a:lstStyle/>
          <a:p>
            <a:endParaRPr lang="fa-IR"/>
          </a:p>
        </p:txBody>
      </p:sp>
      <p:pic>
        <p:nvPicPr>
          <p:cNvPr id="2050" name="Picture 2" descr="C:\Users\Fatemeh Najarnia\Desktop\presentatin MXene\Paper_608936_abstract_168084_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9496" y="1988840"/>
            <a:ext cx="9945116" cy="40958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14F685E2-D94B-4750-8AA8-3468F1BF9AA0}" type="slidenum">
              <a:rPr lang="fa-IR" smtClean="0"/>
              <a:pPr/>
              <a:t>13</a:t>
            </a:fld>
            <a:endParaRPr lang="fa-IR" dirty="0"/>
          </a:p>
        </p:txBody>
      </p:sp>
      <p:sp>
        <p:nvSpPr>
          <p:cNvPr id="6" name="Donut 5"/>
          <p:cNvSpPr/>
          <p:nvPr/>
        </p:nvSpPr>
        <p:spPr>
          <a:xfrm>
            <a:off x="4079776" y="2780928"/>
            <a:ext cx="1152128" cy="576808"/>
          </a:xfrm>
          <a:prstGeom prst="donut">
            <a:avLst>
              <a:gd name="adj" fmla="val 710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98794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ترکیب شیمیایی</a:t>
            </a:r>
          </a:p>
        </p:txBody>
      </p:sp>
      <p:sp>
        <p:nvSpPr>
          <p:cNvPr id="4" name="Slide Number Placeholder 3"/>
          <p:cNvSpPr>
            <a:spLocks noGrp="1"/>
          </p:cNvSpPr>
          <p:nvPr>
            <p:ph type="sldNum" sz="quarter" idx="12"/>
          </p:nvPr>
        </p:nvSpPr>
        <p:spPr/>
        <p:txBody>
          <a:bodyPr/>
          <a:lstStyle/>
          <a:p>
            <a:fld id="{14F685E2-D94B-4750-8AA8-3468F1BF9AA0}" type="slidenum">
              <a:rPr lang="fa-IR" smtClean="0"/>
              <a:pPr/>
              <a:t>14</a:t>
            </a:fld>
            <a:endParaRPr lang="fa-IR" dirty="0"/>
          </a:p>
        </p:txBody>
      </p:sp>
      <p:graphicFrame>
        <p:nvGraphicFramePr>
          <p:cNvPr id="5" name="Diagram 4"/>
          <p:cNvGraphicFramePr/>
          <p:nvPr>
            <p:extLst>
              <p:ext uri="{D42A27DB-BD31-4B8C-83A1-F6EECF244321}">
                <p14:modId xmlns:p14="http://schemas.microsoft.com/office/powerpoint/2010/main" val="3367505466"/>
              </p:ext>
            </p:extLst>
          </p:nvPr>
        </p:nvGraphicFramePr>
        <p:xfrm>
          <a:off x="2279576" y="1264555"/>
          <a:ext cx="2736304" cy="49580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ext uri="{D42A27DB-BD31-4B8C-83A1-F6EECF244321}">
                <p14:modId xmlns:p14="http://schemas.microsoft.com/office/powerpoint/2010/main" val="2364129412"/>
              </p:ext>
            </p:extLst>
          </p:nvPr>
        </p:nvGraphicFramePr>
        <p:xfrm>
          <a:off x="5455940" y="1678113"/>
          <a:ext cx="6048672" cy="473588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29805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خواص</a:t>
            </a:r>
          </a:p>
        </p:txBody>
      </p:sp>
      <p:sp>
        <p:nvSpPr>
          <p:cNvPr id="3" name="Content Placeholder 2"/>
          <p:cNvSpPr>
            <a:spLocks noGrp="1"/>
          </p:cNvSpPr>
          <p:nvPr>
            <p:ph idx="1"/>
          </p:nvPr>
        </p:nvSpPr>
        <p:spPr/>
        <p:txBody>
          <a:bodyPr>
            <a:normAutofit/>
          </a:bodyPr>
          <a:lstStyle/>
          <a:p>
            <a:pPr marL="0" indent="0">
              <a:buNone/>
            </a:pPr>
            <a:endParaRPr lang="fa-IR" dirty="0">
              <a:cs typeface="B Nazanin" panose="00000400000000000000" pitchFamily="2" charset="-78"/>
            </a:endParaRPr>
          </a:p>
        </p:txBody>
      </p:sp>
      <p:graphicFrame>
        <p:nvGraphicFramePr>
          <p:cNvPr id="4" name="Diagram 3"/>
          <p:cNvGraphicFramePr/>
          <p:nvPr>
            <p:extLst>
              <p:ext uri="{D42A27DB-BD31-4B8C-83A1-F6EECF244321}">
                <p14:modId xmlns:p14="http://schemas.microsoft.com/office/powerpoint/2010/main" val="4091922924"/>
              </p:ext>
            </p:extLst>
          </p:nvPr>
        </p:nvGraphicFramePr>
        <p:xfrm>
          <a:off x="2207568" y="2111715"/>
          <a:ext cx="9001000" cy="41044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lstStyle/>
          <a:p>
            <a:fld id="{14F685E2-D94B-4750-8AA8-3468F1BF9AA0}" type="slidenum">
              <a:rPr lang="fa-IR" smtClean="0"/>
              <a:pPr/>
              <a:t>15</a:t>
            </a:fld>
            <a:endParaRPr lang="fa-IR" dirty="0"/>
          </a:p>
        </p:txBody>
      </p:sp>
    </p:spTree>
    <p:extLst>
      <p:ext uri="{BB962C8B-B14F-4D97-AF65-F5344CB8AC3E}">
        <p14:creationId xmlns:p14="http://schemas.microsoft.com/office/powerpoint/2010/main" val="35821938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خواص</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900916805"/>
              </p:ext>
            </p:extLst>
          </p:nvPr>
        </p:nvGraphicFramePr>
        <p:xfrm>
          <a:off x="1055440" y="1897897"/>
          <a:ext cx="10880421"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14F685E2-D94B-4750-8AA8-3468F1BF9AA0}" type="slidenum">
              <a:rPr lang="fa-IR" smtClean="0"/>
              <a:pPr/>
              <a:t>16</a:t>
            </a:fld>
            <a:endParaRPr lang="fa-IR" dirty="0"/>
          </a:p>
        </p:txBody>
      </p:sp>
    </p:spTree>
    <p:extLst>
      <p:ext uri="{BB962C8B-B14F-4D97-AF65-F5344CB8AC3E}">
        <p14:creationId xmlns:p14="http://schemas.microsoft.com/office/powerpoint/2010/main" val="7716479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خواص</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94087204"/>
              </p:ext>
            </p:extLst>
          </p:nvPr>
        </p:nvGraphicFramePr>
        <p:xfrm>
          <a:off x="6456040" y="1700808"/>
          <a:ext cx="5472609" cy="489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14F685E2-D94B-4750-8AA8-3468F1BF9AA0}" type="slidenum">
              <a:rPr lang="fa-IR" smtClean="0"/>
              <a:pPr/>
              <a:t>17</a:t>
            </a:fld>
            <a:endParaRPr lang="fa-IR" dirty="0"/>
          </a:p>
        </p:txBody>
      </p:sp>
      <p:graphicFrame>
        <p:nvGraphicFramePr>
          <p:cNvPr id="3" name="Diagram 2"/>
          <p:cNvGraphicFramePr/>
          <p:nvPr>
            <p:extLst>
              <p:ext uri="{D42A27DB-BD31-4B8C-83A1-F6EECF244321}">
                <p14:modId xmlns:p14="http://schemas.microsoft.com/office/powerpoint/2010/main" val="2974863692"/>
              </p:ext>
            </p:extLst>
          </p:nvPr>
        </p:nvGraphicFramePr>
        <p:xfrm>
          <a:off x="1311579" y="1844824"/>
          <a:ext cx="4928096" cy="446449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7594699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مورفولوژی و شیمی</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18</a:t>
            </a:fld>
            <a:endParaRPr lang="fa-IR" dirty="0"/>
          </a:p>
        </p:txBody>
      </p:sp>
      <p:graphicFrame>
        <p:nvGraphicFramePr>
          <p:cNvPr id="5" name="Content Placeholder 4"/>
          <p:cNvGraphicFramePr>
            <a:graphicFrameLocks/>
          </p:cNvGraphicFramePr>
          <p:nvPr>
            <p:extLst>
              <p:ext uri="{D42A27DB-BD31-4B8C-83A1-F6EECF244321}">
                <p14:modId xmlns:p14="http://schemas.microsoft.com/office/powerpoint/2010/main" val="3295270867"/>
              </p:ext>
            </p:extLst>
          </p:nvPr>
        </p:nvGraphicFramePr>
        <p:xfrm>
          <a:off x="1644298" y="1700808"/>
          <a:ext cx="9873108"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272101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خواص الکتریکی و الکترونیکی</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19</a:t>
            </a:fld>
            <a:endParaRPr lang="fa-IR" dirty="0"/>
          </a:p>
        </p:txBody>
      </p:sp>
      <p:graphicFrame>
        <p:nvGraphicFramePr>
          <p:cNvPr id="5" name="Content Placeholder 4"/>
          <p:cNvGraphicFramePr>
            <a:graphicFrameLocks/>
          </p:cNvGraphicFramePr>
          <p:nvPr>
            <p:extLst>
              <p:ext uri="{D42A27DB-BD31-4B8C-83A1-F6EECF244321}">
                <p14:modId xmlns:p14="http://schemas.microsoft.com/office/powerpoint/2010/main" val="1314462050"/>
              </p:ext>
            </p:extLst>
          </p:nvPr>
        </p:nvGraphicFramePr>
        <p:xfrm>
          <a:off x="3351679" y="1556792"/>
          <a:ext cx="8840321" cy="504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p:cNvGraphicFramePr/>
          <p:nvPr>
            <p:extLst>
              <p:ext uri="{D42A27DB-BD31-4B8C-83A1-F6EECF244321}">
                <p14:modId xmlns:p14="http://schemas.microsoft.com/office/powerpoint/2010/main" val="1901053136"/>
              </p:ext>
            </p:extLst>
          </p:nvPr>
        </p:nvGraphicFramePr>
        <p:xfrm>
          <a:off x="928954" y="1996040"/>
          <a:ext cx="2664296" cy="41620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973899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فهرست</a:t>
            </a:r>
          </a:p>
        </p:txBody>
      </p:sp>
      <p:sp>
        <p:nvSpPr>
          <p:cNvPr id="3" name="Content Placeholder 2"/>
          <p:cNvSpPr>
            <a:spLocks noGrp="1"/>
          </p:cNvSpPr>
          <p:nvPr>
            <p:ph idx="1"/>
          </p:nvPr>
        </p:nvSpPr>
        <p:spPr>
          <a:xfrm>
            <a:off x="2589212" y="2060848"/>
            <a:ext cx="8915400" cy="3777622"/>
          </a:xfrm>
          <a:noFill/>
          <a:ln>
            <a:noFill/>
          </a:ln>
        </p:spPr>
        <p:style>
          <a:lnRef idx="0">
            <a:scrgbClr r="0" g="0" b="0"/>
          </a:lnRef>
          <a:fillRef idx="0">
            <a:scrgbClr r="0" g="0" b="0"/>
          </a:fillRef>
          <a:effectRef idx="0">
            <a:scrgbClr r="0" g="0" b="0"/>
          </a:effectRef>
          <a:fontRef idx="minor">
            <a:schemeClr val="dk1"/>
          </a:fontRef>
        </p:style>
        <p:txBody>
          <a:bodyPr>
            <a:normAutofit fontScale="85000" lnSpcReduction="20000"/>
          </a:bodyPr>
          <a:lstStyle/>
          <a:p>
            <a:pPr algn="r" rtl="1">
              <a:lnSpc>
                <a:spcPct val="120000"/>
              </a:lnSpc>
              <a:buFont typeface="Courier New" panose="02070309020205020404" pitchFamily="49" charset="0"/>
              <a:buChar char="o"/>
            </a:pPr>
            <a:r>
              <a:rPr lang="fa-IR" sz="3200" dirty="0">
                <a:latin typeface="Times New Roman" panose="02020603050405020304" pitchFamily="18" charset="0"/>
              </a:rPr>
              <a:t>مکس فازها</a:t>
            </a:r>
          </a:p>
          <a:p>
            <a:pPr algn="r" rtl="1">
              <a:lnSpc>
                <a:spcPct val="120000"/>
              </a:lnSpc>
              <a:buFont typeface="Courier New" panose="02070309020205020404" pitchFamily="49" charset="0"/>
              <a:buChar char="o"/>
            </a:pPr>
            <a:r>
              <a:rPr lang="fa-IR" sz="3200" dirty="0">
                <a:latin typeface="Times New Roman" panose="02020603050405020304" pitchFamily="18" charset="0"/>
              </a:rPr>
              <a:t>مکسین‌ها</a:t>
            </a:r>
            <a:endParaRPr lang="en-US" sz="3200" dirty="0">
              <a:latin typeface="Times New Roman" panose="02020603050405020304" pitchFamily="18" charset="0"/>
            </a:endParaRPr>
          </a:p>
          <a:p>
            <a:pPr algn="r" rtl="1">
              <a:lnSpc>
                <a:spcPct val="120000"/>
              </a:lnSpc>
              <a:buFont typeface="Courier New" panose="02070309020205020404" pitchFamily="49" charset="0"/>
              <a:buChar char="o"/>
            </a:pPr>
            <a:r>
              <a:rPr lang="fa-IR" sz="3200" dirty="0">
                <a:latin typeface="Times New Roman" panose="02020603050405020304" pitchFamily="18" charset="0"/>
              </a:rPr>
              <a:t>آمار مقالات</a:t>
            </a:r>
          </a:p>
          <a:p>
            <a:pPr>
              <a:lnSpc>
                <a:spcPct val="120000"/>
              </a:lnSpc>
              <a:buFont typeface="Courier New" panose="02070309020205020404" pitchFamily="49" charset="0"/>
              <a:buChar char="o"/>
            </a:pPr>
            <a:r>
              <a:rPr lang="fa-IR" sz="3200" dirty="0">
                <a:latin typeface="Times New Roman" panose="02020603050405020304" pitchFamily="18" charset="0"/>
              </a:rPr>
              <a:t>محققان برتر</a:t>
            </a:r>
          </a:p>
          <a:p>
            <a:pPr algn="r" rtl="1">
              <a:lnSpc>
                <a:spcPct val="120000"/>
              </a:lnSpc>
              <a:buFont typeface="Courier New" panose="02070309020205020404" pitchFamily="49" charset="0"/>
              <a:buChar char="o"/>
            </a:pPr>
            <a:r>
              <a:rPr lang="fa-IR" sz="3200" dirty="0">
                <a:latin typeface="Times New Roman" panose="02020603050405020304" pitchFamily="18" charset="0"/>
              </a:rPr>
              <a:t>پروژه‌های اتحادیه اروپا</a:t>
            </a:r>
            <a:endParaRPr lang="en-US" sz="3200" dirty="0">
              <a:latin typeface="Times New Roman" panose="02020603050405020304" pitchFamily="18" charset="0"/>
            </a:endParaRPr>
          </a:p>
          <a:p>
            <a:pPr>
              <a:lnSpc>
                <a:spcPct val="120000"/>
              </a:lnSpc>
              <a:buFont typeface="Courier New" panose="02070309020205020404" pitchFamily="49" charset="0"/>
              <a:buChar char="o"/>
            </a:pPr>
            <a:r>
              <a:rPr lang="fa-IR" sz="3200" dirty="0">
                <a:latin typeface="Times New Roman" panose="02020603050405020304" pitchFamily="18" charset="0"/>
              </a:rPr>
              <a:t>شرکت‌های تجاری</a:t>
            </a:r>
          </a:p>
          <a:p>
            <a:pPr>
              <a:lnSpc>
                <a:spcPct val="120000"/>
              </a:lnSpc>
              <a:buFont typeface="Courier New" panose="02070309020205020404" pitchFamily="49" charset="0"/>
              <a:buChar char="o"/>
            </a:pPr>
            <a:r>
              <a:rPr lang="fa-IR" sz="3200" dirty="0">
                <a:latin typeface="Times New Roman" panose="02020603050405020304" pitchFamily="18" charset="0"/>
              </a:rPr>
              <a:t>پیشنهادات</a:t>
            </a:r>
          </a:p>
          <a:p>
            <a:pPr algn="r" rtl="1">
              <a:lnSpc>
                <a:spcPct val="120000"/>
              </a:lnSpc>
              <a:buFont typeface="Courier New" panose="02070309020205020404" pitchFamily="49" charset="0"/>
              <a:buChar char="o"/>
            </a:pPr>
            <a:endParaRPr lang="fa-IR" sz="3200" dirty="0">
              <a:latin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14F685E2-D94B-4750-8AA8-3468F1BF9AA0}" type="slidenum">
              <a:rPr lang="fa-IR" smtClean="0"/>
              <a:pPr/>
              <a:t>2</a:t>
            </a:fld>
            <a:endParaRPr lang="fa-IR" dirty="0"/>
          </a:p>
        </p:txBody>
      </p:sp>
    </p:spTree>
    <p:extLst>
      <p:ext uri="{BB962C8B-B14F-4D97-AF65-F5344CB8AC3E}">
        <p14:creationId xmlns:p14="http://schemas.microsoft.com/office/powerpoint/2010/main" val="1933178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خواص نوری</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20</a:t>
            </a:fld>
            <a:endParaRPr lang="fa-IR" dirty="0"/>
          </a:p>
        </p:txBody>
      </p:sp>
      <p:graphicFrame>
        <p:nvGraphicFramePr>
          <p:cNvPr id="5" name="Content Placeholder 4"/>
          <p:cNvGraphicFramePr>
            <a:graphicFrameLocks/>
          </p:cNvGraphicFramePr>
          <p:nvPr>
            <p:extLst>
              <p:ext uri="{D42A27DB-BD31-4B8C-83A1-F6EECF244321}">
                <p14:modId xmlns:p14="http://schemas.microsoft.com/office/powerpoint/2010/main" val="3588079661"/>
              </p:ext>
            </p:extLst>
          </p:nvPr>
        </p:nvGraphicFramePr>
        <p:xfrm>
          <a:off x="531812" y="1412776"/>
          <a:ext cx="11280576" cy="504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839447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خواص مکانیکی</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21</a:t>
            </a:fld>
            <a:endParaRPr lang="fa-IR" dirty="0"/>
          </a:p>
        </p:txBody>
      </p:sp>
      <p:graphicFrame>
        <p:nvGraphicFramePr>
          <p:cNvPr id="5" name="Content Placeholder 4"/>
          <p:cNvGraphicFramePr>
            <a:graphicFrameLocks/>
          </p:cNvGraphicFramePr>
          <p:nvPr>
            <p:extLst>
              <p:ext uri="{D42A27DB-BD31-4B8C-83A1-F6EECF244321}">
                <p14:modId xmlns:p14="http://schemas.microsoft.com/office/powerpoint/2010/main" val="1077493287"/>
              </p:ext>
            </p:extLst>
          </p:nvPr>
        </p:nvGraphicFramePr>
        <p:xfrm>
          <a:off x="4015779" y="1412776"/>
          <a:ext cx="7488833" cy="489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ext uri="{D42A27DB-BD31-4B8C-83A1-F6EECF244321}">
                <p14:modId xmlns:p14="http://schemas.microsoft.com/office/powerpoint/2010/main" val="189424622"/>
              </p:ext>
            </p:extLst>
          </p:nvPr>
        </p:nvGraphicFramePr>
        <p:xfrm>
          <a:off x="924399" y="2030860"/>
          <a:ext cx="2664296" cy="366037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406251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پایداری شیمیایی</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22</a:t>
            </a:fld>
            <a:endParaRPr lang="fa-IR" dirty="0"/>
          </a:p>
        </p:txBody>
      </p:sp>
      <p:graphicFrame>
        <p:nvGraphicFramePr>
          <p:cNvPr id="5" name="Content Placeholder 4"/>
          <p:cNvGraphicFramePr>
            <a:graphicFrameLocks/>
          </p:cNvGraphicFramePr>
          <p:nvPr>
            <p:extLst>
              <p:ext uri="{D42A27DB-BD31-4B8C-83A1-F6EECF244321}">
                <p14:modId xmlns:p14="http://schemas.microsoft.com/office/powerpoint/2010/main" val="1459661085"/>
              </p:ext>
            </p:extLst>
          </p:nvPr>
        </p:nvGraphicFramePr>
        <p:xfrm>
          <a:off x="1311579" y="1628800"/>
          <a:ext cx="10761086"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516913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 کاربردها</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83632" y="1700808"/>
            <a:ext cx="7920880" cy="47374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Slide Number Placeholder 2"/>
          <p:cNvSpPr>
            <a:spLocks noGrp="1"/>
          </p:cNvSpPr>
          <p:nvPr>
            <p:ph type="sldNum" sz="quarter" idx="12"/>
          </p:nvPr>
        </p:nvSpPr>
        <p:spPr/>
        <p:txBody>
          <a:bodyPr/>
          <a:lstStyle/>
          <a:p>
            <a:fld id="{14F685E2-D94B-4750-8AA8-3468F1BF9AA0}" type="slidenum">
              <a:rPr lang="fa-IR" smtClean="0"/>
              <a:pPr/>
              <a:t>23</a:t>
            </a:fld>
            <a:endParaRPr lang="fa-IR" dirty="0"/>
          </a:p>
        </p:txBody>
      </p:sp>
    </p:spTree>
    <p:extLst>
      <p:ext uri="{BB962C8B-B14F-4D97-AF65-F5344CB8AC3E}">
        <p14:creationId xmlns:p14="http://schemas.microsoft.com/office/powerpoint/2010/main" val="28973408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 کاربردها</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26430619"/>
              </p:ext>
            </p:extLst>
          </p:nvPr>
        </p:nvGraphicFramePr>
        <p:xfrm>
          <a:off x="1186397" y="3573016"/>
          <a:ext cx="10991448" cy="25922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12"/>
          </p:nvPr>
        </p:nvSpPr>
        <p:spPr/>
        <p:txBody>
          <a:bodyPr/>
          <a:lstStyle/>
          <a:p>
            <a:fld id="{14F685E2-D94B-4750-8AA8-3468F1BF9AA0}" type="slidenum">
              <a:rPr lang="fa-IR" smtClean="0"/>
              <a:pPr/>
              <a:t>24</a:t>
            </a:fld>
            <a:endParaRPr lang="fa-IR" dirty="0"/>
          </a:p>
        </p:txBody>
      </p:sp>
      <p:sp>
        <p:nvSpPr>
          <p:cNvPr id="5" name="Rounded Rectangular Callout 4"/>
          <p:cNvSpPr/>
          <p:nvPr/>
        </p:nvSpPr>
        <p:spPr>
          <a:xfrm>
            <a:off x="2351584" y="1905001"/>
            <a:ext cx="2071174" cy="1436622"/>
          </a:xfrm>
          <a:prstGeom prst="wedgeRoundRectCallou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algn="ctr"/>
            <a:r>
              <a:rPr lang="fa-IR" b="1" dirty="0">
                <a:cs typeface="B Nazanin" panose="00000400000000000000" pitchFamily="2" charset="-78"/>
              </a:rPr>
              <a:t>هدایت الکتریکی</a:t>
            </a:r>
          </a:p>
          <a:p>
            <a:pPr algn="ctr"/>
            <a:r>
              <a:rPr lang="fa-IR" b="1" dirty="0">
                <a:cs typeface="B Nazanin" panose="00000400000000000000" pitchFamily="2" charset="-78"/>
              </a:rPr>
              <a:t>خواص مکانیکی</a:t>
            </a:r>
          </a:p>
          <a:p>
            <a:pPr algn="ctr"/>
            <a:r>
              <a:rPr lang="fa-IR" b="1" dirty="0">
                <a:cs typeface="B Nazanin" panose="00000400000000000000" pitchFamily="2" charset="-78"/>
              </a:rPr>
              <a:t>خاصیت خمش بیشینه</a:t>
            </a:r>
          </a:p>
          <a:p>
            <a:pPr algn="ctr"/>
            <a:r>
              <a:rPr lang="fa-IR" b="1" dirty="0">
                <a:cs typeface="B Nazanin" panose="00000400000000000000" pitchFamily="2" charset="-78"/>
              </a:rPr>
              <a:t>عوامل سطحی</a:t>
            </a:r>
            <a:endParaRPr lang="en-US" b="1" dirty="0">
              <a:cs typeface="B Nazanin" panose="00000400000000000000" pitchFamily="2" charset="-78"/>
            </a:endParaRPr>
          </a:p>
        </p:txBody>
      </p:sp>
      <p:sp>
        <p:nvSpPr>
          <p:cNvPr id="6" name="Rounded Rectangular Callout 5"/>
          <p:cNvSpPr/>
          <p:nvPr/>
        </p:nvSpPr>
        <p:spPr>
          <a:xfrm>
            <a:off x="9010436" y="1905000"/>
            <a:ext cx="2054116" cy="1436621"/>
          </a:xfrm>
          <a:prstGeom prst="wedgeRoundRectCallou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2200" b="1" dirty="0">
                <a:cs typeface="B Nazanin" panose="00000400000000000000" pitchFamily="2" charset="-78"/>
              </a:rPr>
              <a:t>هدایت الکتریکی</a:t>
            </a:r>
          </a:p>
          <a:p>
            <a:pPr algn="ctr"/>
            <a:r>
              <a:rPr lang="fa-IR" sz="2200" b="1" dirty="0">
                <a:cs typeface="B Nazanin" panose="00000400000000000000" pitchFamily="2" charset="-78"/>
              </a:rPr>
              <a:t>قابلیت پذیرش یون‌ها و انتقال سریع یونی</a:t>
            </a:r>
            <a:endParaRPr lang="en-US" sz="2200" b="1" dirty="0">
              <a:cs typeface="B Nazanin" panose="00000400000000000000" pitchFamily="2" charset="-78"/>
            </a:endParaRPr>
          </a:p>
        </p:txBody>
      </p:sp>
      <p:sp>
        <p:nvSpPr>
          <p:cNvPr id="7" name="Rounded Rectangular Callout 6"/>
          <p:cNvSpPr/>
          <p:nvPr/>
        </p:nvSpPr>
        <p:spPr>
          <a:xfrm>
            <a:off x="5681010" y="1905001"/>
            <a:ext cx="2071174" cy="1467916"/>
          </a:xfrm>
          <a:prstGeom prst="wedgeRoundRectCallou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2200" b="1" dirty="0">
                <a:cs typeface="B Nazanin" panose="00000400000000000000" pitchFamily="2" charset="-78"/>
              </a:rPr>
              <a:t>جذب در محدوده فرابنفش-مرئی</a:t>
            </a:r>
          </a:p>
          <a:p>
            <a:pPr algn="ctr"/>
            <a:r>
              <a:rPr lang="fa-IR" sz="2200" b="1" dirty="0">
                <a:cs typeface="B Nazanin" panose="00000400000000000000" pitchFamily="2" charset="-78"/>
              </a:rPr>
              <a:t>قابلیت تنظیم گاف انرژی</a:t>
            </a:r>
            <a:endParaRPr lang="en-US" sz="2200" b="1" dirty="0">
              <a:cs typeface="B Nazanin" panose="00000400000000000000" pitchFamily="2" charset="-78"/>
            </a:endParaRPr>
          </a:p>
        </p:txBody>
      </p:sp>
    </p:spTree>
    <p:extLst>
      <p:ext uri="{BB962C8B-B14F-4D97-AF65-F5344CB8AC3E}">
        <p14:creationId xmlns:p14="http://schemas.microsoft.com/office/powerpoint/2010/main" val="38602582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 کاربردها</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25</a:t>
            </a:fld>
            <a:endParaRPr lang="fa-IR" dirty="0"/>
          </a:p>
        </p:txBody>
      </p:sp>
      <p:graphicFrame>
        <p:nvGraphicFramePr>
          <p:cNvPr id="5" name="Content Placeholder 3"/>
          <p:cNvGraphicFramePr>
            <a:graphicFrameLocks/>
          </p:cNvGraphicFramePr>
          <p:nvPr>
            <p:extLst>
              <p:ext uri="{D42A27DB-BD31-4B8C-83A1-F6EECF244321}">
                <p14:modId xmlns:p14="http://schemas.microsoft.com/office/powerpoint/2010/main" val="2208461664"/>
              </p:ext>
            </p:extLst>
          </p:nvPr>
        </p:nvGraphicFramePr>
        <p:xfrm>
          <a:off x="983432" y="3573016"/>
          <a:ext cx="10826976" cy="24928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ounded Rectangular Callout 5"/>
          <p:cNvSpPr/>
          <p:nvPr/>
        </p:nvSpPr>
        <p:spPr>
          <a:xfrm>
            <a:off x="1991544" y="1628801"/>
            <a:ext cx="2361598" cy="1696897"/>
          </a:xfrm>
          <a:prstGeom prst="wedgeRoundRectCallou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2000" b="1" dirty="0">
                <a:cs typeface="B Nazanin" panose="00000400000000000000" pitchFamily="2" charset="-78"/>
              </a:rPr>
              <a:t>زیست‌سازگاری، غیرسمی و دوست‌دار محیط زیست</a:t>
            </a:r>
          </a:p>
        </p:txBody>
      </p:sp>
      <p:sp>
        <p:nvSpPr>
          <p:cNvPr id="7" name="Rounded Rectangular Callout 6"/>
          <p:cNvSpPr/>
          <p:nvPr/>
        </p:nvSpPr>
        <p:spPr>
          <a:xfrm>
            <a:off x="8650396" y="1628801"/>
            <a:ext cx="2342148" cy="1696896"/>
          </a:xfrm>
          <a:prstGeom prst="wedgeRoundRectCallou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2200" b="1" dirty="0">
                <a:cs typeface="B Nazanin" panose="00000400000000000000" pitchFamily="2" charset="-78"/>
              </a:rPr>
              <a:t>عوامل سطحی</a:t>
            </a:r>
          </a:p>
          <a:p>
            <a:pPr algn="ctr"/>
            <a:r>
              <a:rPr lang="fa-IR" sz="2200" b="1" dirty="0">
                <a:cs typeface="B Nazanin" panose="00000400000000000000" pitchFamily="2" charset="-78"/>
              </a:rPr>
              <a:t>مورفولوژی دوبعدی با ضخامت اتمی</a:t>
            </a:r>
          </a:p>
          <a:p>
            <a:pPr algn="ctr"/>
            <a:r>
              <a:rPr lang="fa-IR" sz="2200" b="1" dirty="0">
                <a:cs typeface="B Nazanin" panose="00000400000000000000" pitchFamily="2" charset="-78"/>
              </a:rPr>
              <a:t>سطح ویژه بالا</a:t>
            </a:r>
            <a:endParaRPr lang="en-US" sz="2200" b="1" dirty="0">
              <a:cs typeface="B Nazanin" panose="00000400000000000000" pitchFamily="2" charset="-78"/>
            </a:endParaRPr>
          </a:p>
        </p:txBody>
      </p:sp>
      <p:sp>
        <p:nvSpPr>
          <p:cNvPr id="8" name="Rounded Rectangular Callout 7"/>
          <p:cNvSpPr/>
          <p:nvPr/>
        </p:nvSpPr>
        <p:spPr>
          <a:xfrm>
            <a:off x="5320970" y="1623131"/>
            <a:ext cx="2361598" cy="1733861"/>
          </a:xfrm>
          <a:prstGeom prst="wedgeRoundRectCallou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2000" b="1" dirty="0">
                <a:cs typeface="B Nazanin" panose="00000400000000000000" pitchFamily="2" charset="-78"/>
              </a:rPr>
              <a:t>قابلیت تنظیم گاف انرژی</a:t>
            </a:r>
          </a:p>
          <a:p>
            <a:pPr algn="ctr"/>
            <a:r>
              <a:rPr lang="fa-IR" sz="2000" b="1" dirty="0">
                <a:cs typeface="B Nazanin" panose="00000400000000000000" pitchFamily="2" charset="-78"/>
              </a:rPr>
              <a:t>خواص فوتوکاتالیستی</a:t>
            </a:r>
            <a:endParaRPr lang="en-US" sz="2000" b="1" dirty="0">
              <a:cs typeface="B Nazanin" panose="00000400000000000000" pitchFamily="2" charset="-78"/>
            </a:endParaRPr>
          </a:p>
        </p:txBody>
      </p:sp>
    </p:spTree>
    <p:extLst>
      <p:ext uri="{BB962C8B-B14F-4D97-AF65-F5344CB8AC3E}">
        <p14:creationId xmlns:p14="http://schemas.microsoft.com/office/powerpoint/2010/main" val="27932113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 کاربردها</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26</a:t>
            </a:fld>
            <a:endParaRPr lang="fa-IR" dirty="0"/>
          </a:p>
        </p:txBody>
      </p:sp>
      <p:graphicFrame>
        <p:nvGraphicFramePr>
          <p:cNvPr id="5" name="Content Placeholder 3"/>
          <p:cNvGraphicFramePr>
            <a:graphicFrameLocks/>
          </p:cNvGraphicFramePr>
          <p:nvPr>
            <p:extLst>
              <p:ext uri="{D42A27DB-BD31-4B8C-83A1-F6EECF244321}">
                <p14:modId xmlns:p14="http://schemas.microsoft.com/office/powerpoint/2010/main" val="4286339089"/>
              </p:ext>
            </p:extLst>
          </p:nvPr>
        </p:nvGraphicFramePr>
        <p:xfrm>
          <a:off x="983432" y="3573016"/>
          <a:ext cx="10826976" cy="24928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ounded Rectangular Callout 5"/>
          <p:cNvSpPr/>
          <p:nvPr/>
        </p:nvSpPr>
        <p:spPr>
          <a:xfrm>
            <a:off x="1991544" y="1628801"/>
            <a:ext cx="2361598" cy="1696897"/>
          </a:xfrm>
          <a:prstGeom prst="wedgeRoundRectCallou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1800" b="1"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رسانایی الکتریکی بالا و توانایی جذب الکترون در هنگام تماس با پلیمرها و سایر مواد</a:t>
            </a:r>
            <a:endParaRPr lang="fa-IR" sz="2000" b="1" dirty="0">
              <a:cs typeface="B Nazanin" panose="00000400000000000000" pitchFamily="2" charset="-78"/>
            </a:endParaRPr>
          </a:p>
        </p:txBody>
      </p:sp>
      <p:sp>
        <p:nvSpPr>
          <p:cNvPr id="7" name="Rounded Rectangular Callout 6"/>
          <p:cNvSpPr/>
          <p:nvPr/>
        </p:nvSpPr>
        <p:spPr>
          <a:xfrm>
            <a:off x="8650396" y="1628801"/>
            <a:ext cx="2342148" cy="1696896"/>
          </a:xfrm>
          <a:prstGeom prst="wedgeRoundRectCallou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2000" b="1" dirty="0">
                <a:cs typeface="B Nazanin" panose="00000400000000000000" pitchFamily="2" charset="-78"/>
              </a:rPr>
              <a:t>رسانایی الکتریکی بالا، سطح ویژه بالا، دانسیته پایین، سهولت فراوری و کمترین ضخامت</a:t>
            </a:r>
            <a:endParaRPr lang="en-US" sz="2000" b="1" dirty="0">
              <a:cs typeface="B Nazanin" panose="00000400000000000000" pitchFamily="2" charset="-78"/>
            </a:endParaRPr>
          </a:p>
        </p:txBody>
      </p:sp>
      <p:sp>
        <p:nvSpPr>
          <p:cNvPr id="8" name="Rounded Rectangular Callout 7"/>
          <p:cNvSpPr/>
          <p:nvPr/>
        </p:nvSpPr>
        <p:spPr>
          <a:xfrm>
            <a:off x="5320970" y="1623131"/>
            <a:ext cx="2361598" cy="1733861"/>
          </a:xfrm>
          <a:prstGeom prst="wedgeRoundRectCallou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2000" b="1"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رسانایی خوب، گاف انرژی قابل تنظیم</a:t>
            </a:r>
            <a:endParaRPr lang="en-US" sz="2400" b="1" dirty="0">
              <a:cs typeface="B Nazanin" panose="00000400000000000000" pitchFamily="2" charset="-78"/>
            </a:endParaRPr>
          </a:p>
        </p:txBody>
      </p:sp>
    </p:spTree>
    <p:extLst>
      <p:ext uri="{BB962C8B-B14F-4D97-AF65-F5344CB8AC3E}">
        <p14:creationId xmlns:p14="http://schemas.microsoft.com/office/powerpoint/2010/main" val="11412114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فرایند سنتز</a:t>
            </a:r>
          </a:p>
        </p:txBody>
      </p:sp>
      <p:sp>
        <p:nvSpPr>
          <p:cNvPr id="3" name="Content Placeholder 2"/>
          <p:cNvSpPr>
            <a:spLocks noGrp="1"/>
          </p:cNvSpPr>
          <p:nvPr>
            <p:ph idx="1"/>
          </p:nvPr>
        </p:nvSpPr>
        <p:spPr>
          <a:xfrm>
            <a:off x="1703512" y="1905000"/>
            <a:ext cx="9801100" cy="4404320"/>
          </a:xfrm>
          <a:noFill/>
          <a:ln>
            <a:noFill/>
          </a:ln>
        </p:spPr>
        <p:style>
          <a:lnRef idx="2">
            <a:schemeClr val="accent6"/>
          </a:lnRef>
          <a:fillRef idx="1">
            <a:schemeClr val="lt1"/>
          </a:fillRef>
          <a:effectRef idx="0">
            <a:schemeClr val="accent6"/>
          </a:effectRef>
          <a:fontRef idx="minor">
            <a:schemeClr val="dk1"/>
          </a:fontRef>
        </p:style>
        <p:txBody>
          <a:bodyPr>
            <a:normAutofit/>
          </a:bodyPr>
          <a:lstStyle/>
          <a:p>
            <a:pPr>
              <a:lnSpc>
                <a:spcPct val="160000"/>
              </a:lnSpc>
            </a:pPr>
            <a:r>
              <a:rPr lang="fa-IR" sz="2400" b="1" dirty="0">
                <a:cs typeface="B Nazanin" panose="00000400000000000000" pitchFamily="2" charset="-78"/>
              </a:rPr>
              <a:t>دو رویکرد اصلی برای سنتز مکسین‌های دوبُعدی مکانیسم‌های </a:t>
            </a:r>
            <a:r>
              <a:rPr lang="fa-IR" sz="2400" b="1" dirty="0">
                <a:solidFill>
                  <a:srgbClr val="FF0066"/>
                </a:solidFill>
                <a:cs typeface="B Nazanin" panose="00000400000000000000" pitchFamily="2" charset="-78"/>
              </a:rPr>
              <a:t>بالا به پایین </a:t>
            </a:r>
            <a:r>
              <a:rPr lang="fa-IR" sz="2400" b="1" dirty="0">
                <a:cs typeface="B Nazanin" panose="00000400000000000000" pitchFamily="2" charset="-78"/>
              </a:rPr>
              <a:t>و </a:t>
            </a:r>
            <a:r>
              <a:rPr lang="fa-IR" sz="2400" b="1" dirty="0">
                <a:solidFill>
                  <a:srgbClr val="FF0066"/>
                </a:solidFill>
                <a:cs typeface="B Nazanin" panose="00000400000000000000" pitchFamily="2" charset="-78"/>
              </a:rPr>
              <a:t>پایین به بالا </a:t>
            </a:r>
            <a:r>
              <a:rPr lang="fa-IR" sz="2400" b="1" dirty="0">
                <a:cs typeface="B Nazanin" panose="00000400000000000000" pitchFamily="2" charset="-78"/>
              </a:rPr>
              <a:t>هستند. </a:t>
            </a:r>
          </a:p>
        </p:txBody>
      </p:sp>
      <p:graphicFrame>
        <p:nvGraphicFramePr>
          <p:cNvPr id="4" name="Diagram 3"/>
          <p:cNvGraphicFramePr/>
          <p:nvPr>
            <p:extLst>
              <p:ext uri="{D42A27DB-BD31-4B8C-83A1-F6EECF244321}">
                <p14:modId xmlns:p14="http://schemas.microsoft.com/office/powerpoint/2010/main" val="1781801725"/>
              </p:ext>
            </p:extLst>
          </p:nvPr>
        </p:nvGraphicFramePr>
        <p:xfrm>
          <a:off x="2279576" y="2924944"/>
          <a:ext cx="8136904" cy="3168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p:txBody>
          <a:bodyPr/>
          <a:lstStyle/>
          <a:p>
            <a:fld id="{14F685E2-D94B-4750-8AA8-3468F1BF9AA0}" type="slidenum">
              <a:rPr lang="fa-IR" smtClean="0"/>
              <a:pPr/>
              <a:t>27</a:t>
            </a:fld>
            <a:endParaRPr lang="fa-IR" dirty="0"/>
          </a:p>
        </p:txBody>
      </p:sp>
    </p:spTree>
    <p:extLst>
      <p:ext uri="{BB962C8B-B14F-4D97-AF65-F5344CB8AC3E}">
        <p14:creationId xmlns:p14="http://schemas.microsoft.com/office/powerpoint/2010/main" val="2441731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فرایند سنتز</a:t>
            </a:r>
          </a:p>
        </p:txBody>
      </p:sp>
      <p:sp>
        <p:nvSpPr>
          <p:cNvPr id="3" name="Content Placeholder 2"/>
          <p:cNvSpPr>
            <a:spLocks noGrp="1"/>
          </p:cNvSpPr>
          <p:nvPr>
            <p:ph idx="1"/>
          </p:nvPr>
        </p:nvSpPr>
        <p:spPr>
          <a:noFill/>
          <a:ln>
            <a:noFill/>
          </a:ln>
        </p:spPr>
        <p:style>
          <a:lnRef idx="2">
            <a:schemeClr val="accent6"/>
          </a:lnRef>
          <a:fillRef idx="1">
            <a:schemeClr val="lt1"/>
          </a:fillRef>
          <a:effectRef idx="0">
            <a:schemeClr val="accent6"/>
          </a:effectRef>
          <a:fontRef idx="minor">
            <a:schemeClr val="dk1"/>
          </a:fontRef>
        </p:style>
        <p:txBody>
          <a:bodyPr>
            <a:normAutofit fontScale="92500"/>
          </a:bodyPr>
          <a:lstStyle/>
          <a:p>
            <a:pPr algn="just"/>
            <a:r>
              <a:rPr lang="fa-IR" sz="2400" dirty="0">
                <a:cs typeface="B Nazanin" panose="00000400000000000000" pitchFamily="2" charset="-78"/>
              </a:rPr>
              <a:t>تا کنون بسیاری سنتزهای مکسین بر پایه‌ی فرایند </a:t>
            </a:r>
            <a:r>
              <a:rPr lang="fa-IR" sz="2400" b="1" dirty="0">
                <a:solidFill>
                  <a:srgbClr val="FF0066"/>
                </a:solidFill>
                <a:cs typeface="B Nazanin" panose="00000400000000000000" pitchFamily="2" charset="-78"/>
              </a:rPr>
              <a:t>اچ کردن </a:t>
            </a:r>
            <a:r>
              <a:rPr lang="fa-IR" sz="2400" dirty="0">
                <a:cs typeface="B Nazanin" panose="00000400000000000000" pitchFamily="2" charset="-78"/>
              </a:rPr>
              <a:t>و سپس </a:t>
            </a:r>
            <a:r>
              <a:rPr lang="fa-IR" sz="2400" b="1" dirty="0">
                <a:solidFill>
                  <a:srgbClr val="FF0066"/>
                </a:solidFill>
                <a:cs typeface="B Nazanin" panose="00000400000000000000" pitchFamily="2" charset="-78"/>
              </a:rPr>
              <a:t>ورقه ورقه شدن </a:t>
            </a:r>
            <a:r>
              <a:rPr lang="fa-IR" sz="2400" dirty="0">
                <a:cs typeface="B Nazanin" panose="00000400000000000000" pitchFamily="2" charset="-78"/>
              </a:rPr>
              <a:t>بوده اند. </a:t>
            </a:r>
          </a:p>
          <a:p>
            <a:pPr algn="just"/>
            <a:r>
              <a:rPr lang="ar-SA" sz="2400" dirty="0">
                <a:cs typeface="B Nazanin" panose="00000400000000000000" pitchFamily="2" charset="-78"/>
              </a:rPr>
              <a:t>مکسین اولیه</a:t>
            </a:r>
            <a:r>
              <a:rPr lang="fa-IR" sz="2400" dirty="0">
                <a:cs typeface="B Nazanin" panose="00000400000000000000" pitchFamily="2" charset="-78"/>
              </a:rPr>
              <a:t>:</a:t>
            </a:r>
            <a:r>
              <a:rPr lang="ar-SA" sz="2400" dirty="0">
                <a:cs typeface="B Nazanin" panose="00000400000000000000" pitchFamily="2" charset="-78"/>
              </a:rPr>
              <a:t> فروبردن پودرهای ریز </a:t>
            </a:r>
            <a:r>
              <a:rPr lang="en-US" sz="2000" dirty="0">
                <a:latin typeface="Times New Roman" panose="02020603050405020304" pitchFamily="18" charset="0"/>
                <a:cs typeface="Times New Roman" panose="02020603050405020304" pitchFamily="18" charset="0"/>
              </a:rPr>
              <a:t>Ti3AlC2</a:t>
            </a:r>
            <a:r>
              <a:rPr lang="fa-IR" sz="2400" dirty="0">
                <a:cs typeface="B Nazanin" panose="00000400000000000000" pitchFamily="2" charset="-78"/>
              </a:rPr>
              <a:t> در هیدروفلوئوریک اسید با غلظت 50 درصد در دمای محیط به مدت 2 ساعت (</a:t>
            </a:r>
            <a:r>
              <a:rPr lang="en-US" sz="2000" dirty="0" err="1">
                <a:latin typeface="Times New Roman" panose="02020603050405020304" pitchFamily="18" charset="0"/>
                <a:cs typeface="Times New Roman" panose="02020603050405020304" pitchFamily="18" charset="0"/>
              </a:rPr>
              <a:t>Naguib</a:t>
            </a:r>
            <a:r>
              <a:rPr lang="ar-SA" sz="2400" dirty="0">
                <a:cs typeface="B Nazanin" panose="00000400000000000000" pitchFamily="2" charset="-78"/>
              </a:rPr>
              <a:t> و همکاران</a:t>
            </a:r>
            <a:r>
              <a:rPr lang="fa-IR" sz="2400" dirty="0">
                <a:cs typeface="B Nazanin" panose="00000400000000000000" pitchFamily="2" charset="-78"/>
              </a:rPr>
              <a:t>)</a:t>
            </a:r>
          </a:p>
          <a:p>
            <a:pPr marL="89154" indent="0" algn="just">
              <a:buNone/>
            </a:pPr>
            <a:r>
              <a:rPr lang="fa-IR" sz="2400" dirty="0">
                <a:cs typeface="B Nazanin" panose="00000400000000000000" pitchFamily="2" charset="-78"/>
              </a:rPr>
              <a:t> </a:t>
            </a:r>
          </a:p>
          <a:p>
            <a:pPr marL="89154" indent="0" algn="l">
              <a:buNone/>
            </a:pPr>
            <a:r>
              <a:rPr lang="en-US" sz="2400" b="1" dirty="0">
                <a:latin typeface="Times New Roman" panose="02020603050405020304" pitchFamily="18" charset="0"/>
                <a:cs typeface="Times New Roman" panose="02020603050405020304" pitchFamily="18" charset="0"/>
              </a:rPr>
              <a:t>M</a:t>
            </a:r>
            <a:r>
              <a:rPr lang="en-US" sz="2400" b="1" baseline="-25000" dirty="0">
                <a:latin typeface="Times New Roman" panose="02020603050405020304" pitchFamily="18" charset="0"/>
                <a:cs typeface="Times New Roman" panose="02020603050405020304" pitchFamily="18" charset="0"/>
              </a:rPr>
              <a:t>n+1</a:t>
            </a:r>
            <a:r>
              <a:rPr lang="en-US" sz="2400" b="1" dirty="0">
                <a:latin typeface="Times New Roman" panose="02020603050405020304" pitchFamily="18" charset="0"/>
                <a:cs typeface="Times New Roman" panose="02020603050405020304" pitchFamily="18" charset="0"/>
              </a:rPr>
              <a:t>AX</a:t>
            </a:r>
            <a:r>
              <a:rPr lang="en-US" sz="2400" b="1" baseline="-25000" dirty="0">
                <a:latin typeface="Times New Roman" panose="02020603050405020304" pitchFamily="18" charset="0"/>
                <a:cs typeface="Times New Roman" panose="02020603050405020304" pitchFamily="18" charset="0"/>
              </a:rPr>
              <a:t>n</a:t>
            </a:r>
            <a:r>
              <a:rPr lang="en-US" sz="2400" b="1" dirty="0">
                <a:latin typeface="Times New Roman" panose="02020603050405020304" pitchFamily="18" charset="0"/>
                <a:cs typeface="Times New Roman" panose="02020603050405020304" pitchFamily="18" charset="0"/>
              </a:rPr>
              <a:t> + 3HF = M</a:t>
            </a:r>
            <a:r>
              <a:rPr lang="en-US" sz="2400" b="1" baseline="-25000" dirty="0">
                <a:latin typeface="Times New Roman" panose="02020603050405020304" pitchFamily="18" charset="0"/>
                <a:cs typeface="Times New Roman" panose="02020603050405020304" pitchFamily="18" charset="0"/>
              </a:rPr>
              <a:t>n</a:t>
            </a:r>
            <a:r>
              <a:rPr lang="en-US" sz="2400" b="1" dirty="0">
                <a:latin typeface="Times New Roman" panose="02020603050405020304" pitchFamily="18" charset="0"/>
                <a:cs typeface="Times New Roman" panose="02020603050405020304" pitchFamily="18" charset="0"/>
              </a:rPr>
              <a:t>+1X</a:t>
            </a:r>
            <a:r>
              <a:rPr lang="en-US" sz="2400" b="1" baseline="-25000" dirty="0">
                <a:latin typeface="Times New Roman" panose="02020603050405020304" pitchFamily="18" charset="0"/>
                <a:cs typeface="Times New Roman" panose="02020603050405020304" pitchFamily="18" charset="0"/>
              </a:rPr>
              <a:t>n</a:t>
            </a:r>
            <a:r>
              <a:rPr lang="en-US" sz="2400" b="1" dirty="0">
                <a:latin typeface="Times New Roman" panose="02020603050405020304" pitchFamily="18" charset="0"/>
                <a:cs typeface="Times New Roman" panose="02020603050405020304" pitchFamily="18" charset="0"/>
              </a:rPr>
              <a:t>(s) + AF</a:t>
            </a:r>
            <a:r>
              <a:rPr lang="en-US" sz="2400" b="1" baseline="-25000" dirty="0">
                <a:latin typeface="Times New Roman" panose="02020603050405020304" pitchFamily="18" charset="0"/>
                <a:cs typeface="Times New Roman" panose="02020603050405020304" pitchFamily="18" charset="0"/>
              </a:rPr>
              <a:t>3</a:t>
            </a:r>
            <a:r>
              <a:rPr lang="en-US" sz="2400" b="1" dirty="0">
                <a:latin typeface="Times New Roman" panose="02020603050405020304" pitchFamily="18" charset="0"/>
                <a:cs typeface="Times New Roman" panose="02020603050405020304" pitchFamily="18" charset="0"/>
              </a:rPr>
              <a:t> + 1.5H</a:t>
            </a:r>
            <a:r>
              <a:rPr lang="en-US" sz="2400" b="1" baseline="-25000" dirty="0">
                <a:latin typeface="Times New Roman" panose="02020603050405020304" pitchFamily="18" charset="0"/>
                <a:cs typeface="Times New Roman" panose="02020603050405020304" pitchFamily="18" charset="0"/>
              </a:rPr>
              <a:t>2</a:t>
            </a:r>
            <a:r>
              <a:rPr lang="en-US" sz="2400" b="1" dirty="0">
                <a:latin typeface="Times New Roman" panose="02020603050405020304" pitchFamily="18" charset="0"/>
                <a:cs typeface="Times New Roman" panose="02020603050405020304" pitchFamily="18" charset="0"/>
              </a:rPr>
              <a:t> (g) (1) </a:t>
            </a:r>
          </a:p>
          <a:p>
            <a:pPr marL="89154" indent="0" algn="l">
              <a:buNone/>
            </a:pPr>
            <a:r>
              <a:rPr lang="en-US" sz="2400" b="1" dirty="0">
                <a:latin typeface="Times New Roman" panose="02020603050405020304" pitchFamily="18" charset="0"/>
                <a:cs typeface="Times New Roman" panose="02020603050405020304" pitchFamily="18" charset="0"/>
              </a:rPr>
              <a:t>M</a:t>
            </a:r>
            <a:r>
              <a:rPr lang="en-US" sz="2400" b="1" baseline="-25000" dirty="0">
                <a:latin typeface="Times New Roman" panose="02020603050405020304" pitchFamily="18" charset="0"/>
                <a:cs typeface="Times New Roman" panose="02020603050405020304" pitchFamily="18" charset="0"/>
              </a:rPr>
              <a:t>n</a:t>
            </a:r>
            <a:r>
              <a:rPr lang="en-US" sz="2400" b="1" dirty="0">
                <a:latin typeface="Times New Roman" panose="02020603050405020304" pitchFamily="18" charset="0"/>
                <a:cs typeface="Times New Roman" panose="02020603050405020304" pitchFamily="18" charset="0"/>
              </a:rPr>
              <a:t>+1X</a:t>
            </a:r>
            <a:r>
              <a:rPr lang="en-US" sz="2400" b="1" baseline="-25000" dirty="0">
                <a:latin typeface="Times New Roman" panose="02020603050405020304" pitchFamily="18" charset="0"/>
                <a:cs typeface="Times New Roman" panose="02020603050405020304" pitchFamily="18" charset="0"/>
              </a:rPr>
              <a:t>n</a:t>
            </a:r>
            <a:r>
              <a:rPr lang="en-US" sz="2400" b="1" dirty="0">
                <a:latin typeface="Times New Roman" panose="02020603050405020304" pitchFamily="18" charset="0"/>
                <a:cs typeface="Times New Roman" panose="02020603050405020304" pitchFamily="18" charset="0"/>
              </a:rPr>
              <a:t>(s) + 2HF = M</a:t>
            </a:r>
            <a:r>
              <a:rPr lang="en-US" sz="2400" b="1" baseline="-25000" dirty="0">
                <a:latin typeface="Times New Roman" panose="02020603050405020304" pitchFamily="18" charset="0"/>
                <a:cs typeface="Times New Roman" panose="02020603050405020304" pitchFamily="18" charset="0"/>
              </a:rPr>
              <a:t>n</a:t>
            </a:r>
            <a:r>
              <a:rPr lang="en-US" sz="2400" b="1" dirty="0">
                <a:latin typeface="Times New Roman" panose="02020603050405020304" pitchFamily="18" charset="0"/>
                <a:cs typeface="Times New Roman" panose="02020603050405020304" pitchFamily="18" charset="0"/>
              </a:rPr>
              <a:t>+1X</a:t>
            </a:r>
            <a:r>
              <a:rPr lang="en-US" sz="2400" b="1" baseline="-25000" dirty="0">
                <a:latin typeface="Times New Roman" panose="02020603050405020304" pitchFamily="18" charset="0"/>
                <a:cs typeface="Times New Roman" panose="02020603050405020304" pitchFamily="18" charset="0"/>
              </a:rPr>
              <a:t>n</a:t>
            </a:r>
            <a:r>
              <a:rPr lang="en-US" sz="2400" b="1" dirty="0">
                <a:latin typeface="Times New Roman" panose="02020603050405020304" pitchFamily="18" charset="0"/>
                <a:cs typeface="Times New Roman" panose="02020603050405020304" pitchFamily="18" charset="0"/>
              </a:rPr>
              <a:t>F</a:t>
            </a:r>
            <a:r>
              <a:rPr lang="en-US" sz="2400" b="1" baseline="-25000" dirty="0">
                <a:latin typeface="Times New Roman" panose="02020603050405020304" pitchFamily="18" charset="0"/>
                <a:cs typeface="Times New Roman" panose="02020603050405020304" pitchFamily="18" charset="0"/>
              </a:rPr>
              <a:t>2</a:t>
            </a:r>
            <a:r>
              <a:rPr lang="en-US" sz="2400" b="1" dirty="0">
                <a:latin typeface="Times New Roman" panose="02020603050405020304" pitchFamily="18" charset="0"/>
                <a:cs typeface="Times New Roman" panose="02020603050405020304" pitchFamily="18" charset="0"/>
              </a:rPr>
              <a:t> + H</a:t>
            </a:r>
            <a:r>
              <a:rPr lang="en-US" sz="2400" b="1" baseline="-25000" dirty="0">
                <a:latin typeface="Times New Roman" panose="02020603050405020304" pitchFamily="18" charset="0"/>
                <a:cs typeface="Times New Roman" panose="02020603050405020304" pitchFamily="18" charset="0"/>
              </a:rPr>
              <a:t>2</a:t>
            </a:r>
            <a:r>
              <a:rPr lang="en-US" sz="2400" b="1" dirty="0">
                <a:latin typeface="Times New Roman" panose="02020603050405020304" pitchFamily="18" charset="0"/>
                <a:cs typeface="Times New Roman" panose="02020603050405020304" pitchFamily="18" charset="0"/>
              </a:rPr>
              <a:t> (g) (2)</a:t>
            </a:r>
          </a:p>
          <a:p>
            <a:pPr algn="just"/>
            <a:endParaRPr lang="fa-IR"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14F685E2-D94B-4750-8AA8-3468F1BF9AA0}" type="slidenum">
              <a:rPr lang="fa-IR" smtClean="0"/>
              <a:pPr/>
              <a:t>28</a:t>
            </a:fld>
            <a:endParaRPr lang="fa-IR" dirty="0"/>
          </a:p>
        </p:txBody>
      </p:sp>
    </p:spTree>
    <p:extLst>
      <p:ext uri="{BB962C8B-B14F-4D97-AF65-F5344CB8AC3E}">
        <p14:creationId xmlns:p14="http://schemas.microsoft.com/office/powerpoint/2010/main" val="18692934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سنتز به روش اچ شیمیایی انتخابی</a:t>
            </a:r>
          </a:p>
        </p:txBody>
      </p:sp>
      <p:graphicFrame>
        <p:nvGraphicFramePr>
          <p:cNvPr id="4" name="Diagram 3"/>
          <p:cNvGraphicFramePr/>
          <p:nvPr>
            <p:extLst>
              <p:ext uri="{D42A27DB-BD31-4B8C-83A1-F6EECF244321}">
                <p14:modId xmlns:p14="http://schemas.microsoft.com/office/powerpoint/2010/main" val="1422608196"/>
              </p:ext>
            </p:extLst>
          </p:nvPr>
        </p:nvGraphicFramePr>
        <p:xfrm>
          <a:off x="-888776" y="1628800"/>
          <a:ext cx="14689632" cy="489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lstStyle/>
          <a:p>
            <a:fld id="{14F685E2-D94B-4750-8AA8-3468F1BF9AA0}" type="slidenum">
              <a:rPr lang="fa-IR" smtClean="0"/>
              <a:pPr/>
              <a:t>29</a:t>
            </a:fld>
            <a:endParaRPr lang="fa-IR" dirty="0"/>
          </a:p>
        </p:txBody>
      </p:sp>
    </p:spTree>
    <p:extLst>
      <p:ext uri="{BB962C8B-B14F-4D97-AF65-F5344CB8AC3E}">
        <p14:creationId xmlns:p14="http://schemas.microsoft.com/office/powerpoint/2010/main" val="3408526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مکس فازها: ساختار و ترکیب شیمیایی</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93578114"/>
              </p:ext>
            </p:extLst>
          </p:nvPr>
        </p:nvGraphicFramePr>
        <p:xfrm>
          <a:off x="4095800" y="1814500"/>
          <a:ext cx="7408812" cy="39604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Slide Number Placeholder 1"/>
          <p:cNvSpPr>
            <a:spLocks noGrp="1"/>
          </p:cNvSpPr>
          <p:nvPr>
            <p:ph type="sldNum" sz="quarter" idx="12"/>
          </p:nvPr>
        </p:nvSpPr>
        <p:spPr/>
        <p:txBody>
          <a:bodyPr/>
          <a:lstStyle/>
          <a:p>
            <a:fld id="{14F685E2-D94B-4750-8AA8-3468F1BF9AA0}" type="slidenum">
              <a:rPr lang="fa-IR" smtClean="0"/>
              <a:pPr/>
              <a:t>3</a:t>
            </a:fld>
            <a:endParaRPr lang="fa-IR" dirty="0"/>
          </a:p>
        </p:txBody>
      </p:sp>
      <p:graphicFrame>
        <p:nvGraphicFramePr>
          <p:cNvPr id="6" name="Diagram 5"/>
          <p:cNvGraphicFramePr/>
          <p:nvPr>
            <p:extLst>
              <p:ext uri="{D42A27DB-BD31-4B8C-83A1-F6EECF244321}">
                <p14:modId xmlns:p14="http://schemas.microsoft.com/office/powerpoint/2010/main" val="494609852"/>
              </p:ext>
            </p:extLst>
          </p:nvPr>
        </p:nvGraphicFramePr>
        <p:xfrm>
          <a:off x="1250777" y="1412775"/>
          <a:ext cx="2684295" cy="476388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1268604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BF4A7-E7FA-4E30-9EF2-6DA9B85F654A}"/>
              </a:ext>
            </a:extLst>
          </p:cNvPr>
          <p:cNvSpPr>
            <a:spLocks noGrp="1"/>
          </p:cNvSpPr>
          <p:nvPr>
            <p:ph type="title"/>
          </p:nvPr>
        </p:nvSpPr>
        <p:spPr/>
        <p:txBody>
          <a:bodyPr/>
          <a:lstStyle/>
          <a:p>
            <a:r>
              <a:rPr lang="fa-IR" dirty="0"/>
              <a:t>مکسین‌ها: فرایند سنتز</a:t>
            </a:r>
          </a:p>
        </p:txBody>
      </p:sp>
      <p:sp>
        <p:nvSpPr>
          <p:cNvPr id="4" name="Slide Number Placeholder 3">
            <a:extLst>
              <a:ext uri="{FF2B5EF4-FFF2-40B4-BE49-F238E27FC236}">
                <a16:creationId xmlns:a16="http://schemas.microsoft.com/office/drawing/2014/main" id="{02AE784C-5F02-4A4F-9A3E-93BC11D1B308}"/>
              </a:ext>
            </a:extLst>
          </p:cNvPr>
          <p:cNvSpPr>
            <a:spLocks noGrp="1"/>
          </p:cNvSpPr>
          <p:nvPr>
            <p:ph type="sldNum" sz="quarter" idx="12"/>
          </p:nvPr>
        </p:nvSpPr>
        <p:spPr/>
        <p:txBody>
          <a:bodyPr/>
          <a:lstStyle/>
          <a:p>
            <a:fld id="{14F685E2-D94B-4750-8AA8-3468F1BF9AA0}" type="slidenum">
              <a:rPr lang="fa-IR" smtClean="0"/>
              <a:pPr/>
              <a:t>30</a:t>
            </a:fld>
            <a:endParaRPr lang="fa-IR" dirty="0"/>
          </a:p>
        </p:txBody>
      </p:sp>
      <p:pic>
        <p:nvPicPr>
          <p:cNvPr id="6" name="Picture 5">
            <a:extLst>
              <a:ext uri="{FF2B5EF4-FFF2-40B4-BE49-F238E27FC236}">
                <a16:creationId xmlns:a16="http://schemas.microsoft.com/office/drawing/2014/main" id="{6A47A58A-8EE2-48B7-9888-5399364E917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1584" y="1772816"/>
            <a:ext cx="8640960" cy="414584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8" name="Text Box 5">
            <a:extLst>
              <a:ext uri="{FF2B5EF4-FFF2-40B4-BE49-F238E27FC236}">
                <a16:creationId xmlns:a16="http://schemas.microsoft.com/office/drawing/2014/main" id="{33AA4D48-6807-4ABA-996C-8B131FFBCC7A}"/>
              </a:ext>
            </a:extLst>
          </p:cNvPr>
          <p:cNvSpPr txBox="1"/>
          <p:nvPr/>
        </p:nvSpPr>
        <p:spPr>
          <a:xfrm>
            <a:off x="2351585" y="6029896"/>
            <a:ext cx="8640960" cy="407987"/>
          </a:xfrm>
          <a:prstGeom prst="rect">
            <a:avLst/>
          </a:prstGeom>
          <a:noFill/>
          <a:ln>
            <a:noFill/>
          </a:ln>
          <a:effectLst/>
        </p:spPr>
        <p:txBody>
          <a:bodyPr rot="0" spcFirstLastPara="0" vert="horz" wrap="square" lIns="0" tIns="0" rIns="0" bIns="0" numCol="1" spcCol="0" rtlCol="1" fromWordArt="0" anchor="t" anchorCtr="0" forceAA="0" compatLnSpc="1">
            <a:prstTxWarp prst="textNoShape">
              <a:avLst/>
            </a:prstTxWarp>
            <a:noAutofit/>
          </a:bodyPr>
          <a:lstStyle/>
          <a:p>
            <a:pPr algn="ctr" rtl="1">
              <a:spcAft>
                <a:spcPts val="1000"/>
              </a:spcAft>
            </a:pPr>
            <a:r>
              <a:rPr lang="fa-IR" sz="2800" b="1" i="0" dirty="0">
                <a:solidFill>
                  <a:schemeClr val="tx2">
                    <a:lumMod val="60000"/>
                    <a:lumOff val="40000"/>
                  </a:schemeClr>
                </a:solidFill>
                <a:effectLst/>
                <a:latin typeface="Times New Roman" panose="02020603050405020304" pitchFamily="18" charset="0"/>
                <a:ea typeface="Calibri" panose="020F0502020204030204" pitchFamily="34" charset="0"/>
                <a:cs typeface="B Nazanin" panose="00000400000000000000" pitchFamily="2" charset="-78"/>
              </a:rPr>
              <a:t>شماتیک فرایند اچ کردن و لایه لایه شدن فاز مکس و تولید مکسین </a:t>
            </a:r>
            <a:endParaRPr lang="en-US" sz="1600" b="1" i="1" dirty="0">
              <a:solidFill>
                <a:schemeClr val="tx2">
                  <a:lumMod val="60000"/>
                  <a:lumOff val="40000"/>
                </a:schemeClr>
              </a:solidFill>
              <a:effectLst/>
              <a:latin typeface="Times New Roman" panose="02020603050405020304" pitchFamily="18"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9944208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سنتز به روش اچ شیمیایی انتخابی</a:t>
            </a:r>
          </a:p>
        </p:txBody>
      </p:sp>
      <p:sp>
        <p:nvSpPr>
          <p:cNvPr id="3" name="Content Placeholder 2"/>
          <p:cNvSpPr>
            <a:spLocks noGrp="1"/>
          </p:cNvSpPr>
          <p:nvPr>
            <p:ph idx="1"/>
          </p:nvPr>
        </p:nvSpPr>
        <p:spPr>
          <a:xfrm>
            <a:off x="4300527" y="5479033"/>
            <a:ext cx="4738936" cy="743646"/>
          </a:xfrm>
        </p:spPr>
        <p:style>
          <a:lnRef idx="1">
            <a:schemeClr val="accent3"/>
          </a:lnRef>
          <a:fillRef idx="2">
            <a:schemeClr val="accent3"/>
          </a:fillRef>
          <a:effectRef idx="1">
            <a:schemeClr val="accent3"/>
          </a:effectRef>
          <a:fontRef idx="minor">
            <a:schemeClr val="dk1"/>
          </a:fontRef>
        </p:style>
        <p:txBody>
          <a:bodyPr>
            <a:normAutofit/>
          </a:bodyPr>
          <a:lstStyle/>
          <a:p>
            <a:pPr marL="0" indent="0" algn="ctr">
              <a:lnSpc>
                <a:spcPct val="180000"/>
              </a:lnSpc>
              <a:buNone/>
            </a:pPr>
            <a:r>
              <a:rPr lang="ar-SA" dirty="0">
                <a:cs typeface="B Nazanin" panose="00000400000000000000" pitchFamily="2" charset="-78"/>
              </a:rPr>
              <a:t>از </a:t>
            </a:r>
            <a:r>
              <a:rPr lang="ar-SA" b="1" dirty="0">
                <a:solidFill>
                  <a:srgbClr val="FF0066"/>
                </a:solidFill>
                <a:cs typeface="B Nazanin" panose="00000400000000000000" pitchFamily="2" charset="-78"/>
              </a:rPr>
              <a:t>نمک‌های مختلف فلوراید </a:t>
            </a:r>
            <a:r>
              <a:rPr lang="ar-SA" dirty="0">
                <a:cs typeface="B Nazanin" panose="00000400000000000000" pitchFamily="2" charset="-78"/>
              </a:rPr>
              <a:t>هم می‌توان استفاده کرد</a:t>
            </a:r>
            <a:r>
              <a:rPr lang="fa-IR" dirty="0">
                <a:cs typeface="B Nazanin" panose="00000400000000000000" pitchFamily="2" charset="-78"/>
              </a:rPr>
              <a:t>.</a:t>
            </a:r>
          </a:p>
        </p:txBody>
      </p:sp>
      <p:sp>
        <p:nvSpPr>
          <p:cNvPr id="4" name="Slide Number Placeholder 3"/>
          <p:cNvSpPr>
            <a:spLocks noGrp="1"/>
          </p:cNvSpPr>
          <p:nvPr>
            <p:ph type="sldNum" sz="quarter" idx="12"/>
          </p:nvPr>
        </p:nvSpPr>
        <p:spPr/>
        <p:txBody>
          <a:bodyPr/>
          <a:lstStyle/>
          <a:p>
            <a:fld id="{14F685E2-D94B-4750-8AA8-3468F1BF9AA0}" type="slidenum">
              <a:rPr lang="fa-IR" smtClean="0"/>
              <a:pPr/>
              <a:t>31</a:t>
            </a:fld>
            <a:endParaRPr lang="fa-IR" dirty="0"/>
          </a:p>
        </p:txBody>
      </p:sp>
      <p:graphicFrame>
        <p:nvGraphicFramePr>
          <p:cNvPr id="5" name="Diagram 4"/>
          <p:cNvGraphicFramePr/>
          <p:nvPr>
            <p:extLst>
              <p:ext uri="{D42A27DB-BD31-4B8C-83A1-F6EECF244321}">
                <p14:modId xmlns:p14="http://schemas.microsoft.com/office/powerpoint/2010/main" val="2134100259"/>
              </p:ext>
            </p:extLst>
          </p:nvPr>
        </p:nvGraphicFramePr>
        <p:xfrm>
          <a:off x="921695" y="1374528"/>
          <a:ext cx="11496600" cy="42547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08526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سنتز به روش هیدروترمال</a:t>
            </a:r>
          </a:p>
        </p:txBody>
      </p:sp>
      <p:sp>
        <p:nvSpPr>
          <p:cNvPr id="4" name="Slide Number Placeholder 3"/>
          <p:cNvSpPr>
            <a:spLocks noGrp="1"/>
          </p:cNvSpPr>
          <p:nvPr>
            <p:ph type="sldNum" sz="quarter" idx="12"/>
          </p:nvPr>
        </p:nvSpPr>
        <p:spPr/>
        <p:txBody>
          <a:bodyPr/>
          <a:lstStyle/>
          <a:p>
            <a:fld id="{14F685E2-D94B-4750-8AA8-3468F1BF9AA0}" type="slidenum">
              <a:rPr lang="fa-IR" smtClean="0"/>
              <a:pPr/>
              <a:t>32</a:t>
            </a:fld>
            <a:endParaRPr lang="fa-IR" dirty="0"/>
          </a:p>
        </p:txBody>
      </p:sp>
      <p:graphicFrame>
        <p:nvGraphicFramePr>
          <p:cNvPr id="5" name="Diagram 4"/>
          <p:cNvGraphicFramePr/>
          <p:nvPr>
            <p:extLst>
              <p:ext uri="{D42A27DB-BD31-4B8C-83A1-F6EECF244321}">
                <p14:modId xmlns:p14="http://schemas.microsoft.com/office/powerpoint/2010/main" val="1866032602"/>
              </p:ext>
            </p:extLst>
          </p:nvPr>
        </p:nvGraphicFramePr>
        <p:xfrm>
          <a:off x="6656191" y="1985986"/>
          <a:ext cx="4848421" cy="40728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ext uri="{D42A27DB-BD31-4B8C-83A1-F6EECF244321}">
                <p14:modId xmlns:p14="http://schemas.microsoft.com/office/powerpoint/2010/main" val="1130123704"/>
              </p:ext>
            </p:extLst>
          </p:nvPr>
        </p:nvGraphicFramePr>
        <p:xfrm>
          <a:off x="263352" y="1340768"/>
          <a:ext cx="6984776" cy="502802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0106410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آمار مقالات در سال 2020 در یک نگاه</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33</a:t>
            </a:fld>
            <a:endParaRPr lang="fa-IR" dirty="0"/>
          </a:p>
        </p:txBody>
      </p:sp>
      <p:graphicFrame>
        <p:nvGraphicFramePr>
          <p:cNvPr id="5" name="Diagram 4"/>
          <p:cNvGraphicFramePr/>
          <p:nvPr/>
        </p:nvGraphicFramePr>
        <p:xfrm>
          <a:off x="3647728" y="1905000"/>
          <a:ext cx="7891040" cy="4548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ounded Rectangular Callout 7"/>
          <p:cNvSpPr/>
          <p:nvPr/>
        </p:nvSpPr>
        <p:spPr>
          <a:xfrm>
            <a:off x="849686" y="3501008"/>
            <a:ext cx="2510010" cy="2808312"/>
          </a:xfrm>
          <a:prstGeom prst="wedgeRoundRectCallout">
            <a:avLst>
              <a:gd name="adj1" fmla="val -27811"/>
              <a:gd name="adj2" fmla="val 61596"/>
              <a:gd name="adj3" fmla="val 16667"/>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fa-IR" sz="2400" dirty="0">
                <a:solidFill>
                  <a:schemeClr val="bg2">
                    <a:lumMod val="25000"/>
                  </a:schemeClr>
                </a:solidFill>
                <a:cs typeface="B Titr" panose="00000700000000000000" pitchFamily="2" charset="-78"/>
              </a:rPr>
              <a:t>منبع:</a:t>
            </a:r>
          </a:p>
          <a:p>
            <a:pPr marL="285750" indent="-285750" algn="ctr" rtl="0">
              <a:buFont typeface="Arial" panose="020B0604020202020204" pitchFamily="34" charset="0"/>
              <a:buChar char="•"/>
            </a:pPr>
            <a:r>
              <a:rPr lang="en-US" sz="2400" b="1" dirty="0">
                <a:solidFill>
                  <a:schemeClr val="bg2">
                    <a:lumMod val="25000"/>
                  </a:schemeClr>
                </a:solidFill>
                <a:latin typeface="Times New Roman" panose="02020603050405020304" pitchFamily="18" charset="0"/>
                <a:cs typeface="Times New Roman" panose="02020603050405020304" pitchFamily="18" charset="0"/>
              </a:rPr>
              <a:t>Statnano.com</a:t>
            </a:r>
          </a:p>
          <a:p>
            <a:pPr marL="285750" indent="-285750" algn="ctr" rtl="0">
              <a:buFont typeface="Arial" panose="020B0604020202020204" pitchFamily="34" charset="0"/>
              <a:buChar char="•"/>
            </a:pPr>
            <a:r>
              <a:rPr lang="en-US" sz="2400" b="1" dirty="0">
                <a:solidFill>
                  <a:schemeClr val="bg2">
                    <a:lumMod val="25000"/>
                  </a:schemeClr>
                </a:solidFill>
                <a:latin typeface="Times New Roman" panose="02020603050405020304" pitchFamily="18" charset="0"/>
                <a:cs typeface="Times New Roman" panose="02020603050405020304" pitchFamily="18" charset="0"/>
              </a:rPr>
              <a:t>Web of Science (ISI Web of Knowledge)</a:t>
            </a:r>
            <a:endParaRPr lang="fa-IR" sz="2400" b="1" dirty="0">
              <a:solidFill>
                <a:schemeClr val="bg2">
                  <a:lumMod val="25000"/>
                </a:schemeClr>
              </a:solidFill>
              <a:latin typeface="Times New Roman" panose="02020603050405020304" pitchFamily="18" charset="0"/>
              <a:cs typeface="Times New Roman" panose="02020603050405020304" pitchFamily="18" charset="0"/>
            </a:endParaRPr>
          </a:p>
        </p:txBody>
      </p:sp>
      <p:sp>
        <p:nvSpPr>
          <p:cNvPr id="3" name="Rounded Rectangle 2"/>
          <p:cNvSpPr/>
          <p:nvPr/>
        </p:nvSpPr>
        <p:spPr>
          <a:xfrm>
            <a:off x="839416" y="1772816"/>
            <a:ext cx="2520280" cy="1451992"/>
          </a:xfrm>
          <a:prstGeom prst="round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rtlCol="0" anchor="ctr"/>
          <a:lstStyle/>
          <a:p>
            <a:pPr algn="ctr"/>
            <a:r>
              <a:rPr lang="fa-IR" sz="2000" b="1" dirty="0">
                <a:solidFill>
                  <a:schemeClr val="accent1">
                    <a:lumMod val="75000"/>
                  </a:schemeClr>
                </a:solidFill>
                <a:cs typeface="B Nazanin" panose="00000400000000000000" pitchFamily="2" charset="-78"/>
              </a:rPr>
              <a:t>ایران </a:t>
            </a:r>
          </a:p>
          <a:p>
            <a:pPr algn="ctr"/>
            <a:r>
              <a:rPr lang="fa-IR" sz="2000" b="1" dirty="0">
                <a:solidFill>
                  <a:schemeClr val="accent1">
                    <a:lumMod val="75000"/>
                  </a:schemeClr>
                </a:solidFill>
                <a:cs typeface="B Nazanin" panose="00000400000000000000" pitchFamily="2" charset="-78"/>
              </a:rPr>
              <a:t>رتبه‌ی 19 در کل مقالات</a:t>
            </a:r>
          </a:p>
          <a:p>
            <a:pPr algn="ctr"/>
            <a:r>
              <a:rPr lang="fa-IR" sz="2000" b="1" dirty="0">
                <a:solidFill>
                  <a:schemeClr val="accent1">
                    <a:lumMod val="75000"/>
                  </a:schemeClr>
                </a:solidFill>
                <a:cs typeface="B Nazanin" panose="00000400000000000000" pitchFamily="2" charset="-78"/>
              </a:rPr>
              <a:t>رتبه‌ی 25 در سال 2020</a:t>
            </a:r>
            <a:endParaRPr lang="en-US" sz="2000" b="1" dirty="0">
              <a:solidFill>
                <a:schemeClr val="accent1">
                  <a:lumMod val="75000"/>
                </a:schemeClr>
              </a:solidFill>
              <a:cs typeface="B Nazanin" panose="00000400000000000000" pitchFamily="2" charset="-78"/>
            </a:endParaRPr>
          </a:p>
        </p:txBody>
      </p:sp>
    </p:spTree>
    <p:extLst>
      <p:ext uri="{BB962C8B-B14F-4D97-AF65-F5344CB8AC3E}">
        <p14:creationId xmlns:p14="http://schemas.microsoft.com/office/powerpoint/2010/main" val="36413989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جایگاه اول در میانگین ارجاع به مقالات</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34</a:t>
            </a:fld>
            <a:endParaRPr lang="fa-IR"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5336" t="8591" r="10172" b="2017"/>
          <a:stretch/>
        </p:blipFill>
        <p:spPr>
          <a:xfrm>
            <a:off x="4511825" y="1597696"/>
            <a:ext cx="6992787" cy="49317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ounded Rectangular Callout 5"/>
          <p:cNvSpPr/>
          <p:nvPr/>
        </p:nvSpPr>
        <p:spPr>
          <a:xfrm>
            <a:off x="900737" y="2060848"/>
            <a:ext cx="3384375" cy="3343472"/>
          </a:xfrm>
          <a:prstGeom prst="wedgeRoundRectCallout">
            <a:avLst>
              <a:gd name="adj1" fmla="val -22744"/>
              <a:gd name="adj2" fmla="val 63730"/>
              <a:gd name="adj3" fmla="val 16667"/>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lvl="0" algn="ctr" defTabSz="457200">
              <a:lnSpc>
                <a:spcPct val="150000"/>
              </a:lnSpc>
              <a:spcBef>
                <a:spcPts val="1000"/>
              </a:spcBef>
              <a:buClr>
                <a:srgbClr val="0F6FC6"/>
              </a:buClr>
            </a:pPr>
            <a:r>
              <a:rPr lang="fa-IR" sz="2000" b="1" dirty="0">
                <a:solidFill>
                  <a:prstClr val="black"/>
                </a:solidFill>
                <a:cs typeface="B Nazanin" panose="00000400000000000000" pitchFamily="2" charset="-78"/>
              </a:rPr>
              <a:t>از سال 2012 با انتشار اولین مقاله در حوزه مکسین‌ها تا کنون، مکسین‌ها همواره (به جز سال 2015) </a:t>
            </a:r>
            <a:r>
              <a:rPr lang="fa-IR" sz="2000" b="1" dirty="0">
                <a:solidFill>
                  <a:srgbClr val="FF0066"/>
                </a:solidFill>
                <a:cs typeface="B Nazanin" panose="00000400000000000000" pitchFamily="2" charset="-78"/>
              </a:rPr>
              <a:t>رتبه اول میانگین ارجاع مقالات </a:t>
            </a:r>
            <a:r>
              <a:rPr lang="fa-IR" sz="2000" b="1" dirty="0">
                <a:solidFill>
                  <a:prstClr val="black"/>
                </a:solidFill>
                <a:cs typeface="B Nazanin" panose="00000400000000000000" pitchFamily="2" charset="-78"/>
              </a:rPr>
              <a:t>را به خود اختصاص داده اند.</a:t>
            </a:r>
            <a:endParaRPr lang="en-US" sz="20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42786134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جایگاه اول در میانگین ارجاع به مقالات</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35</a:t>
            </a:fld>
            <a:endParaRPr lang="fa-IR" dirty="0"/>
          </a:p>
        </p:txBody>
      </p:sp>
      <p:sp>
        <p:nvSpPr>
          <p:cNvPr id="6" name="Rounded Rectangular Callout 5"/>
          <p:cNvSpPr/>
          <p:nvPr/>
        </p:nvSpPr>
        <p:spPr>
          <a:xfrm>
            <a:off x="1055440" y="2171056"/>
            <a:ext cx="3384375" cy="3343472"/>
          </a:xfrm>
          <a:prstGeom prst="wedgeRoundRectCallout">
            <a:avLst>
              <a:gd name="adj1" fmla="val -22744"/>
              <a:gd name="adj2" fmla="val 63730"/>
              <a:gd name="adj3" fmla="val 16667"/>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lvl="0" algn="ctr" defTabSz="457200">
              <a:lnSpc>
                <a:spcPct val="150000"/>
              </a:lnSpc>
              <a:spcBef>
                <a:spcPts val="1000"/>
              </a:spcBef>
              <a:buClr>
                <a:srgbClr val="0F6FC6"/>
              </a:buClr>
            </a:pPr>
            <a:r>
              <a:rPr lang="fa-IR" sz="2000" b="1" dirty="0">
                <a:solidFill>
                  <a:prstClr val="black"/>
                </a:solidFill>
                <a:cs typeface="B Nazanin" panose="00000400000000000000" pitchFamily="2" charset="-78"/>
              </a:rPr>
              <a:t>از سال 2012 با انتشار اولین مقاله در حوزه مکسین‌ها تا کنون، مکسین‌ها همواره (به جز سال 2015) </a:t>
            </a:r>
            <a:r>
              <a:rPr lang="fa-IR" sz="2000" b="1" dirty="0">
                <a:solidFill>
                  <a:srgbClr val="FF0066"/>
                </a:solidFill>
                <a:cs typeface="B Nazanin" panose="00000400000000000000" pitchFamily="2" charset="-78"/>
              </a:rPr>
              <a:t>رتبه اول میانگین ارجاع مقالات </a:t>
            </a:r>
            <a:r>
              <a:rPr lang="fa-IR" sz="2000" b="1" dirty="0">
                <a:solidFill>
                  <a:prstClr val="black"/>
                </a:solidFill>
                <a:cs typeface="B Nazanin" panose="00000400000000000000" pitchFamily="2" charset="-78"/>
              </a:rPr>
              <a:t>را به خود اختصاص داده اند.</a:t>
            </a:r>
            <a:endParaRPr lang="en-US" sz="2000" b="1" dirty="0">
              <a:solidFill>
                <a:prstClr val="black"/>
              </a:solidFill>
              <a:cs typeface="B Nazanin" panose="00000400000000000000" pitchFamily="2" charset="-78"/>
            </a:endParaRPr>
          </a:p>
        </p:txBody>
      </p:sp>
      <p:pic>
        <p:nvPicPr>
          <p:cNvPr id="1026" name="Picture 2" descr="G:\MXenes\presentatin MXene\آمار مقالات و پروژه ها\averagecitation-log scal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422" t="7222" r="11187" b="3353"/>
          <a:stretch/>
        </p:blipFill>
        <p:spPr bwMode="auto">
          <a:xfrm>
            <a:off x="4799856" y="1772816"/>
            <a:ext cx="6594605" cy="41399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997233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جایگاه نهم در </a:t>
            </a:r>
            <a:r>
              <a:rPr lang="en-US" b="1" dirty="0">
                <a:latin typeface="Times New Roman" panose="02020603050405020304" pitchFamily="18" charset="0"/>
                <a:cs typeface="Times New Roman" panose="02020603050405020304" pitchFamily="18" charset="0"/>
              </a:rPr>
              <a:t>h-index</a:t>
            </a:r>
            <a:r>
              <a:rPr lang="fa-IR" b="1" dirty="0">
                <a:latin typeface="Times New Roman" panose="02020603050405020304" pitchFamily="18" charset="0"/>
                <a:cs typeface="Times New Roman" panose="02020603050405020304" pitchFamily="18" charset="0"/>
              </a:rPr>
              <a:t> </a:t>
            </a:r>
            <a:r>
              <a:rPr lang="fa-IR" dirty="0"/>
              <a:t>مقالات</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36</a:t>
            </a:fld>
            <a:endParaRPr lang="fa-IR"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8657" t="8052" r="11020" b="2384"/>
          <a:stretch/>
        </p:blipFill>
        <p:spPr>
          <a:xfrm>
            <a:off x="3647728" y="1772816"/>
            <a:ext cx="7920880" cy="46011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ounded Rectangular Callout 5"/>
          <p:cNvSpPr/>
          <p:nvPr/>
        </p:nvSpPr>
        <p:spPr>
          <a:xfrm>
            <a:off x="767408" y="2204864"/>
            <a:ext cx="2674983" cy="3199456"/>
          </a:xfrm>
          <a:prstGeom prst="wedgeRoundRectCallout">
            <a:avLst>
              <a:gd name="adj1" fmla="val -22744"/>
              <a:gd name="adj2" fmla="val 63730"/>
              <a:gd name="adj3" fmla="val 16667"/>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lvl="0" algn="ctr" defTabSz="457200">
              <a:lnSpc>
                <a:spcPct val="150000"/>
              </a:lnSpc>
              <a:spcBef>
                <a:spcPts val="1000"/>
              </a:spcBef>
              <a:buClr>
                <a:srgbClr val="0F6FC6"/>
              </a:buClr>
            </a:pPr>
            <a:r>
              <a:rPr lang="fa-IR" sz="2100" b="1" dirty="0">
                <a:solidFill>
                  <a:prstClr val="black"/>
                </a:solidFill>
                <a:cs typeface="B Nazanin" panose="00000400000000000000" pitchFamily="2" charset="-78"/>
              </a:rPr>
              <a:t>رشد شاخص </a:t>
            </a:r>
            <a:r>
              <a:rPr lang="en-US" sz="2100" b="1" dirty="0">
                <a:solidFill>
                  <a:prstClr val="black"/>
                </a:solidFill>
                <a:latin typeface="Times New Roman" panose="02020603050405020304" pitchFamily="18" charset="0"/>
                <a:cs typeface="Times New Roman" panose="02020603050405020304" pitchFamily="18" charset="0"/>
              </a:rPr>
              <a:t>h-index</a:t>
            </a:r>
            <a:r>
              <a:rPr lang="fa-IR" sz="2100" b="1" dirty="0">
                <a:solidFill>
                  <a:prstClr val="black"/>
                </a:solidFill>
                <a:cs typeface="B Nazanin" panose="00000400000000000000" pitchFamily="2" charset="-78"/>
              </a:rPr>
              <a:t> مربوط به مکسین‌ها، آن‌ها را </a:t>
            </a:r>
            <a:r>
              <a:rPr lang="fa-IR" sz="2100" b="1" dirty="0">
                <a:solidFill>
                  <a:srgbClr val="FF0066"/>
                </a:solidFill>
                <a:cs typeface="B Nazanin" panose="00000400000000000000" pitchFamily="2" charset="-78"/>
              </a:rPr>
              <a:t>قابل مقایسه</a:t>
            </a:r>
            <a:r>
              <a:rPr lang="fa-IR" sz="2100" b="1" dirty="0">
                <a:solidFill>
                  <a:prstClr val="black"/>
                </a:solidFill>
                <a:cs typeface="B Nazanin" panose="00000400000000000000" pitchFamily="2" charset="-78"/>
              </a:rPr>
              <a:t> با حوزه‌های پیشتازی همچون </a:t>
            </a:r>
            <a:r>
              <a:rPr lang="fa-IR" sz="2100" b="1" dirty="0">
                <a:solidFill>
                  <a:srgbClr val="FF0066"/>
                </a:solidFill>
                <a:cs typeface="B Nazanin" panose="00000400000000000000" pitchFamily="2" charset="-78"/>
              </a:rPr>
              <a:t>گرافن</a:t>
            </a:r>
            <a:r>
              <a:rPr lang="fa-IR" sz="2100" b="1" dirty="0">
                <a:solidFill>
                  <a:prstClr val="black"/>
                </a:solidFill>
                <a:cs typeface="B Nazanin" panose="00000400000000000000" pitchFamily="2" charset="-78"/>
              </a:rPr>
              <a:t> قرار داده است.</a:t>
            </a:r>
            <a:endParaRPr lang="en-US" sz="21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42707694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جایگاه نهم در </a:t>
            </a:r>
            <a:r>
              <a:rPr lang="en-US" b="1" dirty="0">
                <a:latin typeface="Times New Roman" panose="02020603050405020304" pitchFamily="18" charset="0"/>
                <a:cs typeface="Times New Roman" panose="02020603050405020304" pitchFamily="18" charset="0"/>
              </a:rPr>
              <a:t>h-index</a:t>
            </a:r>
            <a:r>
              <a:rPr lang="fa-IR" b="1" dirty="0">
                <a:latin typeface="Times New Roman" panose="02020603050405020304" pitchFamily="18" charset="0"/>
                <a:cs typeface="Times New Roman" panose="02020603050405020304" pitchFamily="18" charset="0"/>
              </a:rPr>
              <a:t> </a:t>
            </a:r>
            <a:r>
              <a:rPr lang="fa-IR" dirty="0"/>
              <a:t>مقالات</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37</a:t>
            </a:fld>
            <a:endParaRPr lang="fa-IR" dirty="0"/>
          </a:p>
        </p:txBody>
      </p:sp>
      <p:sp>
        <p:nvSpPr>
          <p:cNvPr id="6" name="Rounded Rectangular Callout 5"/>
          <p:cNvSpPr/>
          <p:nvPr/>
        </p:nvSpPr>
        <p:spPr>
          <a:xfrm>
            <a:off x="900737" y="2204864"/>
            <a:ext cx="2674983" cy="3199456"/>
          </a:xfrm>
          <a:prstGeom prst="wedgeRoundRectCallout">
            <a:avLst>
              <a:gd name="adj1" fmla="val -31071"/>
              <a:gd name="adj2" fmla="val 63364"/>
              <a:gd name="adj3" fmla="val 16667"/>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lvl="0" algn="ctr" defTabSz="457200">
              <a:lnSpc>
                <a:spcPct val="150000"/>
              </a:lnSpc>
              <a:spcBef>
                <a:spcPts val="1000"/>
              </a:spcBef>
              <a:buClr>
                <a:srgbClr val="0F6FC6"/>
              </a:buClr>
            </a:pPr>
            <a:r>
              <a:rPr lang="fa-IR" sz="2100" b="1" dirty="0">
                <a:solidFill>
                  <a:prstClr val="black"/>
                </a:solidFill>
                <a:cs typeface="B Nazanin" panose="00000400000000000000" pitchFamily="2" charset="-78"/>
              </a:rPr>
              <a:t>رشد شاخص </a:t>
            </a:r>
            <a:r>
              <a:rPr lang="en-US" sz="2100" b="1" dirty="0">
                <a:solidFill>
                  <a:prstClr val="black"/>
                </a:solidFill>
                <a:latin typeface="Times New Roman" panose="02020603050405020304" pitchFamily="18" charset="0"/>
                <a:cs typeface="Times New Roman" panose="02020603050405020304" pitchFamily="18" charset="0"/>
              </a:rPr>
              <a:t>h-index</a:t>
            </a:r>
            <a:r>
              <a:rPr lang="fa-IR" sz="2100" b="1" dirty="0">
                <a:solidFill>
                  <a:prstClr val="black"/>
                </a:solidFill>
                <a:cs typeface="B Nazanin" panose="00000400000000000000" pitchFamily="2" charset="-78"/>
              </a:rPr>
              <a:t> مربوط به مکسین‌ها، آن‌ها را </a:t>
            </a:r>
            <a:r>
              <a:rPr lang="fa-IR" sz="2100" b="1" dirty="0">
                <a:solidFill>
                  <a:srgbClr val="FF0066"/>
                </a:solidFill>
                <a:cs typeface="B Nazanin" panose="00000400000000000000" pitchFamily="2" charset="-78"/>
              </a:rPr>
              <a:t>قابل مقایسه</a:t>
            </a:r>
            <a:r>
              <a:rPr lang="fa-IR" sz="2100" b="1" dirty="0">
                <a:solidFill>
                  <a:prstClr val="black"/>
                </a:solidFill>
                <a:cs typeface="B Nazanin" panose="00000400000000000000" pitchFamily="2" charset="-78"/>
              </a:rPr>
              <a:t> با حوزه‌های پیشتازی همچون </a:t>
            </a:r>
            <a:r>
              <a:rPr lang="fa-IR" sz="2100" b="1" dirty="0">
                <a:solidFill>
                  <a:srgbClr val="FF0066"/>
                </a:solidFill>
                <a:cs typeface="B Nazanin" panose="00000400000000000000" pitchFamily="2" charset="-78"/>
              </a:rPr>
              <a:t>گرافن</a:t>
            </a:r>
            <a:r>
              <a:rPr lang="fa-IR" sz="2100" b="1" dirty="0">
                <a:solidFill>
                  <a:prstClr val="black"/>
                </a:solidFill>
                <a:cs typeface="B Nazanin" panose="00000400000000000000" pitchFamily="2" charset="-78"/>
              </a:rPr>
              <a:t> قرار داده است.</a:t>
            </a:r>
            <a:endParaRPr lang="en-US" sz="2100" b="1" dirty="0">
              <a:solidFill>
                <a:prstClr val="black"/>
              </a:solidFill>
              <a:cs typeface="B Nazanin" panose="00000400000000000000" pitchFamily="2" charset="-78"/>
            </a:endParaRPr>
          </a:p>
        </p:txBody>
      </p:sp>
      <p:pic>
        <p:nvPicPr>
          <p:cNvPr id="2050" name="Picture 2" descr="G:\MXenes\presentatin MXene\آمار مقالات و پروژه ها\h-index1-log scal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381" t="8046" r="11010" b="3211"/>
          <a:stretch/>
        </p:blipFill>
        <p:spPr bwMode="auto">
          <a:xfrm>
            <a:off x="3863752" y="1731321"/>
            <a:ext cx="7559571" cy="4389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748843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جایگاه بیست و یکم در تعداد مقالات</a:t>
            </a:r>
          </a:p>
        </p:txBody>
      </p:sp>
      <p:sp>
        <p:nvSpPr>
          <p:cNvPr id="3" name="Content Placeholder 2"/>
          <p:cNvSpPr>
            <a:spLocks noGrp="1"/>
          </p:cNvSpPr>
          <p:nvPr>
            <p:ph idx="1"/>
          </p:nvPr>
        </p:nvSpPr>
        <p:spPr/>
        <p:txBody>
          <a:bodyPr/>
          <a:lstStyle/>
          <a:p>
            <a:endParaRPr lang="fa-IR"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38</a:t>
            </a:fld>
            <a:endParaRPr lang="fa-IR" dirty="0"/>
          </a:p>
        </p:txBody>
      </p:sp>
      <p:pic>
        <p:nvPicPr>
          <p:cNvPr id="1026" name="Picture 2" descr="G:\MXenes\presentatin MXene\آمار مقالات\number of pubications(article).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722" t="7998" r="11491" b="2852"/>
          <a:stretch/>
        </p:blipFill>
        <p:spPr bwMode="auto">
          <a:xfrm>
            <a:off x="2783632" y="1620659"/>
            <a:ext cx="7582036" cy="48035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712547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جایگاه بیست و یکم در تعداد مقالات</a:t>
            </a:r>
          </a:p>
        </p:txBody>
      </p:sp>
      <p:sp>
        <p:nvSpPr>
          <p:cNvPr id="3" name="Content Placeholder 2"/>
          <p:cNvSpPr>
            <a:spLocks noGrp="1"/>
          </p:cNvSpPr>
          <p:nvPr>
            <p:ph idx="1"/>
          </p:nvPr>
        </p:nvSpPr>
        <p:spPr/>
        <p:txBody>
          <a:bodyPr/>
          <a:lstStyle/>
          <a:p>
            <a:endParaRPr lang="fa-IR"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39</a:t>
            </a:fld>
            <a:endParaRPr lang="fa-IR" dirty="0"/>
          </a:p>
        </p:txBody>
      </p:sp>
      <p:pic>
        <p:nvPicPr>
          <p:cNvPr id="3074" name="Picture 2" descr="G:\MXenes\presentatin MXene\آمار مقالات و پروژه ها\number of publications(article)-log scale.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028" t="8193" r="10934" b="2271"/>
          <a:stretch/>
        </p:blipFill>
        <p:spPr bwMode="auto">
          <a:xfrm>
            <a:off x="2351584" y="1628799"/>
            <a:ext cx="7572781" cy="48041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02233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 فازها: ساختار و ترکیب شیمیایی</a:t>
            </a:r>
          </a:p>
        </p:txBody>
      </p:sp>
      <p:sp>
        <p:nvSpPr>
          <p:cNvPr id="3" name="Content Placeholder 2"/>
          <p:cNvSpPr>
            <a:spLocks noGrp="1"/>
          </p:cNvSpPr>
          <p:nvPr>
            <p:ph idx="1"/>
          </p:nvPr>
        </p:nvSpPr>
        <p:spPr/>
        <p:txBody>
          <a:bodyPr/>
          <a:lstStyle/>
          <a:p>
            <a:endParaRPr lang="fa-IR" dirty="0"/>
          </a:p>
        </p:txBody>
      </p:sp>
      <p:pic>
        <p:nvPicPr>
          <p:cNvPr id="1026" name="Picture 2" descr="C:\Users\Fatemeh Najarnia\Desktop\presentatin MXene\10853_2020_5359_Fig1_HTM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9656" y="1569671"/>
            <a:ext cx="7467228" cy="49054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14F685E2-D94B-4750-8AA8-3468F1BF9AA0}" type="slidenum">
              <a:rPr lang="fa-IR" smtClean="0"/>
              <a:pPr/>
              <a:t>4</a:t>
            </a:fld>
            <a:endParaRPr lang="fa-IR" dirty="0"/>
          </a:p>
        </p:txBody>
      </p:sp>
    </p:spTree>
    <p:extLst>
      <p:ext uri="{BB962C8B-B14F-4D97-AF65-F5344CB8AC3E}">
        <p14:creationId xmlns:p14="http://schemas.microsoft.com/office/powerpoint/2010/main" val="2376343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نظرات محققان: سوالات کلیدی</a:t>
            </a:r>
            <a:endParaRPr lang="en-US" dirty="0"/>
          </a:p>
        </p:txBody>
      </p:sp>
      <p:sp>
        <p:nvSpPr>
          <p:cNvPr id="3" name="Content Placeholder 2"/>
          <p:cNvSpPr>
            <a:spLocks noGrp="1"/>
          </p:cNvSpPr>
          <p:nvPr>
            <p:ph idx="1"/>
          </p:nvPr>
        </p:nvSpPr>
        <p:spPr>
          <a:xfrm>
            <a:off x="1919536" y="2133600"/>
            <a:ext cx="9585076" cy="3959696"/>
          </a:xfrm>
          <a:noFill/>
          <a:ln>
            <a:noFill/>
          </a:ln>
        </p:spPr>
        <p:style>
          <a:lnRef idx="2">
            <a:schemeClr val="accent2"/>
          </a:lnRef>
          <a:fillRef idx="1">
            <a:schemeClr val="lt1"/>
          </a:fillRef>
          <a:effectRef idx="0">
            <a:schemeClr val="accent2"/>
          </a:effectRef>
          <a:fontRef idx="minor">
            <a:schemeClr val="dk1"/>
          </a:fontRef>
        </p:style>
        <p:txBody>
          <a:bodyPr>
            <a:noAutofit/>
          </a:bodyPr>
          <a:lstStyle/>
          <a:p>
            <a:pPr marL="457200" lvl="0" indent="-457200">
              <a:buFont typeface="+mj-lt"/>
              <a:buAutoNum type="arabicPeriod"/>
            </a:pPr>
            <a:r>
              <a:rPr lang="ar-SA" sz="2500" dirty="0"/>
              <a:t>به نظر شما</a:t>
            </a:r>
            <a:r>
              <a:rPr lang="fa-IR" sz="2500" dirty="0"/>
              <a:t> حوزه‌ی مکسین‌ها در آینده پیش رو چقدر می‌تواند کاربردی و عملی باشد؟</a:t>
            </a:r>
            <a:endParaRPr lang="en-US" sz="2500" dirty="0"/>
          </a:p>
          <a:p>
            <a:pPr marL="457200" lvl="0" indent="-457200">
              <a:buFont typeface="+mj-lt"/>
              <a:buAutoNum type="arabicPeriod"/>
            </a:pPr>
            <a:r>
              <a:rPr lang="fa-IR" sz="2500" dirty="0"/>
              <a:t>آیا به نظر شما آینده‌ی این ترکیب مانند موادی همچون گرافن و نانولوله کربنی خواهد بود؟</a:t>
            </a:r>
            <a:endParaRPr lang="en-US" sz="2500" dirty="0"/>
          </a:p>
          <a:p>
            <a:pPr marL="457200" lvl="0" indent="-457200">
              <a:buFont typeface="+mj-lt"/>
              <a:buAutoNum type="arabicPeriod"/>
            </a:pPr>
            <a:r>
              <a:rPr lang="fa-IR" sz="2500" dirty="0"/>
              <a:t>آیا تجاری شدن این ماده در ایران امکان پذیر خواهد بود؟</a:t>
            </a:r>
            <a:endParaRPr lang="en-US" sz="2500" dirty="0"/>
          </a:p>
          <a:p>
            <a:pPr marL="457200" lvl="0" indent="-457200">
              <a:buFont typeface="+mj-lt"/>
              <a:buAutoNum type="arabicPeriod"/>
            </a:pPr>
            <a:r>
              <a:rPr lang="fa-IR" sz="2500" dirty="0"/>
              <a:t>و اگر ارگان یا سازمانی بخواهد بر روی این موضوع تعریف پایان نامه و طرح پژوهشی داشته باشد، به نظر شما بهتر است روی چه حوزه‌ای از کاربردهای گسترده این ماده متمرکز بشود؟</a:t>
            </a:r>
            <a:endParaRPr lang="en-US" sz="2500"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40</a:t>
            </a:fld>
            <a:endParaRPr lang="fa-IR" dirty="0"/>
          </a:p>
        </p:txBody>
      </p:sp>
    </p:spTree>
    <p:extLst>
      <p:ext uri="{BB962C8B-B14F-4D97-AF65-F5344CB8AC3E}">
        <p14:creationId xmlns:p14="http://schemas.microsoft.com/office/powerpoint/2010/main" val="37912468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دکتر بابک عناصری</a:t>
            </a:r>
            <a:endParaRPr lang="en-US" dirty="0"/>
          </a:p>
        </p:txBody>
      </p:sp>
      <p:sp>
        <p:nvSpPr>
          <p:cNvPr id="3" name="Content Placeholder 2"/>
          <p:cNvSpPr>
            <a:spLocks noGrp="1"/>
          </p:cNvSpPr>
          <p:nvPr>
            <p:ph idx="1"/>
          </p:nvPr>
        </p:nvSpPr>
        <p:spPr>
          <a:xfrm>
            <a:off x="5879976" y="2240300"/>
            <a:ext cx="5624636" cy="3777622"/>
          </a:xfrm>
        </p:spPr>
        <p:txBody>
          <a:bodyPr>
            <a:noAutofit/>
          </a:bodyPr>
          <a:lstStyle/>
          <a:p>
            <a:r>
              <a:rPr lang="fa-IR" sz="1900" b="1" dirty="0"/>
              <a:t>دکتر بابک عناصری</a:t>
            </a:r>
          </a:p>
          <a:p>
            <a:r>
              <a:rPr lang="fa-IR" sz="1900" b="1" dirty="0"/>
              <a:t>استادیار دپارتمان مهندسی مکانیک دانشگاه </a:t>
            </a:r>
            <a:r>
              <a:rPr lang="en-US" sz="1900" b="1" dirty="0"/>
              <a:t>IUPUI</a:t>
            </a:r>
            <a:r>
              <a:rPr lang="fa-IR" sz="1900" b="1" dirty="0"/>
              <a:t> آمریکا</a:t>
            </a:r>
          </a:p>
          <a:p>
            <a:r>
              <a:rPr lang="fa-IR" sz="1900" b="1" dirty="0"/>
              <a:t>محقق حوزه مهندسی ساختار، مهندسی مکانیک و مهندسی مواد</a:t>
            </a:r>
          </a:p>
          <a:p>
            <a:r>
              <a:rPr lang="fa-IR" sz="1900" b="1" dirty="0"/>
              <a:t>دومین نفر در تعداد مقالات مکسین بعد از پروفسور گوگوتسی با 103 مقاله </a:t>
            </a:r>
          </a:p>
          <a:p>
            <a:r>
              <a:rPr lang="fa-IR" sz="1900" b="1" dirty="0"/>
              <a:t>سخنران کلیدی در کنفرانس مکسین دانشگاه درکسل در سال 2020</a:t>
            </a:r>
          </a:p>
        </p:txBody>
      </p:sp>
      <p:sp>
        <p:nvSpPr>
          <p:cNvPr id="4" name="Slide Number Placeholder 3"/>
          <p:cNvSpPr>
            <a:spLocks noGrp="1"/>
          </p:cNvSpPr>
          <p:nvPr>
            <p:ph type="sldNum" sz="quarter" idx="12"/>
          </p:nvPr>
        </p:nvSpPr>
        <p:spPr/>
        <p:txBody>
          <a:bodyPr/>
          <a:lstStyle/>
          <a:p>
            <a:fld id="{14F685E2-D94B-4750-8AA8-3468F1BF9AA0}" type="slidenum">
              <a:rPr lang="fa-IR" smtClean="0"/>
              <a:pPr/>
              <a:t>41</a:t>
            </a:fld>
            <a:endParaRPr lang="fa-IR"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4001" b="18792"/>
          <a:stretch/>
        </p:blipFill>
        <p:spPr>
          <a:xfrm>
            <a:off x="1703512" y="288810"/>
            <a:ext cx="4676190" cy="1728193"/>
          </a:xfrm>
          <a:prstGeom prst="rect">
            <a:avLst/>
          </a:prstGeom>
        </p:spPr>
      </p:pic>
      <p:sp>
        <p:nvSpPr>
          <p:cNvPr id="7" name="Flowchart: Alternate Process 6"/>
          <p:cNvSpPr/>
          <p:nvPr/>
        </p:nvSpPr>
        <p:spPr>
          <a:xfrm>
            <a:off x="3719736" y="1311726"/>
            <a:ext cx="1512168" cy="719336"/>
          </a:xfrm>
          <a:prstGeom prst="flowChartAlternateProcess">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tlCol="0" anchor="ctr"/>
          <a:lstStyle/>
          <a:p>
            <a:pPr algn="ctr"/>
            <a:r>
              <a:rPr lang="en-US" b="1" dirty="0"/>
              <a:t>H-index:70</a:t>
            </a:r>
          </a:p>
        </p:txBody>
      </p:sp>
      <p:sp>
        <p:nvSpPr>
          <p:cNvPr id="8" name="Flowchart: Process 7"/>
          <p:cNvSpPr/>
          <p:nvPr/>
        </p:nvSpPr>
        <p:spPr>
          <a:xfrm>
            <a:off x="1043907" y="2240300"/>
            <a:ext cx="4836069" cy="406803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marL="285750" lvl="0" indent="-285750" algn="just" defTabSz="457200">
              <a:lnSpc>
                <a:spcPct val="150000"/>
              </a:lnSpc>
              <a:spcBef>
                <a:spcPts val="1000"/>
              </a:spcBef>
              <a:buClr>
                <a:srgbClr val="0F6FC6"/>
              </a:buClr>
              <a:buFont typeface="Arial" panose="020B0604020202020204" pitchFamily="34" charset="0"/>
              <a:buChar char="•"/>
            </a:pPr>
            <a:r>
              <a:rPr lang="fa-IR" sz="1900" b="1" dirty="0">
                <a:solidFill>
                  <a:prstClr val="black">
                    <a:lumMod val="75000"/>
                    <a:lumOff val="25000"/>
                  </a:prstClr>
                </a:solidFill>
                <a:cs typeface="B Nazanin" panose="00000400000000000000" pitchFamily="2" charset="-78"/>
              </a:rPr>
              <a:t>مکسین یک حوزه در حال رشد است و با توجه به روند رشد ممکن است از سایر نانومواد پیشی بگیرد.</a:t>
            </a:r>
          </a:p>
          <a:p>
            <a:pPr marL="285750" lvl="0" indent="-285750" algn="just" defTabSz="457200">
              <a:lnSpc>
                <a:spcPct val="150000"/>
              </a:lnSpc>
              <a:spcBef>
                <a:spcPts val="1000"/>
              </a:spcBef>
              <a:buClr>
                <a:srgbClr val="0F6FC6"/>
              </a:buClr>
              <a:buFont typeface="Arial" panose="020B0604020202020204" pitchFamily="34" charset="0"/>
              <a:buChar char="•"/>
            </a:pPr>
            <a:r>
              <a:rPr lang="fa-IR" sz="1900" b="1" dirty="0">
                <a:solidFill>
                  <a:prstClr val="black">
                    <a:lumMod val="75000"/>
                    <a:lumOff val="25000"/>
                  </a:prstClr>
                </a:solidFill>
                <a:cs typeface="B Nazanin" panose="00000400000000000000" pitchFamily="2" charset="-78"/>
              </a:rPr>
              <a:t>در حال حاضر پیش‌بینی امکانپذیر نیست.</a:t>
            </a:r>
          </a:p>
          <a:p>
            <a:pPr marL="285750" lvl="0" indent="-285750" algn="just" defTabSz="457200">
              <a:lnSpc>
                <a:spcPct val="150000"/>
              </a:lnSpc>
              <a:spcBef>
                <a:spcPts val="1000"/>
              </a:spcBef>
              <a:buClr>
                <a:srgbClr val="0F6FC6"/>
              </a:buClr>
              <a:buFont typeface="Arial" panose="020B0604020202020204" pitchFamily="34" charset="0"/>
              <a:buChar char="•"/>
            </a:pPr>
            <a:r>
              <a:rPr lang="fa-IR" sz="1900" b="1" dirty="0">
                <a:solidFill>
                  <a:prstClr val="black">
                    <a:lumMod val="75000"/>
                    <a:lumOff val="25000"/>
                  </a:prstClr>
                </a:solidFill>
                <a:cs typeface="B Nazanin" panose="00000400000000000000" pitchFamily="2" charset="-78"/>
              </a:rPr>
              <a:t>چندین شرکت در حال کار برای تجاری‌سازی مکسین هستند. </a:t>
            </a:r>
          </a:p>
          <a:p>
            <a:pPr marL="285750" lvl="0" indent="-285750" algn="just" defTabSz="457200">
              <a:lnSpc>
                <a:spcPct val="150000"/>
              </a:lnSpc>
              <a:spcBef>
                <a:spcPts val="1000"/>
              </a:spcBef>
              <a:buClr>
                <a:srgbClr val="0F6FC6"/>
              </a:buClr>
              <a:buFont typeface="Arial" panose="020B0604020202020204" pitchFamily="34" charset="0"/>
              <a:buChar char="•"/>
            </a:pPr>
            <a:r>
              <a:rPr lang="fa-IR" sz="1900" b="1" dirty="0">
                <a:solidFill>
                  <a:prstClr val="black">
                    <a:lumMod val="75000"/>
                    <a:lumOff val="25000"/>
                  </a:prstClr>
                </a:solidFill>
                <a:cs typeface="B Nazanin" panose="00000400000000000000" pitchFamily="2" charset="-78"/>
              </a:rPr>
              <a:t>تعیین پایان‌نامه بستگی به دانش و تخصص و وجود مساله برای ارائه راه حل با توجه به پیشینه‌ی پژوهشی فرد دارد.</a:t>
            </a:r>
          </a:p>
        </p:txBody>
      </p:sp>
    </p:spTree>
    <p:extLst>
      <p:ext uri="{BB962C8B-B14F-4D97-AF65-F5344CB8AC3E}">
        <p14:creationId xmlns:p14="http://schemas.microsoft.com/office/powerpoint/2010/main" val="28117351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دکتر مسعود ملکی</a:t>
            </a:r>
            <a:endParaRPr lang="en-US" dirty="0"/>
          </a:p>
        </p:txBody>
      </p:sp>
      <p:sp>
        <p:nvSpPr>
          <p:cNvPr id="3" name="Content Placeholder 2"/>
          <p:cNvSpPr>
            <a:spLocks noGrp="1"/>
          </p:cNvSpPr>
          <p:nvPr>
            <p:ph idx="1"/>
          </p:nvPr>
        </p:nvSpPr>
        <p:spPr>
          <a:xfrm>
            <a:off x="6528048" y="2133600"/>
            <a:ext cx="4976564" cy="3777622"/>
          </a:xfrm>
        </p:spPr>
        <p:txBody>
          <a:bodyPr/>
          <a:lstStyle/>
          <a:p>
            <a:r>
              <a:rPr lang="fa-IR" b="1" dirty="0"/>
              <a:t>دکتر مسعود ملکی</a:t>
            </a:r>
          </a:p>
          <a:p>
            <a:r>
              <a:rPr lang="fa-IR" b="1" dirty="0"/>
              <a:t>فارغ التحصیل دکترای مهندسی مکانیک</a:t>
            </a:r>
          </a:p>
          <a:p>
            <a:r>
              <a:rPr lang="fa-IR" b="1" dirty="0"/>
              <a:t>محقق حوزه نانومواد و نانوساختارها در دانشگاه صنعتی اصفهان</a:t>
            </a:r>
          </a:p>
          <a:p>
            <a:r>
              <a:rPr lang="fa-IR" b="1" dirty="0"/>
              <a:t>چاپ مقاله در نشریه «</a:t>
            </a:r>
            <a:r>
              <a:rPr lang="en-US" b="1" dirty="0"/>
              <a:t>Advanced Materials</a:t>
            </a:r>
            <a:r>
              <a:rPr lang="fa-IR" b="1" dirty="0"/>
              <a:t>» با ضریب تاثیر ۲۷ </a:t>
            </a:r>
            <a:endParaRPr lang="en-US" b="1"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42</a:t>
            </a:fld>
            <a:endParaRPr lang="fa-IR" dirty="0"/>
          </a:p>
        </p:txBody>
      </p:sp>
      <p:sp>
        <p:nvSpPr>
          <p:cNvPr id="5" name="Flowchart: Process 4"/>
          <p:cNvSpPr/>
          <p:nvPr/>
        </p:nvSpPr>
        <p:spPr>
          <a:xfrm>
            <a:off x="1991544" y="2133600"/>
            <a:ext cx="4392488" cy="3672408"/>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marL="285750" indent="-285750" algn="ctr">
              <a:buFont typeface="Arial" panose="020B0604020202020204" pitchFamily="34" charset="0"/>
              <a:buChar char="•"/>
            </a:pPr>
            <a:r>
              <a:rPr lang="fa-IR" sz="2000" b="1" dirty="0">
                <a:cs typeface="B Nazanin" panose="00000400000000000000" pitchFamily="2" charset="-78"/>
              </a:rPr>
              <a:t>فرصت های زیادی موجود است.</a:t>
            </a:r>
          </a:p>
          <a:p>
            <a:pPr marL="285750" indent="-285750" algn="ctr">
              <a:buFont typeface="Arial" panose="020B0604020202020204" pitchFamily="34" charset="0"/>
              <a:buChar char="•"/>
            </a:pPr>
            <a:r>
              <a:rPr lang="fa-IR" sz="2000" b="1" dirty="0">
                <a:cs typeface="B Nazanin" panose="00000400000000000000" pitchFamily="2" charset="-78"/>
              </a:rPr>
              <a:t>کاربردهای زیادی متصور است.</a:t>
            </a:r>
          </a:p>
          <a:p>
            <a:pPr marL="285750" indent="-285750" algn="ctr">
              <a:buFont typeface="Arial" panose="020B0604020202020204" pitchFamily="34" charset="0"/>
              <a:buChar char="•"/>
            </a:pPr>
            <a:r>
              <a:rPr lang="fa-IR" sz="2000" b="1" dirty="0">
                <a:cs typeface="B Nazanin" panose="00000400000000000000" pitchFamily="2" charset="-78"/>
              </a:rPr>
              <a:t>مکسین در ابتدای راه پژوهش قرار دارد.</a:t>
            </a:r>
          </a:p>
          <a:p>
            <a:pPr marL="285750" indent="-285750" algn="ctr">
              <a:buFont typeface="Arial" panose="020B0604020202020204" pitchFamily="34" charset="0"/>
              <a:buChar char="•"/>
            </a:pPr>
            <a:r>
              <a:rPr lang="fa-IR" sz="2000" b="1" dirty="0">
                <a:cs typeface="B Nazanin" panose="00000400000000000000" pitchFamily="2" charset="-78"/>
              </a:rPr>
              <a:t>افراد زیادی هم اکنون در ایران درباره این موضوع کار می‌کنند.</a:t>
            </a:r>
          </a:p>
          <a:p>
            <a:pPr marL="285750" indent="-285750" algn="ctr">
              <a:buFont typeface="Arial" panose="020B0604020202020204" pitchFamily="34" charset="0"/>
              <a:buChar char="•"/>
            </a:pPr>
            <a:r>
              <a:rPr lang="fa-IR" sz="2000" b="1" dirty="0">
                <a:cs typeface="B Nazanin" panose="00000400000000000000" pitchFamily="2" charset="-78"/>
              </a:rPr>
              <a:t>امکان تجاری شدن در ایران وجود خواهد داشت.</a:t>
            </a:r>
          </a:p>
          <a:p>
            <a:pPr marL="285750" indent="-285750" algn="ctr">
              <a:buFont typeface="Arial" panose="020B0604020202020204" pitchFamily="34" charset="0"/>
              <a:buChar char="•"/>
            </a:pPr>
            <a:r>
              <a:rPr lang="fa-IR" sz="2000" b="1" dirty="0">
                <a:cs typeface="B Nazanin" panose="00000400000000000000" pitchFamily="2" charset="-78"/>
              </a:rPr>
              <a:t>بهترین حوزه‌های کاربردی ذخیره‌سازی انرژی، باتری‌ها و ابرخازن‌هاست.</a:t>
            </a:r>
            <a:endParaRPr lang="en-US" sz="2000" b="1" dirty="0">
              <a:cs typeface="B Nazanin" panose="00000400000000000000" pitchFamily="2" charset="-78"/>
            </a:endParaRPr>
          </a:p>
        </p:txBody>
      </p:sp>
      <p:grpSp>
        <p:nvGrpSpPr>
          <p:cNvPr id="10" name="Group 9"/>
          <p:cNvGrpSpPr/>
          <p:nvPr/>
        </p:nvGrpSpPr>
        <p:grpSpPr>
          <a:xfrm>
            <a:off x="1775520" y="176808"/>
            <a:ext cx="4393500" cy="1728192"/>
            <a:chOff x="1775520" y="176808"/>
            <a:chExt cx="4393500" cy="1728192"/>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4686" b="18628"/>
            <a:stretch/>
          </p:blipFill>
          <p:spPr>
            <a:xfrm>
              <a:off x="1775520" y="176808"/>
              <a:ext cx="4393500" cy="1728192"/>
            </a:xfrm>
            <a:prstGeom prst="rect">
              <a:avLst/>
            </a:prstGeom>
          </p:spPr>
        </p:pic>
        <p:sp>
          <p:nvSpPr>
            <p:cNvPr id="8" name="Flowchart: Alternate Process 7"/>
            <p:cNvSpPr/>
            <p:nvPr/>
          </p:nvSpPr>
          <p:spPr>
            <a:xfrm>
              <a:off x="3431704" y="1152907"/>
              <a:ext cx="1512168" cy="719336"/>
            </a:xfrm>
            <a:prstGeom prst="flowChartAlternateProcess">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tlCol="0" anchor="ctr"/>
            <a:lstStyle/>
            <a:p>
              <a:pPr algn="ctr"/>
              <a:r>
                <a:rPr lang="en-US" b="1" dirty="0"/>
                <a:t>H-index:12</a:t>
              </a:r>
            </a:p>
          </p:txBody>
        </p:sp>
      </p:grpSp>
    </p:spTree>
    <p:extLst>
      <p:ext uri="{BB962C8B-B14F-4D97-AF65-F5344CB8AC3E}">
        <p14:creationId xmlns:p14="http://schemas.microsoft.com/office/powerpoint/2010/main" val="40597955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دکتر مهرداد خاتمی</a:t>
            </a:r>
            <a:endParaRPr lang="en-US" dirty="0"/>
          </a:p>
        </p:txBody>
      </p:sp>
      <p:sp>
        <p:nvSpPr>
          <p:cNvPr id="3" name="Content Placeholder 2"/>
          <p:cNvSpPr>
            <a:spLocks noGrp="1"/>
          </p:cNvSpPr>
          <p:nvPr>
            <p:ph idx="1"/>
          </p:nvPr>
        </p:nvSpPr>
        <p:spPr/>
        <p:txBody>
          <a:bodyPr/>
          <a:lstStyle/>
          <a:p>
            <a:r>
              <a:rPr lang="fa-IR" b="1" dirty="0"/>
              <a:t>دکتر مهرداد خاتمی</a:t>
            </a:r>
          </a:p>
          <a:p>
            <a:r>
              <a:rPr lang="fa-IR" b="1" dirty="0"/>
              <a:t>دکترای بیوتکنولوژی پزشکی دانشگاه تربیت مدرس</a:t>
            </a:r>
          </a:p>
          <a:p>
            <a:r>
              <a:rPr lang="fa-IR" b="1" dirty="0"/>
              <a:t>محقق در دانشکده پزشکی دانشگاه آلبرتای کانادا</a:t>
            </a:r>
          </a:p>
          <a:p>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43</a:t>
            </a:fld>
            <a:endParaRPr lang="fa-IR" dirty="0"/>
          </a:p>
        </p:txBody>
      </p:sp>
      <p:sp>
        <p:nvSpPr>
          <p:cNvPr id="5" name="Flowchart: Process 4"/>
          <p:cNvSpPr/>
          <p:nvPr/>
        </p:nvSpPr>
        <p:spPr>
          <a:xfrm>
            <a:off x="2063552" y="2210308"/>
            <a:ext cx="4248472" cy="3672408"/>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marL="285750" indent="-285750" algn="ctr">
              <a:buFont typeface="Arial" panose="020B0604020202020204" pitchFamily="34" charset="0"/>
              <a:buChar char="•"/>
            </a:pPr>
            <a:r>
              <a:rPr lang="fa-IR" sz="2000" b="1" dirty="0">
                <a:cs typeface="B Nazanin" panose="00000400000000000000" pitchFamily="2" charset="-78"/>
              </a:rPr>
              <a:t>حوزه مکسین‌ها جدید و عالی است.</a:t>
            </a:r>
          </a:p>
          <a:p>
            <a:pPr marL="285750" indent="-285750" algn="ctr">
              <a:buFont typeface="Arial" panose="020B0604020202020204" pitchFamily="34" charset="0"/>
              <a:buChar char="•"/>
            </a:pPr>
            <a:r>
              <a:rPr lang="fa-IR" sz="2000" b="1" dirty="0">
                <a:cs typeface="B Nazanin" panose="00000400000000000000" pitchFamily="2" charset="-78"/>
              </a:rPr>
              <a:t>هزینه‌های کار در این حوزه بالاست.</a:t>
            </a:r>
          </a:p>
          <a:p>
            <a:pPr marL="285750" indent="-285750" algn="ctr">
              <a:buFont typeface="Arial" panose="020B0604020202020204" pitchFamily="34" charset="0"/>
              <a:buChar char="•"/>
            </a:pPr>
            <a:r>
              <a:rPr lang="fa-IR" sz="2000" b="1" dirty="0">
                <a:cs typeface="B Nazanin" panose="00000400000000000000" pitchFamily="2" charset="-78"/>
              </a:rPr>
              <a:t>در این مرحله نمی‌توان راجع به آینده نظر داد. </a:t>
            </a:r>
          </a:p>
          <a:p>
            <a:pPr marL="285750" indent="-285750" algn="ctr">
              <a:buFont typeface="Arial" panose="020B0604020202020204" pitchFamily="34" charset="0"/>
              <a:buChar char="•"/>
            </a:pPr>
            <a:r>
              <a:rPr lang="fa-IR" sz="2000" b="1" dirty="0">
                <a:cs typeface="B Nazanin" panose="00000400000000000000" pitchFamily="2" charset="-78"/>
              </a:rPr>
              <a:t>حوزه‌های مناسب برای فعالیت دارورسانی و تصفیه آب و هوا هستند.</a:t>
            </a:r>
            <a:endParaRPr lang="en-US" sz="2000" b="1" dirty="0">
              <a:cs typeface="B Nazanin" panose="00000400000000000000" pitchFamily="2" charset="-78"/>
            </a:endParaRPr>
          </a:p>
          <a:p>
            <a:pPr marL="285750" indent="-285750" algn="ctr">
              <a:buFont typeface="Arial" panose="020B0604020202020204" pitchFamily="34" charset="0"/>
              <a:buChar char="•"/>
            </a:pPr>
            <a:endParaRPr lang="en-US" sz="2000" b="1" dirty="0">
              <a:cs typeface="B Nazanin" panose="00000400000000000000" pitchFamily="2" charset="-78"/>
            </a:endParaRPr>
          </a:p>
        </p:txBody>
      </p:sp>
      <p:grpSp>
        <p:nvGrpSpPr>
          <p:cNvPr id="15" name="Group 14"/>
          <p:cNvGrpSpPr/>
          <p:nvPr/>
        </p:nvGrpSpPr>
        <p:grpSpPr>
          <a:xfrm>
            <a:off x="1648813" y="35913"/>
            <a:ext cx="4767485" cy="1809354"/>
            <a:chOff x="1648813" y="35913"/>
            <a:chExt cx="4767485" cy="1809354"/>
          </a:xfrm>
        </p:grpSpPr>
        <p:pic>
          <p:nvPicPr>
            <p:cNvPr id="13" name="Picture 12"/>
            <p:cNvPicPr>
              <a:picLocks noChangeAspect="1"/>
            </p:cNvPicPr>
            <p:nvPr/>
          </p:nvPicPr>
          <p:blipFill>
            <a:blip r:embed="rId2"/>
            <a:stretch>
              <a:fillRect/>
            </a:stretch>
          </p:blipFill>
          <p:spPr>
            <a:xfrm>
              <a:off x="1648813" y="35913"/>
              <a:ext cx="4767485" cy="1792379"/>
            </a:xfrm>
            <a:prstGeom prst="rect">
              <a:avLst/>
            </a:prstGeom>
          </p:spPr>
        </p:pic>
        <p:sp>
          <p:nvSpPr>
            <p:cNvPr id="14" name="Flowchart: Alternate Process 13"/>
            <p:cNvSpPr/>
            <p:nvPr/>
          </p:nvSpPr>
          <p:spPr>
            <a:xfrm>
              <a:off x="3276471" y="1125931"/>
              <a:ext cx="1512168" cy="719336"/>
            </a:xfrm>
            <a:prstGeom prst="flowChartAlternateProcess">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tlCol="0" anchor="ctr"/>
            <a:lstStyle/>
            <a:p>
              <a:pPr algn="ctr"/>
              <a:r>
                <a:rPr lang="en-US" b="1" dirty="0"/>
                <a:t>H-index:28</a:t>
              </a:r>
            </a:p>
          </p:txBody>
        </p:sp>
      </p:grpSp>
    </p:spTree>
    <p:extLst>
      <p:ext uri="{BB962C8B-B14F-4D97-AF65-F5344CB8AC3E}">
        <p14:creationId xmlns:p14="http://schemas.microsoft.com/office/powerpoint/2010/main" val="16937616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دکتر محمد خزائی</a:t>
            </a:r>
            <a:endParaRPr lang="en-US" dirty="0"/>
          </a:p>
        </p:txBody>
      </p:sp>
      <p:sp>
        <p:nvSpPr>
          <p:cNvPr id="3" name="Content Placeholder 2"/>
          <p:cNvSpPr>
            <a:spLocks noGrp="1"/>
          </p:cNvSpPr>
          <p:nvPr>
            <p:ph idx="1"/>
          </p:nvPr>
        </p:nvSpPr>
        <p:spPr>
          <a:xfrm>
            <a:off x="6888088" y="2133600"/>
            <a:ext cx="4616524" cy="3777622"/>
          </a:xfrm>
        </p:spPr>
        <p:txBody>
          <a:bodyPr/>
          <a:lstStyle/>
          <a:p>
            <a:r>
              <a:rPr lang="fa-IR" b="1" dirty="0"/>
              <a:t>دکتر محمد خزائی</a:t>
            </a:r>
          </a:p>
          <a:p>
            <a:r>
              <a:rPr lang="fa-IR" b="1" dirty="0"/>
              <a:t>استادیار دانشکده فیزیک دانشگاه تهران</a:t>
            </a:r>
          </a:p>
          <a:p>
            <a:r>
              <a:rPr lang="fa-IR" b="1" dirty="0"/>
              <a:t>تخصص شبیه سازی</a:t>
            </a:r>
            <a:endParaRPr lang="en-US" b="1" dirty="0"/>
          </a:p>
          <a:p>
            <a:r>
              <a:rPr lang="fa-IR" b="1" dirty="0"/>
              <a:t>سخنران کلیدی در کنفرانس مکسین دانشگاه درکسل در سال 2020</a:t>
            </a:r>
          </a:p>
          <a:p>
            <a:r>
              <a:rPr lang="fa-IR" b="1" dirty="0"/>
              <a:t>دارای مقالات متعدد در حوزه مکسین‌ها</a:t>
            </a:r>
          </a:p>
        </p:txBody>
      </p:sp>
      <p:sp>
        <p:nvSpPr>
          <p:cNvPr id="4" name="Slide Number Placeholder 3"/>
          <p:cNvSpPr>
            <a:spLocks noGrp="1"/>
          </p:cNvSpPr>
          <p:nvPr>
            <p:ph type="sldNum" sz="quarter" idx="12"/>
          </p:nvPr>
        </p:nvSpPr>
        <p:spPr/>
        <p:txBody>
          <a:bodyPr/>
          <a:lstStyle/>
          <a:p>
            <a:fld id="{14F685E2-D94B-4750-8AA8-3468F1BF9AA0}" type="slidenum">
              <a:rPr lang="fa-IR" smtClean="0"/>
              <a:pPr/>
              <a:t>44</a:t>
            </a:fld>
            <a:endParaRPr lang="fa-IR" dirty="0"/>
          </a:p>
        </p:txBody>
      </p:sp>
      <p:sp>
        <p:nvSpPr>
          <p:cNvPr id="5" name="Flowchart: Process 4"/>
          <p:cNvSpPr/>
          <p:nvPr/>
        </p:nvSpPr>
        <p:spPr>
          <a:xfrm>
            <a:off x="2135560" y="2204864"/>
            <a:ext cx="4752528" cy="3672408"/>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marL="285750" lvl="0" indent="-285750" defTabSz="457200">
              <a:lnSpc>
                <a:spcPct val="150000"/>
              </a:lnSpc>
              <a:spcBef>
                <a:spcPts val="1000"/>
              </a:spcBef>
              <a:buClr>
                <a:srgbClr val="0F6FC6"/>
              </a:buClr>
              <a:buFont typeface="Arial" panose="020B0604020202020204" pitchFamily="34" charset="0"/>
              <a:buChar char="•"/>
            </a:pPr>
            <a:r>
              <a:rPr lang="fa-IR" sz="2000" b="1" dirty="0">
                <a:solidFill>
                  <a:prstClr val="black">
                    <a:lumMod val="75000"/>
                    <a:lumOff val="25000"/>
                  </a:prstClr>
                </a:solidFill>
                <a:cs typeface="B Nazanin" panose="00000400000000000000" pitchFamily="2" charset="-78"/>
              </a:rPr>
              <a:t>پیشگویی آینده خیلی سخت است.</a:t>
            </a:r>
          </a:p>
          <a:p>
            <a:pPr marL="285750" lvl="0" indent="-285750" defTabSz="457200">
              <a:lnSpc>
                <a:spcPct val="150000"/>
              </a:lnSpc>
              <a:spcBef>
                <a:spcPts val="1000"/>
              </a:spcBef>
              <a:buClr>
                <a:srgbClr val="0F6FC6"/>
              </a:buClr>
              <a:buFont typeface="Arial" panose="020B0604020202020204" pitchFamily="34" charset="0"/>
              <a:buChar char="•"/>
            </a:pPr>
            <a:r>
              <a:rPr lang="fa-IR" sz="2000" b="1" dirty="0">
                <a:solidFill>
                  <a:prstClr val="black">
                    <a:lumMod val="75000"/>
                    <a:lumOff val="25000"/>
                  </a:prstClr>
                </a:solidFill>
                <a:cs typeface="B Nazanin" panose="00000400000000000000" pitchFamily="2" charset="-78"/>
              </a:rPr>
              <a:t>در حال حاضر تمام کاربرد های مکسین ها در حد آزمایشگاهی هستند.</a:t>
            </a:r>
          </a:p>
          <a:p>
            <a:pPr marL="285750" lvl="0" indent="-285750" defTabSz="457200">
              <a:lnSpc>
                <a:spcPct val="150000"/>
              </a:lnSpc>
              <a:spcBef>
                <a:spcPts val="1000"/>
              </a:spcBef>
              <a:buClr>
                <a:srgbClr val="0F6FC6"/>
              </a:buClr>
              <a:buFont typeface="Arial" panose="020B0604020202020204" pitchFamily="34" charset="0"/>
              <a:buChar char="•"/>
            </a:pPr>
            <a:r>
              <a:rPr lang="fa-IR" sz="2000" b="1" dirty="0">
                <a:solidFill>
                  <a:prstClr val="black">
                    <a:lumMod val="75000"/>
                    <a:lumOff val="25000"/>
                  </a:prstClr>
                </a:solidFill>
                <a:cs typeface="B Nazanin" panose="00000400000000000000" pitchFamily="2" charset="-78"/>
              </a:rPr>
              <a:t>حقیقتا اطلاعی ندارم که کدام کاربردها صنعتی خواهد شد.</a:t>
            </a:r>
          </a:p>
          <a:p>
            <a:pPr marL="285750" lvl="0" indent="-285750" defTabSz="457200">
              <a:lnSpc>
                <a:spcPct val="150000"/>
              </a:lnSpc>
              <a:spcBef>
                <a:spcPts val="1000"/>
              </a:spcBef>
              <a:buClr>
                <a:srgbClr val="0F6FC6"/>
              </a:buClr>
              <a:buFont typeface="Arial" panose="020B0604020202020204" pitchFamily="34" charset="0"/>
              <a:buChar char="•"/>
            </a:pPr>
            <a:r>
              <a:rPr lang="fa-IR" sz="2000" b="1" dirty="0">
                <a:solidFill>
                  <a:prstClr val="black">
                    <a:lumMod val="75000"/>
                    <a:lumOff val="25000"/>
                  </a:prstClr>
                </a:solidFill>
                <a:cs typeface="B Nazanin" panose="00000400000000000000" pitchFamily="2" charset="-78"/>
              </a:rPr>
              <a:t>کار من شبیه سازی است. بهتر است از کسانی که کار تجربی می‌کنند هم سوال کنید.</a:t>
            </a:r>
            <a:endParaRPr lang="en-US" sz="2000" b="1" dirty="0">
              <a:solidFill>
                <a:prstClr val="black">
                  <a:lumMod val="75000"/>
                  <a:lumOff val="25000"/>
                </a:prstClr>
              </a:solidFill>
              <a:cs typeface="B Nazanin" panose="00000400000000000000" pitchFamily="2" charset="-78"/>
            </a:endParaRPr>
          </a:p>
        </p:txBody>
      </p:sp>
      <p:grpSp>
        <p:nvGrpSpPr>
          <p:cNvPr id="8" name="Group 7"/>
          <p:cNvGrpSpPr/>
          <p:nvPr/>
        </p:nvGrpSpPr>
        <p:grpSpPr>
          <a:xfrm>
            <a:off x="1774831" y="143774"/>
            <a:ext cx="5272081" cy="1911158"/>
            <a:chOff x="1774831" y="143774"/>
            <a:chExt cx="5272081" cy="1911158"/>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6650" b="8370"/>
            <a:stretch/>
          </p:blipFill>
          <p:spPr>
            <a:xfrm>
              <a:off x="1774831" y="143774"/>
              <a:ext cx="5272081" cy="1911158"/>
            </a:xfrm>
            <a:prstGeom prst="rect">
              <a:avLst/>
            </a:prstGeom>
          </p:spPr>
        </p:pic>
        <p:sp>
          <p:nvSpPr>
            <p:cNvPr id="7" name="Flowchart: Alternate Process 6"/>
            <p:cNvSpPr/>
            <p:nvPr/>
          </p:nvSpPr>
          <p:spPr>
            <a:xfrm>
              <a:off x="3503712" y="1269504"/>
              <a:ext cx="1512168" cy="719336"/>
            </a:xfrm>
            <a:prstGeom prst="flowChartAlternateProcess">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tlCol="0" anchor="ctr"/>
            <a:lstStyle/>
            <a:p>
              <a:pPr algn="ctr"/>
              <a:r>
                <a:rPr lang="en-US" b="1" dirty="0"/>
                <a:t>H-index:22</a:t>
              </a:r>
            </a:p>
          </p:txBody>
        </p:sp>
      </p:grpSp>
    </p:spTree>
    <p:extLst>
      <p:ext uri="{BB962C8B-B14F-4D97-AF65-F5344CB8AC3E}">
        <p14:creationId xmlns:p14="http://schemas.microsoft.com/office/powerpoint/2010/main" val="10599533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مهندس حسین ریاضی</a:t>
            </a:r>
            <a:endParaRPr lang="en-US" dirty="0"/>
          </a:p>
        </p:txBody>
      </p:sp>
      <p:sp>
        <p:nvSpPr>
          <p:cNvPr id="3" name="Content Placeholder 2"/>
          <p:cNvSpPr>
            <a:spLocks noGrp="1"/>
          </p:cNvSpPr>
          <p:nvPr>
            <p:ph idx="1"/>
          </p:nvPr>
        </p:nvSpPr>
        <p:spPr>
          <a:xfrm>
            <a:off x="7176119" y="2204864"/>
            <a:ext cx="4332205" cy="3777622"/>
          </a:xfrm>
        </p:spPr>
        <p:txBody>
          <a:bodyPr/>
          <a:lstStyle/>
          <a:p>
            <a:r>
              <a:rPr lang="fa-IR" b="1" dirty="0"/>
              <a:t>دکتر حسین ریاضی</a:t>
            </a:r>
          </a:p>
          <a:p>
            <a:r>
              <a:rPr lang="fa-IR" b="1" dirty="0"/>
              <a:t>دانشجوی دکترا دانشگاه درکسل</a:t>
            </a:r>
          </a:p>
          <a:p>
            <a:r>
              <a:rPr lang="fa-IR" b="1" dirty="0"/>
              <a:t>زیر نظر دکتر مسعود سروش</a:t>
            </a:r>
          </a:p>
          <a:p>
            <a:r>
              <a:rPr lang="fa-IR" b="1" dirty="0"/>
              <a:t>دپارتمان مهندسی شیمی و بیولوژی</a:t>
            </a:r>
          </a:p>
        </p:txBody>
      </p:sp>
      <p:sp>
        <p:nvSpPr>
          <p:cNvPr id="4" name="Slide Number Placeholder 3"/>
          <p:cNvSpPr>
            <a:spLocks noGrp="1"/>
          </p:cNvSpPr>
          <p:nvPr>
            <p:ph type="sldNum" sz="quarter" idx="12"/>
          </p:nvPr>
        </p:nvSpPr>
        <p:spPr/>
        <p:txBody>
          <a:bodyPr/>
          <a:lstStyle/>
          <a:p>
            <a:fld id="{14F685E2-D94B-4750-8AA8-3468F1BF9AA0}" type="slidenum">
              <a:rPr lang="fa-IR" smtClean="0"/>
              <a:pPr/>
              <a:t>45</a:t>
            </a:fld>
            <a:endParaRPr lang="fa-IR" dirty="0"/>
          </a:p>
        </p:txBody>
      </p:sp>
      <p:sp>
        <p:nvSpPr>
          <p:cNvPr id="5" name="Flowchart: Process 4"/>
          <p:cNvSpPr/>
          <p:nvPr/>
        </p:nvSpPr>
        <p:spPr>
          <a:xfrm>
            <a:off x="1631504" y="2204864"/>
            <a:ext cx="5040560" cy="4164770"/>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marL="285750" lvl="0" indent="-285750" defTabSz="457200">
              <a:lnSpc>
                <a:spcPct val="150000"/>
              </a:lnSpc>
              <a:spcBef>
                <a:spcPts val="1000"/>
              </a:spcBef>
              <a:buClr>
                <a:srgbClr val="0F6FC6"/>
              </a:buClr>
              <a:buFont typeface="Arial" panose="020B0604020202020204" pitchFamily="34" charset="0"/>
              <a:buChar char="•"/>
            </a:pPr>
            <a:r>
              <a:rPr lang="fa-IR" b="1" dirty="0">
                <a:solidFill>
                  <a:prstClr val="black">
                    <a:lumMod val="75000"/>
                    <a:lumOff val="25000"/>
                  </a:prstClr>
                </a:solidFill>
                <a:cs typeface="B Nazanin" panose="00000400000000000000" pitchFamily="2" charset="-78"/>
              </a:rPr>
              <a:t>ساخت این ماده به امکانات زیادی نیاز ندارد و هم‌اکنون در ایران هم سنتز می‌شود.</a:t>
            </a:r>
          </a:p>
          <a:p>
            <a:pPr marL="285750" lvl="0" indent="-285750" defTabSz="457200">
              <a:lnSpc>
                <a:spcPct val="150000"/>
              </a:lnSpc>
              <a:spcBef>
                <a:spcPts val="1000"/>
              </a:spcBef>
              <a:buClr>
                <a:srgbClr val="0F6FC6"/>
              </a:buClr>
              <a:buFont typeface="Arial" panose="020B0604020202020204" pitchFamily="34" charset="0"/>
              <a:buChar char="•"/>
            </a:pPr>
            <a:r>
              <a:rPr lang="fa-IR" b="1" dirty="0">
                <a:solidFill>
                  <a:prstClr val="black">
                    <a:lumMod val="75000"/>
                    <a:lumOff val="25000"/>
                  </a:prstClr>
                </a:solidFill>
                <a:cs typeface="B Nazanin" panose="00000400000000000000" pitchFamily="2" charset="-78"/>
              </a:rPr>
              <a:t>در مقایسه با گرافن و نانو لوله من فکر میکنم آینده این ماده بهتر خواهد بود.</a:t>
            </a:r>
          </a:p>
          <a:p>
            <a:pPr marL="285750" lvl="0" indent="-285750" defTabSz="457200">
              <a:lnSpc>
                <a:spcPct val="150000"/>
              </a:lnSpc>
              <a:spcBef>
                <a:spcPts val="1000"/>
              </a:spcBef>
              <a:buClr>
                <a:srgbClr val="0F6FC6"/>
              </a:buClr>
              <a:buFont typeface="Arial" panose="020B0604020202020204" pitchFamily="34" charset="0"/>
              <a:buChar char="•"/>
            </a:pPr>
            <a:r>
              <a:rPr lang="fa-IR" b="1" dirty="0">
                <a:solidFill>
                  <a:prstClr val="black">
                    <a:lumMod val="75000"/>
                    <a:lumOff val="25000"/>
                  </a:prstClr>
                </a:solidFill>
                <a:cs typeface="B Nazanin" panose="00000400000000000000" pitchFamily="2" charset="-78"/>
              </a:rPr>
              <a:t>این ماده هنوز در آمریکا تجاری نشده است.</a:t>
            </a:r>
          </a:p>
          <a:p>
            <a:pPr marL="285750" lvl="0" indent="-285750" defTabSz="457200">
              <a:lnSpc>
                <a:spcPct val="150000"/>
              </a:lnSpc>
              <a:spcBef>
                <a:spcPts val="1000"/>
              </a:spcBef>
              <a:buClr>
                <a:srgbClr val="0F6FC6"/>
              </a:buClr>
              <a:buFont typeface="Arial" panose="020B0604020202020204" pitchFamily="34" charset="0"/>
              <a:buChar char="•"/>
            </a:pPr>
            <a:r>
              <a:rPr lang="fa-IR" b="1" dirty="0">
                <a:solidFill>
                  <a:prstClr val="black">
                    <a:lumMod val="75000"/>
                    <a:lumOff val="25000"/>
                  </a:prstClr>
                </a:solidFill>
                <a:cs typeface="B Nazanin" panose="00000400000000000000" pitchFamily="2" charset="-78"/>
              </a:rPr>
              <a:t>کاربردی مناسب است که بتوانید محصول حاصل از آن را به فروش برسانید.</a:t>
            </a:r>
          </a:p>
          <a:p>
            <a:pPr marL="285750" lvl="0" indent="-285750" defTabSz="457200">
              <a:lnSpc>
                <a:spcPct val="150000"/>
              </a:lnSpc>
              <a:spcBef>
                <a:spcPts val="1000"/>
              </a:spcBef>
              <a:buClr>
                <a:srgbClr val="0F6FC6"/>
              </a:buClr>
              <a:buFont typeface="Arial" panose="020B0604020202020204" pitchFamily="34" charset="0"/>
              <a:buChar char="•"/>
            </a:pPr>
            <a:r>
              <a:rPr lang="fa-IR" b="1" dirty="0">
                <a:solidFill>
                  <a:prstClr val="black">
                    <a:lumMod val="75000"/>
                    <a:lumOff val="25000"/>
                  </a:prstClr>
                </a:solidFill>
                <a:cs typeface="B Nazanin" panose="00000400000000000000" pitchFamily="2" charset="-78"/>
              </a:rPr>
              <a:t>با توجه به امکانات موجود در ایران، تلاش برای تجاری‌سازی این ماده توصیه نمی‌شود.</a:t>
            </a:r>
            <a:endParaRPr lang="en-US" b="1" dirty="0">
              <a:solidFill>
                <a:prstClr val="black">
                  <a:lumMod val="75000"/>
                  <a:lumOff val="25000"/>
                </a:prstClr>
              </a:solidFill>
              <a:cs typeface="B Nazanin" panose="00000400000000000000" pitchFamily="2" charset="-78"/>
            </a:endParaRPr>
          </a:p>
        </p:txBody>
      </p:sp>
      <p:grpSp>
        <p:nvGrpSpPr>
          <p:cNvPr id="14" name="Group 13"/>
          <p:cNvGrpSpPr/>
          <p:nvPr/>
        </p:nvGrpSpPr>
        <p:grpSpPr>
          <a:xfrm>
            <a:off x="1631504" y="260648"/>
            <a:ext cx="3960440" cy="1548916"/>
            <a:chOff x="1631504" y="260648"/>
            <a:chExt cx="3960440" cy="1548916"/>
          </a:xfrm>
        </p:grpSpPr>
        <p:sp>
          <p:nvSpPr>
            <p:cNvPr id="7" name="Flowchart: Alternate Process 6"/>
            <p:cNvSpPr/>
            <p:nvPr/>
          </p:nvSpPr>
          <p:spPr>
            <a:xfrm>
              <a:off x="3235538" y="1090228"/>
              <a:ext cx="1512168" cy="719336"/>
            </a:xfrm>
            <a:prstGeom prst="flowChartAlternateProcess">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tlCol="0" anchor="ctr"/>
            <a:lstStyle/>
            <a:p>
              <a:pPr algn="ctr"/>
              <a:r>
                <a:rPr lang="en-US" b="1" dirty="0"/>
                <a:t>H-index:9</a:t>
              </a:r>
            </a:p>
          </p:txBody>
        </p:sp>
        <p:grpSp>
          <p:nvGrpSpPr>
            <p:cNvPr id="13" name="Group 12"/>
            <p:cNvGrpSpPr/>
            <p:nvPr/>
          </p:nvGrpSpPr>
          <p:grpSpPr>
            <a:xfrm>
              <a:off x="1631504" y="260648"/>
              <a:ext cx="3960440" cy="1414540"/>
              <a:chOff x="1631504" y="260648"/>
              <a:chExt cx="3960440" cy="1414540"/>
            </a:xfrm>
          </p:grpSpPr>
          <p:sp>
            <p:nvSpPr>
              <p:cNvPr id="9" name="Oval 8"/>
              <p:cNvSpPr/>
              <p:nvPr/>
            </p:nvSpPr>
            <p:spPr>
              <a:xfrm>
                <a:off x="1631504" y="260648"/>
                <a:ext cx="1440160" cy="1414540"/>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143672" y="374948"/>
                <a:ext cx="2448272" cy="7081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Arial" panose="020B0604020202020204" pitchFamily="34" charset="0"/>
                    <a:cs typeface="Arial" panose="020B0604020202020204" pitchFamily="34" charset="0"/>
                  </a:rPr>
                  <a:t>Hossein </a:t>
                </a:r>
                <a:r>
                  <a:rPr lang="en-US" sz="2800" dirty="0" err="1">
                    <a:solidFill>
                      <a:schemeClr val="tx1"/>
                    </a:solidFill>
                    <a:latin typeface="Arial" panose="020B0604020202020204" pitchFamily="34" charset="0"/>
                    <a:cs typeface="Arial" panose="020B0604020202020204" pitchFamily="34" charset="0"/>
                  </a:rPr>
                  <a:t>Riazi</a:t>
                </a:r>
                <a:endParaRPr lang="en-US" sz="2800" dirty="0">
                  <a:solidFill>
                    <a:schemeClr val="tx1"/>
                  </a:solidFill>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28233699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مکسین‌ها: پروژه‌های اتحادیه اروپا</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46</a:t>
            </a:fld>
            <a:endParaRPr lang="fa-IR"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5480" y="1772816"/>
            <a:ext cx="4320480" cy="43204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5" name="Diagram 4"/>
          <p:cNvGraphicFramePr/>
          <p:nvPr>
            <p:extLst>
              <p:ext uri="{D42A27DB-BD31-4B8C-83A1-F6EECF244321}">
                <p14:modId xmlns:p14="http://schemas.microsoft.com/office/powerpoint/2010/main" val="3016964558"/>
              </p:ext>
            </p:extLst>
          </p:nvPr>
        </p:nvGraphicFramePr>
        <p:xfrm>
          <a:off x="5735960" y="1484784"/>
          <a:ext cx="6120680" cy="51032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3534040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لیست پروژه‌های اتحادیه اروپا مرتبط با مکسین‌ها</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16564466"/>
              </p:ext>
            </p:extLst>
          </p:nvPr>
        </p:nvGraphicFramePr>
        <p:xfrm>
          <a:off x="1127448" y="1484784"/>
          <a:ext cx="10657184" cy="504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14F685E2-D94B-4750-8AA8-3468F1BF9AA0}" type="slidenum">
              <a:rPr lang="fa-IR" smtClean="0"/>
              <a:pPr/>
              <a:t>47</a:t>
            </a:fld>
            <a:endParaRPr lang="fa-IR" dirty="0"/>
          </a:p>
        </p:txBody>
      </p:sp>
    </p:spTree>
    <p:extLst>
      <p:ext uri="{BB962C8B-B14F-4D97-AF65-F5344CB8AC3E}">
        <p14:creationId xmlns:p14="http://schemas.microsoft.com/office/powerpoint/2010/main" val="35200014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لیست پروژه‌های اتحادیه اروپا مرتبط با مکسین‌ها</a:t>
            </a:r>
          </a:p>
        </p:txBody>
      </p:sp>
      <p:graphicFrame>
        <p:nvGraphicFramePr>
          <p:cNvPr id="17" name="Content Placeholder 16"/>
          <p:cNvGraphicFramePr>
            <a:graphicFrameLocks noGrp="1"/>
          </p:cNvGraphicFramePr>
          <p:nvPr>
            <p:ph idx="1"/>
            <p:extLst>
              <p:ext uri="{D42A27DB-BD31-4B8C-83A1-F6EECF244321}">
                <p14:modId xmlns:p14="http://schemas.microsoft.com/office/powerpoint/2010/main" val="1841259691"/>
              </p:ext>
            </p:extLst>
          </p:nvPr>
        </p:nvGraphicFramePr>
        <p:xfrm>
          <a:off x="1271464" y="1628800"/>
          <a:ext cx="10441160"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14F685E2-D94B-4750-8AA8-3468F1BF9AA0}" type="slidenum">
              <a:rPr lang="fa-IR" smtClean="0"/>
              <a:pPr/>
              <a:t>48</a:t>
            </a:fld>
            <a:endParaRPr lang="fa-IR" dirty="0"/>
          </a:p>
        </p:txBody>
      </p:sp>
    </p:spTree>
    <p:extLst>
      <p:ext uri="{BB962C8B-B14F-4D97-AF65-F5344CB8AC3E}">
        <p14:creationId xmlns:p14="http://schemas.microsoft.com/office/powerpoint/2010/main" val="23457489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54A3A-DD8A-4946-8CD4-7D079BC138BA}"/>
              </a:ext>
            </a:extLst>
          </p:cNvPr>
          <p:cNvSpPr>
            <a:spLocks noGrp="1"/>
          </p:cNvSpPr>
          <p:nvPr>
            <p:ph type="title"/>
          </p:nvPr>
        </p:nvSpPr>
        <p:spPr/>
        <p:txBody>
          <a:bodyPr/>
          <a:lstStyle/>
          <a:p>
            <a:r>
              <a:rPr lang="fa-IR" dirty="0"/>
              <a:t>مشخصات پروژه‌های اتحادیه اروپا مرتبط با مکسین‌ها</a:t>
            </a:r>
          </a:p>
        </p:txBody>
      </p:sp>
      <p:graphicFrame>
        <p:nvGraphicFramePr>
          <p:cNvPr id="12" name="Content Placeholder 11">
            <a:extLst>
              <a:ext uri="{FF2B5EF4-FFF2-40B4-BE49-F238E27FC236}">
                <a16:creationId xmlns:a16="http://schemas.microsoft.com/office/drawing/2014/main" id="{8B42D862-32F6-4EB6-8BBD-C3F6570D7C17}"/>
              </a:ext>
            </a:extLst>
          </p:cNvPr>
          <p:cNvGraphicFramePr>
            <a:graphicFrameLocks noGrp="1"/>
          </p:cNvGraphicFramePr>
          <p:nvPr>
            <p:ph idx="1"/>
            <p:extLst>
              <p:ext uri="{D42A27DB-BD31-4B8C-83A1-F6EECF244321}">
                <p14:modId xmlns:p14="http://schemas.microsoft.com/office/powerpoint/2010/main" val="2309489430"/>
              </p:ext>
            </p:extLst>
          </p:nvPr>
        </p:nvGraphicFramePr>
        <p:xfrm>
          <a:off x="524767" y="1484784"/>
          <a:ext cx="11396836" cy="5184572"/>
        </p:xfrm>
        <a:graphic>
          <a:graphicData uri="http://schemas.openxmlformats.org/drawingml/2006/table">
            <a:tbl>
              <a:tblPr firstRow="1" firstCol="1" bandRow="1">
                <a:tableStyleId>{5C22544A-7EE6-4342-B048-85BDC9FD1C3A}</a:tableStyleId>
              </a:tblPr>
              <a:tblGrid>
                <a:gridCol w="1106737">
                  <a:extLst>
                    <a:ext uri="{9D8B030D-6E8A-4147-A177-3AD203B41FA5}">
                      <a16:colId xmlns:a16="http://schemas.microsoft.com/office/drawing/2014/main" val="1608440001"/>
                    </a:ext>
                  </a:extLst>
                </a:gridCol>
                <a:gridCol w="2520280">
                  <a:extLst>
                    <a:ext uri="{9D8B030D-6E8A-4147-A177-3AD203B41FA5}">
                      <a16:colId xmlns:a16="http://schemas.microsoft.com/office/drawing/2014/main" val="3275051667"/>
                    </a:ext>
                  </a:extLst>
                </a:gridCol>
                <a:gridCol w="2232248">
                  <a:extLst>
                    <a:ext uri="{9D8B030D-6E8A-4147-A177-3AD203B41FA5}">
                      <a16:colId xmlns:a16="http://schemas.microsoft.com/office/drawing/2014/main" val="1320389212"/>
                    </a:ext>
                  </a:extLst>
                </a:gridCol>
                <a:gridCol w="1008112">
                  <a:extLst>
                    <a:ext uri="{9D8B030D-6E8A-4147-A177-3AD203B41FA5}">
                      <a16:colId xmlns:a16="http://schemas.microsoft.com/office/drawing/2014/main" val="4248655318"/>
                    </a:ext>
                  </a:extLst>
                </a:gridCol>
                <a:gridCol w="951081">
                  <a:extLst>
                    <a:ext uri="{9D8B030D-6E8A-4147-A177-3AD203B41FA5}">
                      <a16:colId xmlns:a16="http://schemas.microsoft.com/office/drawing/2014/main" val="3547267001"/>
                    </a:ext>
                  </a:extLst>
                </a:gridCol>
                <a:gridCol w="735224">
                  <a:extLst>
                    <a:ext uri="{9D8B030D-6E8A-4147-A177-3AD203B41FA5}">
                      <a16:colId xmlns:a16="http://schemas.microsoft.com/office/drawing/2014/main" val="1763633449"/>
                    </a:ext>
                  </a:extLst>
                </a:gridCol>
                <a:gridCol w="2058111">
                  <a:extLst>
                    <a:ext uri="{9D8B030D-6E8A-4147-A177-3AD203B41FA5}">
                      <a16:colId xmlns:a16="http://schemas.microsoft.com/office/drawing/2014/main" val="60506371"/>
                    </a:ext>
                  </a:extLst>
                </a:gridCol>
                <a:gridCol w="785043">
                  <a:extLst>
                    <a:ext uri="{9D8B030D-6E8A-4147-A177-3AD203B41FA5}">
                      <a16:colId xmlns:a16="http://schemas.microsoft.com/office/drawing/2014/main" val="3754542399"/>
                    </a:ext>
                  </a:extLst>
                </a:gridCol>
              </a:tblGrid>
              <a:tr h="604706">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Acronym</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Complete Title</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Scientific Field</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Start Date</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End Date</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Overall Budget (MEUR)</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Coordinator</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Country</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extLst>
                  <a:ext uri="{0D108BD9-81ED-4DB2-BD59-A6C34878D82A}">
                    <a16:rowId xmlns:a16="http://schemas.microsoft.com/office/drawing/2014/main" val="1930446166"/>
                  </a:ext>
                </a:extLst>
              </a:tr>
              <a:tr h="763528">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NANO2DAY</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Multifunctional Polymer Composites Doped with Novel 2D Nanoparticles for Advanced Applications</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Multifunctional composites</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01-May-2018</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30-Apr-23</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1.25</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Latvijas University</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Latvia</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extLst>
                  <a:ext uri="{0D108BD9-81ED-4DB2-BD59-A6C34878D82A}">
                    <a16:rowId xmlns:a16="http://schemas.microsoft.com/office/drawing/2014/main" val="1177934799"/>
                  </a:ext>
                </a:extLst>
              </a:tr>
              <a:tr h="444496">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MXTRONICS</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err="1">
                          <a:effectLst/>
                          <a:latin typeface="Times New Roman" panose="02020603050405020304" pitchFamily="18" charset="0"/>
                          <a:cs typeface="Times New Roman" panose="02020603050405020304" pitchFamily="18" charset="0"/>
                        </a:rPr>
                        <a:t>MXene</a:t>
                      </a:r>
                      <a:r>
                        <a:rPr lang="en-US" sz="1100" b="1" dirty="0">
                          <a:effectLst/>
                          <a:latin typeface="Times New Roman" panose="02020603050405020304" pitchFamily="18" charset="0"/>
                          <a:cs typeface="Times New Roman" panose="02020603050405020304" pitchFamily="18" charset="0"/>
                        </a:rPr>
                        <a:t> Nanosheets For Future Optoelectronic Devices</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Photonic and plasmonic devices</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rtl="0">
                        <a:lnSpc>
                          <a:spcPct val="107000"/>
                        </a:lnSpc>
                        <a:spcAft>
                          <a:spcPts val="800"/>
                        </a:spcAft>
                      </a:pPr>
                      <a:r>
                        <a:rPr lang="en-US" sz="1100" b="1">
                          <a:effectLst/>
                          <a:latin typeface="Times New Roman" panose="02020603050405020304" pitchFamily="18" charset="0"/>
                          <a:cs typeface="Times New Roman" panose="02020603050405020304" pitchFamily="18" charset="0"/>
                        </a:rPr>
                        <a:t>01-Nov-2020</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31-Oct-22</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0.22</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The University of Manchester</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United Kingdom</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extLst>
                  <a:ext uri="{0D108BD9-81ED-4DB2-BD59-A6C34878D82A}">
                    <a16:rowId xmlns:a16="http://schemas.microsoft.com/office/drawing/2014/main" val="695092459"/>
                  </a:ext>
                </a:extLst>
              </a:tr>
              <a:tr h="763528">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3D2DPrint</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3D Printing of Novel 2D Nanomaterials: Adding Advanced 2D Functionalities to Revolutionary Tailored 3D Manufacturing</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Energy storage technology, batteries and supercapacitors</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01-Oct-2016</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30-Sep-21</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2.5</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The College of the Holy &amp; Undivided Trinity of Queen Elizabeth Near Dublin</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Ireland</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extLst>
                  <a:ext uri="{0D108BD9-81ED-4DB2-BD59-A6C34878D82A}">
                    <a16:rowId xmlns:a16="http://schemas.microsoft.com/office/drawing/2014/main" val="3897202505"/>
                  </a:ext>
                </a:extLst>
              </a:tr>
              <a:tr h="596064">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SEE</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MAPPING THE SKIN-IMMUNE INTERACTIONS OF NOVEL 2D MATERIALS: MXENES</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err="1">
                          <a:effectLst/>
                          <a:latin typeface="Times New Roman" panose="02020603050405020304" pitchFamily="18" charset="0"/>
                          <a:cs typeface="Times New Roman" panose="02020603050405020304" pitchFamily="18" charset="0"/>
                        </a:rPr>
                        <a:t>MXene</a:t>
                      </a:r>
                      <a:r>
                        <a:rPr lang="en-US" sz="1100" b="1" dirty="0">
                          <a:effectLst/>
                          <a:latin typeface="Times New Roman" panose="02020603050405020304" pitchFamily="18" charset="0"/>
                          <a:cs typeface="Times New Roman" panose="02020603050405020304" pitchFamily="18" charset="0"/>
                        </a:rPr>
                        <a:t> safety for bioelectronics and skin biomedical tools</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01-Jul-2021</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30-Jun-24</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0.25</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Universita Degli Studi Di Padova</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Italy</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extLst>
                  <a:ext uri="{0D108BD9-81ED-4DB2-BD59-A6C34878D82A}">
                    <a16:rowId xmlns:a16="http://schemas.microsoft.com/office/drawing/2014/main" val="432887929"/>
                  </a:ext>
                </a:extLst>
              </a:tr>
              <a:tr h="763528">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NANOMXM</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Nanoscale Chemical Imaging of MXene Electrochemical Storage by Operando Scanning X-ray Microscopy</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Microscopic study for electrochemical energy storage</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01-Feb-2021</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31-Jan-26</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1.5</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err="1">
                          <a:effectLst/>
                          <a:latin typeface="Times New Roman" panose="02020603050405020304" pitchFamily="18" charset="0"/>
                          <a:cs typeface="Times New Roman" panose="02020603050405020304" pitchFamily="18" charset="0"/>
                        </a:rPr>
                        <a:t>Helmoltz-Zentrum</a:t>
                      </a:r>
                      <a:r>
                        <a:rPr lang="en-US" sz="1100" b="1" dirty="0">
                          <a:effectLst/>
                          <a:latin typeface="Times New Roman" panose="02020603050405020304" pitchFamily="18" charset="0"/>
                          <a:cs typeface="Times New Roman" panose="02020603050405020304" pitchFamily="18" charset="0"/>
                        </a:rPr>
                        <a:t> Berlin fur </a:t>
                      </a:r>
                      <a:r>
                        <a:rPr lang="en-US" sz="1100" b="1" dirty="0" err="1">
                          <a:effectLst/>
                          <a:latin typeface="Times New Roman" panose="02020603050405020304" pitchFamily="18" charset="0"/>
                          <a:cs typeface="Times New Roman" panose="02020603050405020304" pitchFamily="18" charset="0"/>
                        </a:rPr>
                        <a:t>Materialien</a:t>
                      </a:r>
                      <a:r>
                        <a:rPr lang="en-US" sz="1100" b="1" dirty="0">
                          <a:effectLst/>
                          <a:latin typeface="Times New Roman" panose="02020603050405020304" pitchFamily="18" charset="0"/>
                          <a:cs typeface="Times New Roman" panose="02020603050405020304" pitchFamily="18" charset="0"/>
                        </a:rPr>
                        <a:t> und </a:t>
                      </a:r>
                      <a:r>
                        <a:rPr lang="en-US" sz="1100" b="1" dirty="0" err="1">
                          <a:effectLst/>
                          <a:latin typeface="Times New Roman" panose="02020603050405020304" pitchFamily="18" charset="0"/>
                          <a:cs typeface="Times New Roman" panose="02020603050405020304" pitchFamily="18" charset="0"/>
                        </a:rPr>
                        <a:t>Energie</a:t>
                      </a:r>
                      <a:r>
                        <a:rPr lang="en-US" sz="1100" b="1" dirty="0">
                          <a:effectLst/>
                          <a:latin typeface="Times New Roman" panose="02020603050405020304" pitchFamily="18" charset="0"/>
                          <a:cs typeface="Times New Roman" panose="02020603050405020304" pitchFamily="18" charset="0"/>
                        </a:rPr>
                        <a:t> GMBH</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Germany</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extLst>
                  <a:ext uri="{0D108BD9-81ED-4DB2-BD59-A6C34878D82A}">
                    <a16:rowId xmlns:a16="http://schemas.microsoft.com/office/drawing/2014/main" val="3509589370"/>
                  </a:ext>
                </a:extLst>
              </a:tr>
              <a:tr h="375235">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3D-AM-TERA</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3D architectures of Mxenes for Terahertz Applications</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Terahertz applications</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01-Oct-2021</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30-Sep-23</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0.16</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FYZIKALNI USTAV AV CR V.V.I</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Czechia</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extLst>
                  <a:ext uri="{0D108BD9-81ED-4DB2-BD59-A6C34878D82A}">
                    <a16:rowId xmlns:a16="http://schemas.microsoft.com/office/drawing/2014/main" val="3386607445"/>
                  </a:ext>
                </a:extLst>
              </a:tr>
              <a:tr h="873487">
                <a:tc>
                  <a:txBody>
                    <a:bodyPr/>
                    <a:lstStyle/>
                    <a:p>
                      <a:pPr algn="ctr">
                        <a:lnSpc>
                          <a:spcPct val="107000"/>
                        </a:lnSpc>
                        <a:spcAft>
                          <a:spcPts val="800"/>
                        </a:spcAft>
                      </a:pPr>
                      <a:r>
                        <a:rPr lang="en-US" sz="1100" b="1">
                          <a:effectLst/>
                          <a:latin typeface="Times New Roman" panose="02020603050405020304" pitchFamily="18" charset="0"/>
                          <a:cs typeface="Times New Roman" panose="02020603050405020304" pitchFamily="18" charset="0"/>
                        </a:rPr>
                        <a:t>MotionESt</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Motion Powered 3D Printed Self-Healable Energy Storage for Wearable Electronics utilizing Plastic Waste</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Triboelectric nanogenerators,</a:t>
                      </a:r>
                    </a:p>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transforming biomechanical energy to electrical energy</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rtl="0">
                        <a:lnSpc>
                          <a:spcPct val="107000"/>
                        </a:lnSpc>
                        <a:spcAft>
                          <a:spcPts val="800"/>
                        </a:spcAft>
                      </a:pPr>
                      <a:r>
                        <a:rPr lang="en-US" sz="1100" b="1">
                          <a:effectLst/>
                          <a:latin typeface="Times New Roman" panose="02020603050405020304" pitchFamily="18" charset="0"/>
                          <a:cs typeface="Times New Roman" panose="02020603050405020304" pitchFamily="18" charset="0"/>
                        </a:rPr>
                        <a:t>01-Jul-2020</a:t>
                      </a:r>
                      <a:endParaRPr lang="en-US" sz="11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30-Jun-22</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0.14</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VYSOKE UCENI TECHNICKE V BRNE</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tc>
                  <a:txBody>
                    <a:bodyPr/>
                    <a:lstStyle/>
                    <a:p>
                      <a:pPr algn="ctr">
                        <a:lnSpc>
                          <a:spcPct val="107000"/>
                        </a:lnSpc>
                        <a:spcAft>
                          <a:spcPts val="800"/>
                        </a:spcAft>
                      </a:pPr>
                      <a:r>
                        <a:rPr lang="en-US" sz="1100" b="1" dirty="0">
                          <a:effectLst/>
                          <a:latin typeface="Times New Roman" panose="02020603050405020304" pitchFamily="18" charset="0"/>
                          <a:cs typeface="Times New Roman" panose="02020603050405020304" pitchFamily="18" charset="0"/>
                        </a:rPr>
                        <a:t>Czechia</a:t>
                      </a:r>
                      <a:endParaRPr lang="en-US" sz="11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7454" marR="47454" marT="0" marB="0" anchor="ctr"/>
                </a:tc>
                <a:extLst>
                  <a:ext uri="{0D108BD9-81ED-4DB2-BD59-A6C34878D82A}">
                    <a16:rowId xmlns:a16="http://schemas.microsoft.com/office/drawing/2014/main" val="2857868890"/>
                  </a:ext>
                </a:extLst>
              </a:tr>
            </a:tbl>
          </a:graphicData>
        </a:graphic>
      </p:graphicFrame>
      <p:sp>
        <p:nvSpPr>
          <p:cNvPr id="4" name="Slide Number Placeholder 3">
            <a:extLst>
              <a:ext uri="{FF2B5EF4-FFF2-40B4-BE49-F238E27FC236}">
                <a16:creationId xmlns:a16="http://schemas.microsoft.com/office/drawing/2014/main" id="{24D6D07C-74B8-41AB-A15C-324ED70DBC1B}"/>
              </a:ext>
            </a:extLst>
          </p:cNvPr>
          <p:cNvSpPr>
            <a:spLocks noGrp="1"/>
          </p:cNvSpPr>
          <p:nvPr>
            <p:ph type="sldNum" sz="quarter" idx="12"/>
          </p:nvPr>
        </p:nvSpPr>
        <p:spPr/>
        <p:txBody>
          <a:bodyPr/>
          <a:lstStyle/>
          <a:p>
            <a:fld id="{14F685E2-D94B-4750-8AA8-3468F1BF9AA0}" type="slidenum">
              <a:rPr lang="fa-IR" smtClean="0"/>
              <a:pPr/>
              <a:t>49</a:t>
            </a:fld>
            <a:endParaRPr lang="fa-IR" dirty="0"/>
          </a:p>
        </p:txBody>
      </p:sp>
    </p:spTree>
    <p:extLst>
      <p:ext uri="{BB962C8B-B14F-4D97-AF65-F5344CB8AC3E}">
        <p14:creationId xmlns:p14="http://schemas.microsoft.com/office/powerpoint/2010/main" val="3649336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 فازها: فرایندهای سنتز</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98586982"/>
              </p:ext>
            </p:extLst>
          </p:nvPr>
        </p:nvGraphicFramePr>
        <p:xfrm>
          <a:off x="1311579" y="1700808"/>
          <a:ext cx="10761085" cy="47525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p:cNvSpPr>
            <a:spLocks noGrp="1"/>
          </p:cNvSpPr>
          <p:nvPr>
            <p:ph type="sldNum" sz="quarter" idx="12"/>
          </p:nvPr>
        </p:nvSpPr>
        <p:spPr/>
        <p:txBody>
          <a:bodyPr/>
          <a:lstStyle/>
          <a:p>
            <a:fld id="{14F685E2-D94B-4750-8AA8-3468F1BF9AA0}" type="slidenum">
              <a:rPr lang="fa-IR" smtClean="0"/>
              <a:pPr/>
              <a:t>5</a:t>
            </a:fld>
            <a:endParaRPr lang="fa-IR" dirty="0"/>
          </a:p>
        </p:txBody>
      </p:sp>
    </p:spTree>
    <p:extLst>
      <p:ext uri="{BB962C8B-B14F-4D97-AF65-F5344CB8AC3E}">
        <p14:creationId xmlns:p14="http://schemas.microsoft.com/office/powerpoint/2010/main" val="26838723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مقایسه بودجه کشورها در پروژه‌های اتحادیه اروپا</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50</a:t>
            </a:fld>
            <a:endParaRPr lang="fa-IR" dirty="0"/>
          </a:p>
        </p:txBody>
      </p:sp>
      <p:graphicFrame>
        <p:nvGraphicFramePr>
          <p:cNvPr id="3" name="Diagram 2"/>
          <p:cNvGraphicFramePr/>
          <p:nvPr>
            <p:extLst>
              <p:ext uri="{D42A27DB-BD31-4B8C-83A1-F6EECF244321}">
                <p14:modId xmlns:p14="http://schemas.microsoft.com/office/powerpoint/2010/main" val="1315955130"/>
              </p:ext>
            </p:extLst>
          </p:nvPr>
        </p:nvGraphicFramePr>
        <p:xfrm>
          <a:off x="2548320" y="1628800"/>
          <a:ext cx="2839864" cy="16292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p:cNvPicPr>
            <a:picLocks noChangeAspect="1"/>
          </p:cNvPicPr>
          <p:nvPr/>
        </p:nvPicPr>
        <p:blipFill rotWithShape="1">
          <a:blip r:embed="rId8" cstate="print">
            <a:extLst>
              <a:ext uri="{28A0092B-C50C-407E-A947-70E740481C1C}">
                <a14:useLocalDpi xmlns:a14="http://schemas.microsoft.com/office/drawing/2010/main" val="0"/>
              </a:ext>
            </a:extLst>
          </a:blip>
          <a:srcRect l="7446" t="20850" r="9999" b="19555"/>
          <a:stretch/>
        </p:blipFill>
        <p:spPr>
          <a:xfrm>
            <a:off x="1775520" y="3586038"/>
            <a:ext cx="4880616" cy="2855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p:cNvPicPr>
            <a:picLocks noChangeAspect="1"/>
          </p:cNvPicPr>
          <p:nvPr/>
        </p:nvPicPr>
        <p:blipFill rotWithShape="1">
          <a:blip r:embed="rId9" cstate="print">
            <a:extLst>
              <a:ext uri="{28A0092B-C50C-407E-A947-70E740481C1C}">
                <a14:useLocalDpi xmlns:a14="http://schemas.microsoft.com/office/drawing/2010/main" val="0"/>
              </a:ext>
            </a:extLst>
          </a:blip>
          <a:srcRect l="1004" t="8000" r="10248" b="1701"/>
          <a:stretch/>
        </p:blipFill>
        <p:spPr>
          <a:xfrm>
            <a:off x="6960096" y="2276872"/>
            <a:ext cx="4425718" cy="39647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411285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تعداد پروژه‌های فعال در هر سال</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51</a:t>
            </a:fld>
            <a:endParaRPr lang="fa-IR" dirty="0"/>
          </a:p>
        </p:txBody>
      </p:sp>
      <p:sp>
        <p:nvSpPr>
          <p:cNvPr id="6" name="Rounded Rectangular Callout 5"/>
          <p:cNvSpPr/>
          <p:nvPr/>
        </p:nvSpPr>
        <p:spPr>
          <a:xfrm>
            <a:off x="2063552" y="2267933"/>
            <a:ext cx="2674983" cy="3199456"/>
          </a:xfrm>
          <a:prstGeom prst="wedgeRoundRectCallout">
            <a:avLst>
              <a:gd name="adj1" fmla="val -22744"/>
              <a:gd name="adj2" fmla="val 63730"/>
              <a:gd name="adj3" fmla="val 16667"/>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lvl="0" algn="ctr" defTabSz="457200">
              <a:lnSpc>
                <a:spcPct val="150000"/>
              </a:lnSpc>
              <a:spcBef>
                <a:spcPts val="1000"/>
              </a:spcBef>
              <a:buClr>
                <a:srgbClr val="0F6FC6"/>
              </a:buClr>
            </a:pPr>
            <a:r>
              <a:rPr lang="fa-IR" sz="2100" b="1" dirty="0">
                <a:solidFill>
                  <a:prstClr val="black"/>
                </a:solidFill>
                <a:cs typeface="B Nazanin" panose="00000400000000000000" pitchFamily="2" charset="-78"/>
              </a:rPr>
              <a:t>از ابتدای شروع پروژه‌های مکسین تا کنون، تعداد پروژه‌های فعال رو به </a:t>
            </a:r>
            <a:r>
              <a:rPr lang="fa-IR" sz="2100" b="1" dirty="0">
                <a:solidFill>
                  <a:srgbClr val="FF0066"/>
                </a:solidFill>
                <a:cs typeface="B Nazanin" panose="00000400000000000000" pitchFamily="2" charset="-78"/>
              </a:rPr>
              <a:t>افزایش</a:t>
            </a:r>
            <a:r>
              <a:rPr lang="fa-IR" sz="2100" b="1" dirty="0">
                <a:solidFill>
                  <a:prstClr val="black"/>
                </a:solidFill>
                <a:cs typeface="B Nazanin" panose="00000400000000000000" pitchFamily="2" charset="-78"/>
              </a:rPr>
              <a:t> بوده است.</a:t>
            </a:r>
            <a:endParaRPr lang="en-US" sz="2100" b="1" dirty="0">
              <a:solidFill>
                <a:prstClr val="black"/>
              </a:solidFill>
              <a:cs typeface="B Nazanin" panose="00000400000000000000" pitchFamily="2" charset="-78"/>
            </a:endParaRPr>
          </a:p>
        </p:txBody>
      </p:sp>
      <p:pic>
        <p:nvPicPr>
          <p:cNvPr id="3" name="Picture 2" descr="G:\MXenes\presentatin MXene\آمار مقالات و پروژه ها\تصاویر جدید بعد از حذف پروژه هشتم غیرمرتبط\YearofProjects.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898" t="7870" r="11158" b="2739"/>
          <a:stretch/>
        </p:blipFill>
        <p:spPr bwMode="auto">
          <a:xfrm>
            <a:off x="5303912" y="1657911"/>
            <a:ext cx="5760640" cy="4419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6467378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624110"/>
            <a:ext cx="9873108" cy="860674"/>
          </a:xfrm>
        </p:spPr>
        <p:txBody>
          <a:bodyPr>
            <a:noAutofit/>
          </a:bodyPr>
          <a:lstStyle/>
          <a:p>
            <a:pPr algn="just" rtl="0"/>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MULTIFUNCTIONAL POLYMER COMPOSITES DOPED WITH NOVEL 2D NANOPARTICLES FOR ADVANCED APPLICATIONS</a:t>
            </a:r>
          </a:p>
        </p:txBody>
      </p:sp>
      <p:sp>
        <p:nvSpPr>
          <p:cNvPr id="3" name="Content Placeholder 2"/>
          <p:cNvSpPr>
            <a:spLocks noGrp="1"/>
          </p:cNvSpPr>
          <p:nvPr>
            <p:ph idx="1"/>
          </p:nvPr>
        </p:nvSpPr>
        <p:spPr/>
        <p:txBody>
          <a:bodyPr/>
          <a:lstStyle/>
          <a:p>
            <a:pPr algn="l" rtl="0"/>
            <a:r>
              <a:rPr lang="en-US" dirty="0"/>
              <a:t>/</a:t>
            </a:r>
          </a:p>
        </p:txBody>
      </p:sp>
      <p:sp>
        <p:nvSpPr>
          <p:cNvPr id="4" name="Slide Number Placeholder 3"/>
          <p:cNvSpPr>
            <a:spLocks noGrp="1"/>
          </p:cNvSpPr>
          <p:nvPr>
            <p:ph type="sldNum" sz="quarter" idx="12"/>
          </p:nvPr>
        </p:nvSpPr>
        <p:spPr/>
        <p:txBody>
          <a:bodyPr/>
          <a:lstStyle/>
          <a:p>
            <a:fld id="{14F685E2-D94B-4750-8AA8-3468F1BF9AA0}" type="slidenum">
              <a:rPr lang="fa-IR" smtClean="0"/>
              <a:pPr/>
              <a:t>52</a:t>
            </a:fld>
            <a:endParaRPr lang="fa-IR" dirty="0"/>
          </a:p>
        </p:txBody>
      </p:sp>
      <p:grpSp>
        <p:nvGrpSpPr>
          <p:cNvPr id="13" name="Group 12"/>
          <p:cNvGrpSpPr/>
          <p:nvPr/>
        </p:nvGrpSpPr>
        <p:grpSpPr>
          <a:xfrm>
            <a:off x="8125132" y="1687627"/>
            <a:ext cx="1567207" cy="1545187"/>
            <a:chOff x="6151577" y="1872425"/>
            <a:chExt cx="1790669" cy="1790669"/>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5" y="3025873"/>
              <a:ext cx="1656184" cy="369332"/>
            </a:xfrm>
            <a:prstGeom prst="rect">
              <a:avLst/>
            </a:prstGeom>
            <a:noFill/>
          </p:spPr>
          <p:txBody>
            <a:bodyPr wrap="square" rtlCol="0">
              <a:spAutoFit/>
            </a:bodyPr>
            <a:lstStyle/>
            <a:p>
              <a:pPr algn="ctr" rtl="0"/>
              <a:r>
                <a:rPr lang="en-US" b="1" dirty="0"/>
                <a:t>01/05/2018</a:t>
              </a:r>
            </a:p>
          </p:txBody>
        </p:sp>
      </p:grpSp>
      <p:grpSp>
        <p:nvGrpSpPr>
          <p:cNvPr id="14" name="Group 13"/>
          <p:cNvGrpSpPr/>
          <p:nvPr/>
        </p:nvGrpSpPr>
        <p:grpSpPr>
          <a:xfrm>
            <a:off x="9893160" y="1696344"/>
            <a:ext cx="1565891" cy="1545187"/>
            <a:chOff x="8184232" y="1873071"/>
            <a:chExt cx="1790023" cy="1790023"/>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369332"/>
            </a:xfrm>
            <a:prstGeom prst="rect">
              <a:avLst/>
            </a:prstGeom>
            <a:noFill/>
          </p:spPr>
          <p:txBody>
            <a:bodyPr wrap="square" rtlCol="0">
              <a:spAutoFit/>
            </a:bodyPr>
            <a:lstStyle/>
            <a:p>
              <a:pPr algn="ctr" rtl="0"/>
              <a:r>
                <a:rPr lang="en-US" b="1" dirty="0"/>
                <a:t>01/05/2018</a:t>
              </a:r>
            </a:p>
          </p:txBody>
        </p:sp>
      </p:grpSp>
      <p:graphicFrame>
        <p:nvGraphicFramePr>
          <p:cNvPr id="19" name="Diagram 18"/>
          <p:cNvGraphicFramePr/>
          <p:nvPr>
            <p:extLst>
              <p:ext uri="{D42A27DB-BD31-4B8C-83A1-F6EECF244321}">
                <p14:modId xmlns:p14="http://schemas.microsoft.com/office/powerpoint/2010/main" val="1425158353"/>
              </p:ext>
            </p:extLst>
          </p:nvPr>
        </p:nvGraphicFramePr>
        <p:xfrm>
          <a:off x="876804" y="2018298"/>
          <a:ext cx="3744416" cy="40082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20" name="Group 19"/>
          <p:cNvGrpSpPr/>
          <p:nvPr/>
        </p:nvGrpSpPr>
        <p:grpSpPr>
          <a:xfrm>
            <a:off x="8645575" y="4067417"/>
            <a:ext cx="2592288" cy="2557236"/>
            <a:chOff x="9171447" y="4172732"/>
            <a:chExt cx="2592288" cy="2557236"/>
          </a:xfrm>
        </p:grpSpPr>
        <p:pic>
          <p:nvPicPr>
            <p:cNvPr id="21" name="Picture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71447" y="4311910"/>
              <a:ext cx="2418058" cy="2418058"/>
            </a:xfrm>
            <a:prstGeom prst="rect">
              <a:avLst/>
            </a:prstGeom>
          </p:spPr>
        </p:pic>
        <p:sp>
          <p:nvSpPr>
            <p:cNvPr id="22" name="TextBox 21"/>
            <p:cNvSpPr txBox="1"/>
            <p:nvPr/>
          </p:nvSpPr>
          <p:spPr>
            <a:xfrm>
              <a:off x="9338364" y="4597741"/>
              <a:ext cx="1080120" cy="338554"/>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n-US" sz="1400" b="1" dirty="0">
                  <a:latin typeface="Times New Roman" panose="02020603050405020304" pitchFamily="18" charset="0"/>
                  <a:cs typeface="Times New Roman" panose="02020603050405020304" pitchFamily="18" charset="0"/>
                </a:rPr>
                <a:t>1 246 </a:t>
              </a:r>
              <a:r>
                <a:rPr lang="en-US" sz="1600" b="1" dirty="0">
                  <a:latin typeface="Times New Roman" panose="02020603050405020304" pitchFamily="18" charset="0"/>
                  <a:cs typeface="Times New Roman" panose="02020603050405020304" pitchFamily="18" charset="0"/>
                </a:rPr>
                <a:t>500</a:t>
              </a:r>
              <a:endParaRPr lang="en-US" sz="1400" b="1" dirty="0">
                <a:latin typeface="Times New Roman" panose="02020603050405020304" pitchFamily="18" charset="0"/>
                <a:cs typeface="Times New Roman" panose="02020603050405020304" pitchFamily="18" charset="0"/>
              </a:endParaRPr>
            </a:p>
          </p:txBody>
        </p:sp>
        <p:pic>
          <p:nvPicPr>
            <p:cNvPr id="23" name="Picture 2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67592" y="4172732"/>
              <a:ext cx="1296143" cy="1296143"/>
            </a:xfrm>
            <a:prstGeom prst="rect">
              <a:avLst/>
            </a:prstGeom>
          </p:spPr>
        </p:pic>
      </p:grpSp>
      <p:pic>
        <p:nvPicPr>
          <p:cNvPr id="24" name="Picture 23"/>
          <p:cNvPicPr>
            <a:picLocks noChangeAspect="1"/>
          </p:cNvPicPr>
          <p:nvPr/>
        </p:nvPicPr>
        <p:blipFill rotWithShape="1">
          <a:blip r:embed="rId11" cstate="print">
            <a:extLst>
              <a:ext uri="{28A0092B-C50C-407E-A947-70E740481C1C}">
                <a14:useLocalDpi xmlns:a14="http://schemas.microsoft.com/office/drawing/2010/main" val="0"/>
              </a:ext>
            </a:extLst>
          </a:blip>
          <a:srcRect b="10101"/>
          <a:stretch/>
        </p:blipFill>
        <p:spPr>
          <a:xfrm>
            <a:off x="4788137" y="4067417"/>
            <a:ext cx="3342441" cy="2209710"/>
          </a:xfrm>
          <a:prstGeom prst="rect">
            <a:avLst/>
          </a:prstGeom>
        </p:spPr>
      </p:pic>
      <p:sp>
        <p:nvSpPr>
          <p:cNvPr id="25" name="TextBox 24"/>
          <p:cNvSpPr txBox="1"/>
          <p:nvPr/>
        </p:nvSpPr>
        <p:spPr>
          <a:xfrm>
            <a:off x="7146582" y="2133086"/>
            <a:ext cx="750492" cy="923330"/>
          </a:xfrm>
          <a:prstGeom prst="rect">
            <a:avLst/>
          </a:prstGeom>
          <a:noFill/>
        </p:spPr>
        <p:txBody>
          <a:bodyPr wrap="square" rtlCol="1">
            <a:spAutoFit/>
          </a:bodyPr>
          <a:lstStyle/>
          <a:p>
            <a:pPr algn="l" rtl="0"/>
            <a:r>
              <a:rPr lang="en-US" sz="5400" dirty="0">
                <a:solidFill>
                  <a:srgbClr val="663300"/>
                </a:solidFill>
                <a:latin typeface="Algerian" panose="04020705040A02060702" pitchFamily="82" charset="0"/>
              </a:rPr>
              <a:t>M</a:t>
            </a:r>
            <a:endParaRPr lang="fa-IR" sz="5400" dirty="0">
              <a:solidFill>
                <a:srgbClr val="663300"/>
              </a:solidFill>
              <a:latin typeface="Algerian" panose="04020705040A02060702" pitchFamily="82" charset="0"/>
            </a:endParaRPr>
          </a:p>
        </p:txBody>
      </p:sp>
      <p:pic>
        <p:nvPicPr>
          <p:cNvPr id="5" name="Picture 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665774" y="2962410"/>
            <a:ext cx="1142194" cy="979023"/>
          </a:xfrm>
          <a:prstGeom prst="rect">
            <a:avLst/>
          </a:prstGeom>
        </p:spPr>
      </p:pic>
      <p:pic>
        <p:nvPicPr>
          <p:cNvPr id="9" name="Picture 8"/>
          <p:cNvPicPr>
            <a:picLocks noChangeAspect="1"/>
          </p:cNvPicPr>
          <p:nvPr/>
        </p:nvPicPr>
        <p:blipFill rotWithShape="1">
          <a:blip r:embed="rId13" cstate="print">
            <a:extLst>
              <a:ext uri="{28A0092B-C50C-407E-A947-70E740481C1C}">
                <a14:useLocalDpi xmlns:a14="http://schemas.microsoft.com/office/drawing/2010/main" val="0"/>
              </a:ext>
            </a:extLst>
          </a:blip>
          <a:srcRect l="13140"/>
          <a:stretch/>
        </p:blipFill>
        <p:spPr>
          <a:xfrm>
            <a:off x="4621220" y="2064529"/>
            <a:ext cx="1201734" cy="791381"/>
          </a:xfrm>
          <a:prstGeom prst="rect">
            <a:avLst/>
          </a:prstGeom>
        </p:spPr>
      </p:pic>
    </p:spTree>
    <p:extLst>
      <p:ext uri="{BB962C8B-B14F-4D97-AF65-F5344CB8AC3E}">
        <p14:creationId xmlns:p14="http://schemas.microsoft.com/office/powerpoint/2010/main" val="42464871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624110"/>
            <a:ext cx="9873108" cy="860674"/>
          </a:xfrm>
        </p:spPr>
        <p:txBody>
          <a:bodyPr>
            <a:noAutofit/>
          </a:bodyPr>
          <a:lstStyle/>
          <a:p>
            <a:pPr algn="just" rtl="0"/>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Multifunctional Polymer Composites Doped with Novel 2D Nanoparticles for Advanced Applications</a:t>
            </a:r>
          </a:p>
        </p:txBody>
      </p:sp>
      <p:sp>
        <p:nvSpPr>
          <p:cNvPr id="4" name="Slide Number Placeholder 3"/>
          <p:cNvSpPr>
            <a:spLocks noGrp="1"/>
          </p:cNvSpPr>
          <p:nvPr>
            <p:ph type="sldNum" sz="quarter" idx="12"/>
          </p:nvPr>
        </p:nvSpPr>
        <p:spPr/>
        <p:txBody>
          <a:bodyPr/>
          <a:lstStyle/>
          <a:p>
            <a:fld id="{14F685E2-D94B-4750-8AA8-3468F1BF9AA0}" type="slidenum">
              <a:rPr lang="fa-IR" smtClean="0"/>
              <a:pPr/>
              <a:t>53</a:t>
            </a:fld>
            <a:endParaRPr lang="fa-IR" dirty="0"/>
          </a:p>
        </p:txBody>
      </p:sp>
      <p:grpSp>
        <p:nvGrpSpPr>
          <p:cNvPr id="5" name="Group 4"/>
          <p:cNvGrpSpPr/>
          <p:nvPr/>
        </p:nvGrpSpPr>
        <p:grpSpPr>
          <a:xfrm>
            <a:off x="3324793" y="2091025"/>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5" y="3025873"/>
                <a:ext cx="1656184" cy="369332"/>
              </a:xfrm>
              <a:prstGeom prst="rect">
                <a:avLst/>
              </a:prstGeom>
              <a:noFill/>
            </p:spPr>
            <p:txBody>
              <a:bodyPr wrap="square" rtlCol="0">
                <a:spAutoFit/>
              </a:bodyPr>
              <a:lstStyle/>
              <a:p>
                <a:pPr algn="ctr" rtl="0"/>
                <a:r>
                  <a:rPr lang="en-US" b="1" dirty="0"/>
                  <a:t>01/05/2018</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369332"/>
              </a:xfrm>
              <a:prstGeom prst="rect">
                <a:avLst/>
              </a:prstGeom>
              <a:noFill/>
            </p:spPr>
            <p:txBody>
              <a:bodyPr wrap="square" rtlCol="0">
                <a:spAutoFit/>
              </a:bodyPr>
              <a:lstStyle/>
              <a:p>
                <a:pPr algn="ctr" rtl="0"/>
                <a:r>
                  <a:rPr lang="en-US" b="1" dirty="0"/>
                  <a:t>01/05/2018</a:t>
                </a:r>
              </a:p>
            </p:txBody>
          </p:sp>
        </p:grpSp>
      </p:grpSp>
      <p:graphicFrame>
        <p:nvGraphicFramePr>
          <p:cNvPr id="19" name="Diagram 18"/>
          <p:cNvGraphicFramePr/>
          <p:nvPr>
            <p:extLst>
              <p:ext uri="{D42A27DB-BD31-4B8C-83A1-F6EECF244321}">
                <p14:modId xmlns:p14="http://schemas.microsoft.com/office/powerpoint/2010/main" val="758506264"/>
              </p:ext>
            </p:extLst>
          </p:nvPr>
        </p:nvGraphicFramePr>
        <p:xfrm>
          <a:off x="47328" y="2398473"/>
          <a:ext cx="3903999" cy="422472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TextBox 14"/>
          <p:cNvSpPr txBox="1"/>
          <p:nvPr/>
        </p:nvSpPr>
        <p:spPr>
          <a:xfrm>
            <a:off x="867256" y="1633315"/>
            <a:ext cx="2264141"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a:t>NANO2DAY</a:t>
            </a:r>
          </a:p>
        </p:txBody>
      </p:sp>
      <p:pic>
        <p:nvPicPr>
          <p:cNvPr id="25" name="Content Placeholder 8"/>
          <p:cNvPicPr>
            <a:picLocks noGrp="1" noChangeAspect="1"/>
          </p:cNvPicPr>
          <p:nvPr>
            <p:ph idx="1"/>
          </p:nvPr>
        </p:nvPicPr>
        <p:blipFill>
          <a:blip r:embed="rId10" cstate="print">
            <a:extLst>
              <a:ext uri="{BEBA8EAE-BF5A-486C-A8C5-ECC9F3942E4B}">
                <a14:imgProps xmlns:a14="http://schemas.microsoft.com/office/drawing/2010/main">
                  <a14:imgLayer r:embed="rId11">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3892504" y="3764458"/>
            <a:ext cx="2059479" cy="2059479"/>
          </a:xfrm>
        </p:spPr>
      </p:pic>
      <p:sp>
        <p:nvSpPr>
          <p:cNvPr id="26" name="TextBox 25"/>
          <p:cNvSpPr txBox="1"/>
          <p:nvPr/>
        </p:nvSpPr>
        <p:spPr>
          <a:xfrm>
            <a:off x="4655840" y="4064053"/>
            <a:ext cx="1226453" cy="36933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r>
              <a:rPr lang="en-US" b="1" dirty="0">
                <a:latin typeface="Times New Roman" panose="02020603050405020304" pitchFamily="18" charset="0"/>
                <a:cs typeface="Times New Roman" panose="02020603050405020304" pitchFamily="18" charset="0"/>
              </a:rPr>
              <a:t>1,250,000</a:t>
            </a:r>
          </a:p>
        </p:txBody>
      </p:sp>
      <p:grpSp>
        <p:nvGrpSpPr>
          <p:cNvPr id="3" name="Group 2"/>
          <p:cNvGrpSpPr/>
          <p:nvPr/>
        </p:nvGrpSpPr>
        <p:grpSpPr>
          <a:xfrm>
            <a:off x="6837505" y="2754700"/>
            <a:ext cx="3288871" cy="3561077"/>
            <a:chOff x="4596716" y="2530824"/>
            <a:chExt cx="3288871" cy="3561077"/>
          </a:xfrm>
        </p:grpSpPr>
        <p:pic>
          <p:nvPicPr>
            <p:cNvPr id="24" name="Picture 23"/>
            <p:cNvPicPr>
              <a:picLocks noChangeAspect="1"/>
            </p:cNvPicPr>
            <p:nvPr/>
          </p:nvPicPr>
          <p:blipFill rotWithShape="1">
            <a:blip r:embed="rId12" cstate="print">
              <a:extLst>
                <a:ext uri="{28A0092B-C50C-407E-A947-70E740481C1C}">
                  <a14:useLocalDpi xmlns:a14="http://schemas.microsoft.com/office/drawing/2010/main" val="0"/>
                </a:ext>
              </a:extLst>
            </a:blip>
            <a:srcRect b="10101"/>
            <a:stretch/>
          </p:blipFill>
          <p:spPr>
            <a:xfrm>
              <a:off x="4596716" y="3917607"/>
              <a:ext cx="3288871" cy="21742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841440" y="3018932"/>
              <a:ext cx="2811959" cy="845650"/>
            </a:xfrm>
            <a:prstGeom prst="rect">
              <a:avLst/>
            </a:prstGeom>
          </p:spPr>
        </p:pic>
        <p:pic>
          <p:nvPicPr>
            <p:cNvPr id="17" name="Picture 1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914244" y="2530824"/>
              <a:ext cx="653813" cy="435083"/>
            </a:xfrm>
            <a:prstGeom prst="rect">
              <a:avLst/>
            </a:prstGeom>
          </p:spPr>
        </p:pic>
      </p:grpSp>
      <p:grpSp>
        <p:nvGrpSpPr>
          <p:cNvPr id="28" name="Group 27"/>
          <p:cNvGrpSpPr/>
          <p:nvPr/>
        </p:nvGrpSpPr>
        <p:grpSpPr>
          <a:xfrm>
            <a:off x="11170829" y="2754700"/>
            <a:ext cx="667567" cy="3551650"/>
            <a:chOff x="2661640" y="3717032"/>
            <a:chExt cx="667567" cy="3551650"/>
          </a:xfrm>
        </p:grpSpPr>
        <p:pic>
          <p:nvPicPr>
            <p:cNvPr id="9" name="Picture 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669912" y="3717032"/>
              <a:ext cx="657328" cy="394397"/>
            </a:xfrm>
            <a:prstGeom prst="rect">
              <a:avLst/>
            </a:prstGeom>
          </p:spPr>
        </p:pic>
        <p:pic>
          <p:nvPicPr>
            <p:cNvPr id="18" name="Picture 17"/>
            <p:cNvPicPr>
              <a:picLocks noChangeAspect="1"/>
            </p:cNvPicPr>
            <p:nvPr/>
          </p:nvPicPr>
          <p:blipFill rotWithShape="1">
            <a:blip r:embed="rId16" cstate="print">
              <a:extLst>
                <a:ext uri="{28A0092B-C50C-407E-A947-70E740481C1C}">
                  <a14:useLocalDpi xmlns:a14="http://schemas.microsoft.com/office/drawing/2010/main" val="0"/>
                </a:ext>
              </a:extLst>
            </a:blip>
            <a:srcRect b="27951"/>
            <a:stretch/>
          </p:blipFill>
          <p:spPr>
            <a:xfrm>
              <a:off x="2669910" y="4167054"/>
              <a:ext cx="657329" cy="407772"/>
            </a:xfrm>
            <a:prstGeom prst="rect">
              <a:avLst/>
            </a:prstGeom>
          </p:spPr>
        </p:pic>
        <p:pic>
          <p:nvPicPr>
            <p:cNvPr id="20" name="Picture 19"/>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669910" y="4646834"/>
              <a:ext cx="657329" cy="437791"/>
            </a:xfrm>
            <a:prstGeom prst="rect">
              <a:avLst/>
            </a:prstGeom>
          </p:spPr>
        </p:pic>
        <p:pic>
          <p:nvPicPr>
            <p:cNvPr id="21" name="Picture 2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669910" y="5150890"/>
              <a:ext cx="657329" cy="497379"/>
            </a:xfrm>
            <a:prstGeom prst="rect">
              <a:avLst/>
            </a:prstGeom>
          </p:spPr>
        </p:pic>
        <p:pic>
          <p:nvPicPr>
            <p:cNvPr id="22" name="Picture 2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661640" y="5726954"/>
              <a:ext cx="665600" cy="442927"/>
            </a:xfrm>
            <a:prstGeom prst="rect">
              <a:avLst/>
            </a:prstGeom>
          </p:spPr>
        </p:pic>
        <p:pic>
          <p:nvPicPr>
            <p:cNvPr id="23" name="Picture 2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669910" y="6290598"/>
              <a:ext cx="659297" cy="439531"/>
            </a:xfrm>
            <a:prstGeom prst="rect">
              <a:avLst/>
            </a:prstGeom>
          </p:spPr>
        </p:pic>
        <p:pic>
          <p:nvPicPr>
            <p:cNvPr id="27" name="Picture 26"/>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669910" y="6830377"/>
              <a:ext cx="657329" cy="438305"/>
            </a:xfrm>
            <a:prstGeom prst="rect">
              <a:avLst/>
            </a:prstGeom>
          </p:spPr>
        </p:pic>
      </p:grpSp>
      <p:grpSp>
        <p:nvGrpSpPr>
          <p:cNvPr id="31" name="Group 30"/>
          <p:cNvGrpSpPr/>
          <p:nvPr/>
        </p:nvGrpSpPr>
        <p:grpSpPr>
          <a:xfrm>
            <a:off x="10051652" y="2754700"/>
            <a:ext cx="653102" cy="884003"/>
            <a:chOff x="11192790" y="1827888"/>
            <a:chExt cx="653102" cy="884003"/>
          </a:xfrm>
        </p:grpSpPr>
        <p:pic>
          <p:nvPicPr>
            <p:cNvPr id="29" name="Picture 28"/>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1192791" y="2276490"/>
              <a:ext cx="653101" cy="435401"/>
            </a:xfrm>
            <a:prstGeom prst="rect">
              <a:avLst/>
            </a:prstGeom>
          </p:spPr>
        </p:pic>
        <p:pic>
          <p:nvPicPr>
            <p:cNvPr id="30" name="Picture 29"/>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1192790" y="1827888"/>
              <a:ext cx="653101" cy="391861"/>
            </a:xfrm>
            <a:prstGeom prst="rect">
              <a:avLst/>
            </a:prstGeom>
          </p:spPr>
        </p:pic>
      </p:grpSp>
      <p:pic>
        <p:nvPicPr>
          <p:cNvPr id="34" name="Picture 3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9984432" y="1907954"/>
            <a:ext cx="787540" cy="787540"/>
          </a:xfrm>
          <a:prstGeom prst="rect">
            <a:avLst/>
          </a:prstGeom>
        </p:spPr>
      </p:pic>
      <p:pic>
        <p:nvPicPr>
          <p:cNvPr id="33" name="Picture 32"/>
          <p:cNvPicPr>
            <a:picLocks noChangeAspect="1"/>
          </p:cNvPicPr>
          <p:nvPr/>
        </p:nvPicPr>
        <p:blipFill rotWithShape="1">
          <a:blip r:embed="rId24" cstate="print">
            <a:extLst>
              <a:ext uri="{28A0092B-C50C-407E-A947-70E740481C1C}">
                <a14:useLocalDpi xmlns:a14="http://schemas.microsoft.com/office/drawing/2010/main" val="0"/>
              </a:ext>
            </a:extLst>
          </a:blip>
          <a:srcRect l="15224"/>
          <a:stretch/>
        </p:blipFill>
        <p:spPr>
          <a:xfrm>
            <a:off x="10924497" y="1872945"/>
            <a:ext cx="1158263" cy="781507"/>
          </a:xfrm>
          <a:prstGeom prst="rect">
            <a:avLst/>
          </a:prstGeom>
        </p:spPr>
      </p:pic>
    </p:spTree>
    <p:extLst>
      <p:ext uri="{BB962C8B-B14F-4D97-AF65-F5344CB8AC3E}">
        <p14:creationId xmlns:p14="http://schemas.microsoft.com/office/powerpoint/2010/main" val="34161896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624110"/>
            <a:ext cx="9873108" cy="860674"/>
          </a:xfrm>
        </p:spPr>
        <p:txBody>
          <a:bodyPr>
            <a:noAutofit/>
          </a:bodyPr>
          <a:lstStyle/>
          <a:p>
            <a:pPr algn="just" rtl="0"/>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Multifunctional Polymer Composites Doped with Novel 2D Nanoparticles for Advanced Applications</a:t>
            </a:r>
          </a:p>
        </p:txBody>
      </p:sp>
      <p:sp>
        <p:nvSpPr>
          <p:cNvPr id="4" name="Slide Number Placeholder 3"/>
          <p:cNvSpPr>
            <a:spLocks noGrp="1"/>
          </p:cNvSpPr>
          <p:nvPr>
            <p:ph type="sldNum" sz="quarter" idx="12"/>
          </p:nvPr>
        </p:nvSpPr>
        <p:spPr/>
        <p:txBody>
          <a:bodyPr/>
          <a:lstStyle/>
          <a:p>
            <a:fld id="{14F685E2-D94B-4750-8AA8-3468F1BF9AA0}" type="slidenum">
              <a:rPr lang="fa-IR" smtClean="0"/>
              <a:pPr/>
              <a:t>54</a:t>
            </a:fld>
            <a:endParaRPr lang="fa-IR" dirty="0"/>
          </a:p>
        </p:txBody>
      </p:sp>
      <p:grpSp>
        <p:nvGrpSpPr>
          <p:cNvPr id="5" name="Group 4"/>
          <p:cNvGrpSpPr/>
          <p:nvPr/>
        </p:nvGrpSpPr>
        <p:grpSpPr>
          <a:xfrm>
            <a:off x="4336424" y="1633315"/>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5" y="3025873"/>
                <a:ext cx="1656184" cy="369332"/>
              </a:xfrm>
              <a:prstGeom prst="rect">
                <a:avLst/>
              </a:prstGeom>
              <a:noFill/>
            </p:spPr>
            <p:txBody>
              <a:bodyPr wrap="square" rtlCol="0">
                <a:spAutoFit/>
              </a:bodyPr>
              <a:lstStyle/>
              <a:p>
                <a:pPr algn="ctr" rtl="0"/>
                <a:r>
                  <a:rPr lang="en-US" b="1" dirty="0"/>
                  <a:t>01/05/2018</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369332"/>
              </a:xfrm>
              <a:prstGeom prst="rect">
                <a:avLst/>
              </a:prstGeom>
              <a:noFill/>
            </p:spPr>
            <p:txBody>
              <a:bodyPr wrap="square" rtlCol="0">
                <a:spAutoFit/>
              </a:bodyPr>
              <a:lstStyle/>
              <a:p>
                <a:pPr algn="ctr" rtl="0"/>
                <a:r>
                  <a:rPr lang="en-US" b="1" dirty="0"/>
                  <a:t>01/05/2018</a:t>
                </a:r>
              </a:p>
            </p:txBody>
          </p:sp>
        </p:grpSp>
      </p:grpSp>
      <p:graphicFrame>
        <p:nvGraphicFramePr>
          <p:cNvPr id="19" name="Diagram 18"/>
          <p:cNvGraphicFramePr/>
          <p:nvPr>
            <p:extLst>
              <p:ext uri="{D42A27DB-BD31-4B8C-83A1-F6EECF244321}">
                <p14:modId xmlns:p14="http://schemas.microsoft.com/office/powerpoint/2010/main" val="1096364864"/>
              </p:ext>
            </p:extLst>
          </p:nvPr>
        </p:nvGraphicFramePr>
        <p:xfrm>
          <a:off x="461977" y="2367928"/>
          <a:ext cx="3578319" cy="41134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TextBox 14"/>
          <p:cNvSpPr txBox="1"/>
          <p:nvPr/>
        </p:nvSpPr>
        <p:spPr>
          <a:xfrm>
            <a:off x="867256" y="1633315"/>
            <a:ext cx="2264141"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a:t>NANO2DAY</a:t>
            </a:r>
          </a:p>
        </p:txBody>
      </p:sp>
      <p:pic>
        <p:nvPicPr>
          <p:cNvPr id="25" name="Content Placeholder 8"/>
          <p:cNvPicPr>
            <a:picLocks noGrp="1" noChangeAspect="1"/>
          </p:cNvPicPr>
          <p:nvPr>
            <p:ph idx="1"/>
          </p:nvPr>
        </p:nvPicPr>
        <p:blipFill>
          <a:blip r:embed="rId10" cstate="print">
            <a:extLst>
              <a:ext uri="{BEBA8EAE-BF5A-486C-A8C5-ECC9F3942E4B}">
                <a14:imgProps xmlns:a14="http://schemas.microsoft.com/office/drawing/2010/main">
                  <a14:imgLayer r:embed="rId11">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4372989" y="3092553"/>
            <a:ext cx="2059479" cy="2059479"/>
          </a:xfrm>
        </p:spPr>
      </p:pic>
      <p:sp>
        <p:nvSpPr>
          <p:cNvPr id="26" name="TextBox 25"/>
          <p:cNvSpPr txBox="1"/>
          <p:nvPr/>
        </p:nvSpPr>
        <p:spPr>
          <a:xfrm>
            <a:off x="5159896" y="3373059"/>
            <a:ext cx="1226453" cy="36933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r>
              <a:rPr lang="en-US" b="1" dirty="0">
                <a:latin typeface="Times New Roman" panose="02020603050405020304" pitchFamily="18" charset="0"/>
                <a:cs typeface="Times New Roman" panose="02020603050405020304" pitchFamily="18" charset="0"/>
              </a:rPr>
              <a:t>1,250,000</a:t>
            </a:r>
          </a:p>
        </p:txBody>
      </p:sp>
      <p:grpSp>
        <p:nvGrpSpPr>
          <p:cNvPr id="3" name="Group 2"/>
          <p:cNvGrpSpPr/>
          <p:nvPr/>
        </p:nvGrpSpPr>
        <p:grpSpPr>
          <a:xfrm>
            <a:off x="6888088" y="2757001"/>
            <a:ext cx="3288871" cy="3561077"/>
            <a:chOff x="4596716" y="2530824"/>
            <a:chExt cx="3288871" cy="3561077"/>
          </a:xfrm>
        </p:grpSpPr>
        <p:pic>
          <p:nvPicPr>
            <p:cNvPr id="24" name="Picture 23"/>
            <p:cNvPicPr>
              <a:picLocks noChangeAspect="1"/>
            </p:cNvPicPr>
            <p:nvPr/>
          </p:nvPicPr>
          <p:blipFill rotWithShape="1">
            <a:blip r:embed="rId12" cstate="print">
              <a:extLst>
                <a:ext uri="{28A0092B-C50C-407E-A947-70E740481C1C}">
                  <a14:useLocalDpi xmlns:a14="http://schemas.microsoft.com/office/drawing/2010/main" val="0"/>
                </a:ext>
              </a:extLst>
            </a:blip>
            <a:srcRect b="10101"/>
            <a:stretch/>
          </p:blipFill>
          <p:spPr>
            <a:xfrm>
              <a:off x="4596716" y="3917607"/>
              <a:ext cx="3288871" cy="21742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841440" y="3018932"/>
              <a:ext cx="2811959" cy="845650"/>
            </a:xfrm>
            <a:prstGeom prst="rect">
              <a:avLst/>
            </a:prstGeom>
          </p:spPr>
        </p:pic>
        <p:pic>
          <p:nvPicPr>
            <p:cNvPr id="17" name="Picture 1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914244" y="2530824"/>
              <a:ext cx="653813" cy="435083"/>
            </a:xfrm>
            <a:prstGeom prst="rect">
              <a:avLst/>
            </a:prstGeom>
          </p:spPr>
        </p:pic>
      </p:grpSp>
      <p:grpSp>
        <p:nvGrpSpPr>
          <p:cNvPr id="28" name="Group 27"/>
          <p:cNvGrpSpPr/>
          <p:nvPr/>
        </p:nvGrpSpPr>
        <p:grpSpPr>
          <a:xfrm>
            <a:off x="11170829" y="2754700"/>
            <a:ext cx="667567" cy="3551650"/>
            <a:chOff x="2661640" y="3717032"/>
            <a:chExt cx="667567" cy="3551650"/>
          </a:xfrm>
        </p:grpSpPr>
        <p:pic>
          <p:nvPicPr>
            <p:cNvPr id="9" name="Picture 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669912" y="3717032"/>
              <a:ext cx="657328" cy="394397"/>
            </a:xfrm>
            <a:prstGeom prst="rect">
              <a:avLst/>
            </a:prstGeom>
          </p:spPr>
        </p:pic>
        <p:pic>
          <p:nvPicPr>
            <p:cNvPr id="18" name="Picture 17"/>
            <p:cNvPicPr>
              <a:picLocks noChangeAspect="1"/>
            </p:cNvPicPr>
            <p:nvPr/>
          </p:nvPicPr>
          <p:blipFill rotWithShape="1">
            <a:blip r:embed="rId16" cstate="print">
              <a:extLst>
                <a:ext uri="{28A0092B-C50C-407E-A947-70E740481C1C}">
                  <a14:useLocalDpi xmlns:a14="http://schemas.microsoft.com/office/drawing/2010/main" val="0"/>
                </a:ext>
              </a:extLst>
            </a:blip>
            <a:srcRect b="27951"/>
            <a:stretch/>
          </p:blipFill>
          <p:spPr>
            <a:xfrm>
              <a:off x="2669910" y="4167054"/>
              <a:ext cx="657329" cy="407772"/>
            </a:xfrm>
            <a:prstGeom prst="rect">
              <a:avLst/>
            </a:prstGeom>
          </p:spPr>
        </p:pic>
        <p:pic>
          <p:nvPicPr>
            <p:cNvPr id="20" name="Picture 19"/>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669910" y="4646834"/>
              <a:ext cx="657329" cy="437791"/>
            </a:xfrm>
            <a:prstGeom prst="rect">
              <a:avLst/>
            </a:prstGeom>
          </p:spPr>
        </p:pic>
        <p:pic>
          <p:nvPicPr>
            <p:cNvPr id="21" name="Picture 2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669910" y="5150890"/>
              <a:ext cx="657329" cy="497379"/>
            </a:xfrm>
            <a:prstGeom prst="rect">
              <a:avLst/>
            </a:prstGeom>
          </p:spPr>
        </p:pic>
        <p:pic>
          <p:nvPicPr>
            <p:cNvPr id="22" name="Picture 2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661640" y="5726954"/>
              <a:ext cx="665600" cy="442927"/>
            </a:xfrm>
            <a:prstGeom prst="rect">
              <a:avLst/>
            </a:prstGeom>
          </p:spPr>
        </p:pic>
        <p:pic>
          <p:nvPicPr>
            <p:cNvPr id="23" name="Picture 2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669910" y="6290598"/>
              <a:ext cx="659297" cy="439531"/>
            </a:xfrm>
            <a:prstGeom prst="rect">
              <a:avLst/>
            </a:prstGeom>
          </p:spPr>
        </p:pic>
        <p:pic>
          <p:nvPicPr>
            <p:cNvPr id="27" name="Picture 26"/>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669910" y="6830377"/>
              <a:ext cx="657329" cy="438305"/>
            </a:xfrm>
            <a:prstGeom prst="rect">
              <a:avLst/>
            </a:prstGeom>
          </p:spPr>
        </p:pic>
      </p:grpSp>
      <p:grpSp>
        <p:nvGrpSpPr>
          <p:cNvPr id="31" name="Group 30"/>
          <p:cNvGrpSpPr/>
          <p:nvPr/>
        </p:nvGrpSpPr>
        <p:grpSpPr>
          <a:xfrm>
            <a:off x="10051652" y="2754700"/>
            <a:ext cx="653102" cy="884003"/>
            <a:chOff x="11192790" y="1827888"/>
            <a:chExt cx="653102" cy="884003"/>
          </a:xfrm>
        </p:grpSpPr>
        <p:pic>
          <p:nvPicPr>
            <p:cNvPr id="29" name="Picture 28"/>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1192791" y="2276490"/>
              <a:ext cx="653101" cy="435401"/>
            </a:xfrm>
            <a:prstGeom prst="rect">
              <a:avLst/>
            </a:prstGeom>
          </p:spPr>
        </p:pic>
        <p:pic>
          <p:nvPicPr>
            <p:cNvPr id="30" name="Picture 29"/>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1192790" y="1827888"/>
              <a:ext cx="653101" cy="391861"/>
            </a:xfrm>
            <a:prstGeom prst="rect">
              <a:avLst/>
            </a:prstGeom>
          </p:spPr>
        </p:pic>
      </p:grpSp>
      <p:pic>
        <p:nvPicPr>
          <p:cNvPr id="34" name="Picture 3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9984432" y="1907954"/>
            <a:ext cx="787540" cy="787540"/>
          </a:xfrm>
          <a:prstGeom prst="rect">
            <a:avLst/>
          </a:prstGeom>
        </p:spPr>
      </p:pic>
      <p:pic>
        <p:nvPicPr>
          <p:cNvPr id="33" name="Picture 32"/>
          <p:cNvPicPr>
            <a:picLocks noChangeAspect="1"/>
          </p:cNvPicPr>
          <p:nvPr/>
        </p:nvPicPr>
        <p:blipFill rotWithShape="1">
          <a:blip r:embed="rId24" cstate="print">
            <a:extLst>
              <a:ext uri="{28A0092B-C50C-407E-A947-70E740481C1C}">
                <a14:useLocalDpi xmlns:a14="http://schemas.microsoft.com/office/drawing/2010/main" val="0"/>
              </a:ext>
            </a:extLst>
          </a:blip>
          <a:srcRect l="15224"/>
          <a:stretch/>
        </p:blipFill>
        <p:spPr>
          <a:xfrm>
            <a:off x="10924497" y="1872945"/>
            <a:ext cx="1158263" cy="781507"/>
          </a:xfrm>
          <a:prstGeom prst="rect">
            <a:avLst/>
          </a:prstGeom>
        </p:spPr>
      </p:pic>
    </p:spTree>
    <p:extLst>
      <p:ext uri="{BB962C8B-B14F-4D97-AF65-F5344CB8AC3E}">
        <p14:creationId xmlns:p14="http://schemas.microsoft.com/office/powerpoint/2010/main" val="40772492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624110"/>
            <a:ext cx="9873108" cy="860674"/>
          </a:xfrm>
        </p:spPr>
        <p:txBody>
          <a:bodyPr>
            <a:noAutofit/>
          </a:bodyPr>
          <a:lstStyle/>
          <a:p>
            <a:pPr algn="just" rtl="0"/>
            <a:r>
              <a:rPr lang="en-US" sz="3200" b="1" dirty="0" err="1">
                <a:solidFill>
                  <a:schemeClr val="accent1">
                    <a:lumMod val="60000"/>
                    <a:lumOff val="40000"/>
                  </a:schemeClr>
                </a:solidFill>
                <a:latin typeface="Times New Roman" panose="02020603050405020304" pitchFamily="18" charset="0"/>
                <a:cs typeface="Times New Roman" panose="02020603050405020304" pitchFamily="18" charset="0"/>
              </a:rPr>
              <a:t>MXene</a:t>
            </a:r>
            <a:r>
              <a:rPr lang="en-US" sz="3200" b="1" dirty="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200" b="1" dirty="0" err="1">
                <a:solidFill>
                  <a:schemeClr val="accent1">
                    <a:lumMod val="60000"/>
                    <a:lumOff val="40000"/>
                  </a:schemeClr>
                </a:solidFill>
                <a:latin typeface="Times New Roman" panose="02020603050405020304" pitchFamily="18" charset="0"/>
                <a:cs typeface="Times New Roman" panose="02020603050405020304" pitchFamily="18" charset="0"/>
              </a:rPr>
              <a:t>Nanosheets</a:t>
            </a:r>
            <a:r>
              <a:rPr lang="en-US" sz="3200" b="1" dirty="0">
                <a:solidFill>
                  <a:schemeClr val="accent1">
                    <a:lumMod val="60000"/>
                    <a:lumOff val="40000"/>
                  </a:schemeClr>
                </a:solidFill>
                <a:latin typeface="Times New Roman" panose="02020603050405020304" pitchFamily="18" charset="0"/>
                <a:cs typeface="Times New Roman" panose="02020603050405020304" pitchFamily="18" charset="0"/>
              </a:rPr>
              <a:t> For Future Optoelectronic Devices</a:t>
            </a:r>
          </a:p>
        </p:txBody>
      </p:sp>
      <p:sp>
        <p:nvSpPr>
          <p:cNvPr id="4" name="Slide Number Placeholder 3"/>
          <p:cNvSpPr>
            <a:spLocks noGrp="1"/>
          </p:cNvSpPr>
          <p:nvPr>
            <p:ph type="sldNum" sz="quarter" idx="12"/>
          </p:nvPr>
        </p:nvSpPr>
        <p:spPr/>
        <p:txBody>
          <a:bodyPr/>
          <a:lstStyle/>
          <a:p>
            <a:fld id="{14F685E2-D94B-4750-8AA8-3468F1BF9AA0}" type="slidenum">
              <a:rPr lang="fa-IR" smtClean="0"/>
              <a:pPr/>
              <a:t>55</a:t>
            </a:fld>
            <a:endParaRPr lang="fa-IR" dirty="0"/>
          </a:p>
        </p:txBody>
      </p:sp>
      <p:grpSp>
        <p:nvGrpSpPr>
          <p:cNvPr id="5" name="Group 4"/>
          <p:cNvGrpSpPr/>
          <p:nvPr/>
        </p:nvGrpSpPr>
        <p:grpSpPr>
          <a:xfrm>
            <a:off x="771518" y="2450829"/>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4" y="3025872"/>
                <a:ext cx="1656184" cy="486603"/>
              </a:xfrm>
              <a:prstGeom prst="rect">
                <a:avLst/>
              </a:prstGeom>
              <a:noFill/>
            </p:spPr>
            <p:txBody>
              <a:bodyPr wrap="square" rtlCol="0">
                <a:spAutoFit/>
              </a:bodyPr>
              <a:lstStyle/>
              <a:p>
                <a:pPr algn="ctr" rtl="0"/>
                <a:r>
                  <a:rPr lang="en-US" b="1" dirty="0"/>
                  <a:t>01/11/2020</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3" cy="486427"/>
              </a:xfrm>
              <a:prstGeom prst="rect">
                <a:avLst/>
              </a:prstGeom>
              <a:noFill/>
            </p:spPr>
            <p:txBody>
              <a:bodyPr wrap="square" rtlCol="0">
                <a:spAutoFit/>
              </a:bodyPr>
              <a:lstStyle/>
              <a:p>
                <a:pPr algn="ctr" rtl="0"/>
                <a:r>
                  <a:rPr lang="en-US" b="1" dirty="0"/>
                  <a:t>31/10/2022</a:t>
                </a:r>
              </a:p>
            </p:txBody>
          </p:sp>
        </p:grpSp>
      </p:grpSp>
      <p:graphicFrame>
        <p:nvGraphicFramePr>
          <p:cNvPr id="19" name="Diagram 18"/>
          <p:cNvGraphicFramePr/>
          <p:nvPr>
            <p:extLst>
              <p:ext uri="{D42A27DB-BD31-4B8C-83A1-F6EECF244321}">
                <p14:modId xmlns:p14="http://schemas.microsoft.com/office/powerpoint/2010/main" val="3409914858"/>
              </p:ext>
            </p:extLst>
          </p:nvPr>
        </p:nvGraphicFramePr>
        <p:xfrm>
          <a:off x="7824192" y="2133600"/>
          <a:ext cx="3903999" cy="422472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TextBox 14"/>
          <p:cNvSpPr txBox="1"/>
          <p:nvPr/>
        </p:nvSpPr>
        <p:spPr>
          <a:xfrm>
            <a:off x="1311579" y="1610380"/>
            <a:ext cx="2264141"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a:t>MXTRONICS</a:t>
            </a:r>
          </a:p>
        </p:txBody>
      </p:sp>
      <p:pic>
        <p:nvPicPr>
          <p:cNvPr id="25" name="Content Placeholder 8"/>
          <p:cNvPicPr>
            <a:picLocks noGrp="1" noChangeAspect="1"/>
          </p:cNvPicPr>
          <p:nvPr>
            <p:ph idx="1"/>
          </p:nvPr>
        </p:nvPicPr>
        <p:blipFill>
          <a:blip r:embed="rId10">
            <a:extLst>
              <a:ext uri="{BEBA8EAE-BF5A-486C-A8C5-ECC9F3942E4B}">
                <a14:imgProps xmlns:a14="http://schemas.microsoft.com/office/drawing/2010/main">
                  <a14:imgLayer r:embed="rId11">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771518" y="4103162"/>
            <a:ext cx="2304256" cy="2304256"/>
          </a:xfrm>
        </p:spPr>
      </p:pic>
      <p:sp>
        <p:nvSpPr>
          <p:cNvPr id="26" name="TextBox 25"/>
          <p:cNvSpPr txBox="1"/>
          <p:nvPr/>
        </p:nvSpPr>
        <p:spPr>
          <a:xfrm>
            <a:off x="1742645" y="4437112"/>
            <a:ext cx="1226453" cy="461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r>
              <a:rPr lang="en-US" sz="2400" b="1" dirty="0">
                <a:latin typeface="Times New Roman" panose="02020603050405020304" pitchFamily="18" charset="0"/>
                <a:cs typeface="Times New Roman" panose="02020603050405020304" pitchFamily="18" charset="0"/>
              </a:rPr>
              <a:t>220,000</a:t>
            </a:r>
          </a:p>
        </p:txBody>
      </p:sp>
      <p:grpSp>
        <p:nvGrpSpPr>
          <p:cNvPr id="16" name="Group 15"/>
          <p:cNvGrpSpPr/>
          <p:nvPr/>
        </p:nvGrpSpPr>
        <p:grpSpPr>
          <a:xfrm>
            <a:off x="3935579" y="2609632"/>
            <a:ext cx="3290731" cy="3893730"/>
            <a:chOff x="4572441" y="2392341"/>
            <a:chExt cx="3290731" cy="3893730"/>
          </a:xfrm>
        </p:grpSpPr>
        <p:pic>
          <p:nvPicPr>
            <p:cNvPr id="3" name="Picture 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182431" y="3047054"/>
              <a:ext cx="2070749" cy="873597"/>
            </a:xfrm>
            <a:prstGeom prst="rect">
              <a:avLst/>
            </a:prstGeom>
          </p:spPr>
        </p:pic>
        <p:pic>
          <p:nvPicPr>
            <p:cNvPr id="9" name="Picture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572441" y="3945996"/>
              <a:ext cx="3290731" cy="2340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 name="Picture 17"/>
            <p:cNvPicPr>
              <a:picLocks noChangeAspect="1"/>
            </p:cNvPicPr>
            <p:nvPr/>
          </p:nvPicPr>
          <p:blipFill rotWithShape="1">
            <a:blip r:embed="rId14" cstate="print">
              <a:extLst>
                <a:ext uri="{28A0092B-C50C-407E-A947-70E740481C1C}">
                  <a14:useLocalDpi xmlns:a14="http://schemas.microsoft.com/office/drawing/2010/main" val="0"/>
                </a:ext>
              </a:extLst>
            </a:blip>
            <a:srcRect t="19382" b="15982"/>
            <a:stretch/>
          </p:blipFill>
          <p:spPr>
            <a:xfrm>
              <a:off x="5739975" y="2392341"/>
              <a:ext cx="955659" cy="617710"/>
            </a:xfrm>
            <a:prstGeom prst="rect">
              <a:avLst/>
            </a:prstGeom>
          </p:spPr>
        </p:pic>
      </p:grpSp>
    </p:spTree>
    <p:extLst>
      <p:ext uri="{BB962C8B-B14F-4D97-AF65-F5344CB8AC3E}">
        <p14:creationId xmlns:p14="http://schemas.microsoft.com/office/powerpoint/2010/main" val="22753194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624110"/>
            <a:ext cx="9873108" cy="860674"/>
          </a:xfrm>
        </p:spPr>
        <p:txBody>
          <a:bodyPr>
            <a:noAutofit/>
          </a:bodyPr>
          <a:lstStyle/>
          <a:p>
            <a:pPr algn="just" rtl="0"/>
            <a:r>
              <a:rPr lang="en-US" sz="3200" b="1" dirty="0" err="1">
                <a:solidFill>
                  <a:schemeClr val="accent1">
                    <a:lumMod val="60000"/>
                    <a:lumOff val="40000"/>
                  </a:schemeClr>
                </a:solidFill>
                <a:latin typeface="Times New Roman" panose="02020603050405020304" pitchFamily="18" charset="0"/>
                <a:cs typeface="Times New Roman" panose="02020603050405020304" pitchFamily="18" charset="0"/>
              </a:rPr>
              <a:t>MXene</a:t>
            </a:r>
            <a:r>
              <a:rPr lang="en-US" sz="3200" b="1" dirty="0">
                <a:solidFill>
                  <a:schemeClr val="accent1">
                    <a:lumMod val="60000"/>
                    <a:lumOff val="40000"/>
                  </a:schemeClr>
                </a:solidFill>
                <a:latin typeface="Times New Roman" panose="02020603050405020304" pitchFamily="18" charset="0"/>
                <a:cs typeface="Times New Roman" panose="02020603050405020304" pitchFamily="18" charset="0"/>
              </a:rPr>
              <a:t> </a:t>
            </a:r>
            <a:r>
              <a:rPr lang="en-US" sz="3200" b="1" dirty="0" err="1">
                <a:solidFill>
                  <a:schemeClr val="accent1">
                    <a:lumMod val="60000"/>
                    <a:lumOff val="40000"/>
                  </a:schemeClr>
                </a:solidFill>
                <a:latin typeface="Times New Roman" panose="02020603050405020304" pitchFamily="18" charset="0"/>
                <a:cs typeface="Times New Roman" panose="02020603050405020304" pitchFamily="18" charset="0"/>
              </a:rPr>
              <a:t>Nanosheets</a:t>
            </a:r>
            <a:r>
              <a:rPr lang="en-US" sz="3200" b="1" dirty="0">
                <a:solidFill>
                  <a:schemeClr val="accent1">
                    <a:lumMod val="60000"/>
                    <a:lumOff val="40000"/>
                  </a:schemeClr>
                </a:solidFill>
                <a:latin typeface="Times New Roman" panose="02020603050405020304" pitchFamily="18" charset="0"/>
                <a:cs typeface="Times New Roman" panose="02020603050405020304" pitchFamily="18" charset="0"/>
              </a:rPr>
              <a:t> For Future Optoelectronic Devices</a:t>
            </a:r>
          </a:p>
        </p:txBody>
      </p:sp>
      <p:sp>
        <p:nvSpPr>
          <p:cNvPr id="4" name="Slide Number Placeholder 3"/>
          <p:cNvSpPr>
            <a:spLocks noGrp="1"/>
          </p:cNvSpPr>
          <p:nvPr>
            <p:ph type="sldNum" sz="quarter" idx="12"/>
          </p:nvPr>
        </p:nvSpPr>
        <p:spPr/>
        <p:txBody>
          <a:bodyPr/>
          <a:lstStyle/>
          <a:p>
            <a:fld id="{14F685E2-D94B-4750-8AA8-3468F1BF9AA0}" type="slidenum">
              <a:rPr lang="fa-IR" smtClean="0"/>
              <a:pPr/>
              <a:t>56</a:t>
            </a:fld>
            <a:endParaRPr lang="fa-IR" dirty="0"/>
          </a:p>
        </p:txBody>
      </p:sp>
      <p:grpSp>
        <p:nvGrpSpPr>
          <p:cNvPr id="5" name="Group 4"/>
          <p:cNvGrpSpPr/>
          <p:nvPr/>
        </p:nvGrpSpPr>
        <p:grpSpPr>
          <a:xfrm>
            <a:off x="771518" y="2450829"/>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4" y="3025872"/>
                <a:ext cx="1656184" cy="486603"/>
              </a:xfrm>
              <a:prstGeom prst="rect">
                <a:avLst/>
              </a:prstGeom>
              <a:noFill/>
            </p:spPr>
            <p:txBody>
              <a:bodyPr wrap="square" rtlCol="0">
                <a:spAutoFit/>
              </a:bodyPr>
              <a:lstStyle/>
              <a:p>
                <a:pPr algn="ctr" rtl="0"/>
                <a:r>
                  <a:rPr lang="en-US" b="1" dirty="0"/>
                  <a:t>01/11/2020</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3" cy="486427"/>
              </a:xfrm>
              <a:prstGeom prst="rect">
                <a:avLst/>
              </a:prstGeom>
              <a:noFill/>
            </p:spPr>
            <p:txBody>
              <a:bodyPr wrap="square" rtlCol="0">
                <a:spAutoFit/>
              </a:bodyPr>
              <a:lstStyle/>
              <a:p>
                <a:pPr algn="ctr" rtl="0"/>
                <a:r>
                  <a:rPr lang="en-US" b="1" dirty="0"/>
                  <a:t>31/10/2022</a:t>
                </a:r>
              </a:p>
            </p:txBody>
          </p:sp>
        </p:grpSp>
      </p:grpSp>
      <p:sp>
        <p:nvSpPr>
          <p:cNvPr id="15" name="TextBox 14"/>
          <p:cNvSpPr txBox="1"/>
          <p:nvPr/>
        </p:nvSpPr>
        <p:spPr>
          <a:xfrm>
            <a:off x="1311579" y="1610380"/>
            <a:ext cx="2264141"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a:t>MXTRONICS</a:t>
            </a:r>
          </a:p>
        </p:txBody>
      </p:sp>
      <p:pic>
        <p:nvPicPr>
          <p:cNvPr id="25" name="Content Placeholder 8"/>
          <p:cNvPicPr>
            <a:picLocks noGrp="1" noChangeAspect="1"/>
          </p:cNvPicPr>
          <p:nvPr>
            <p:ph idx="1"/>
          </p:nvPr>
        </p:nvPicPr>
        <p:blipFill>
          <a:blip r:embed="rId5">
            <a:extLst>
              <a:ext uri="{BEBA8EAE-BF5A-486C-A8C5-ECC9F3942E4B}">
                <a14:imgProps xmlns:a14="http://schemas.microsoft.com/office/drawing/2010/main">
                  <a14:imgLayer r:embed="rId6">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771518" y="4103162"/>
            <a:ext cx="2304256" cy="2304256"/>
          </a:xfrm>
        </p:spPr>
      </p:pic>
      <p:sp>
        <p:nvSpPr>
          <p:cNvPr id="26" name="TextBox 25"/>
          <p:cNvSpPr txBox="1"/>
          <p:nvPr/>
        </p:nvSpPr>
        <p:spPr>
          <a:xfrm>
            <a:off x="1742645" y="4437112"/>
            <a:ext cx="1226453" cy="461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r>
              <a:rPr lang="en-US" sz="2400" b="1" dirty="0">
                <a:latin typeface="Times New Roman" panose="02020603050405020304" pitchFamily="18" charset="0"/>
                <a:cs typeface="Times New Roman" panose="02020603050405020304" pitchFamily="18" charset="0"/>
              </a:rPr>
              <a:t>220,000</a:t>
            </a:r>
          </a:p>
        </p:txBody>
      </p:sp>
      <p:grpSp>
        <p:nvGrpSpPr>
          <p:cNvPr id="16" name="Group 15"/>
          <p:cNvGrpSpPr/>
          <p:nvPr/>
        </p:nvGrpSpPr>
        <p:grpSpPr>
          <a:xfrm>
            <a:off x="3935579" y="2609632"/>
            <a:ext cx="3290731" cy="3893730"/>
            <a:chOff x="4572441" y="2392341"/>
            <a:chExt cx="3290731" cy="3893730"/>
          </a:xfrm>
        </p:grpSpPr>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82431" y="3047054"/>
              <a:ext cx="2070749" cy="873597"/>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72441" y="3945996"/>
              <a:ext cx="3290731" cy="2340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 name="Picture 17"/>
            <p:cNvPicPr>
              <a:picLocks noChangeAspect="1"/>
            </p:cNvPicPr>
            <p:nvPr/>
          </p:nvPicPr>
          <p:blipFill rotWithShape="1">
            <a:blip r:embed="rId9" cstate="print">
              <a:extLst>
                <a:ext uri="{28A0092B-C50C-407E-A947-70E740481C1C}">
                  <a14:useLocalDpi xmlns:a14="http://schemas.microsoft.com/office/drawing/2010/main" val="0"/>
                </a:ext>
              </a:extLst>
            </a:blip>
            <a:srcRect t="19382" b="15982"/>
            <a:stretch/>
          </p:blipFill>
          <p:spPr>
            <a:xfrm>
              <a:off x="5739975" y="2392341"/>
              <a:ext cx="955659" cy="617710"/>
            </a:xfrm>
            <a:prstGeom prst="rect">
              <a:avLst/>
            </a:prstGeom>
          </p:spPr>
        </p:pic>
      </p:grpSp>
      <p:graphicFrame>
        <p:nvGraphicFramePr>
          <p:cNvPr id="17" name="Diagram 16"/>
          <p:cNvGraphicFramePr/>
          <p:nvPr>
            <p:extLst>
              <p:ext uri="{D42A27DB-BD31-4B8C-83A1-F6EECF244321}">
                <p14:modId xmlns:p14="http://schemas.microsoft.com/office/powerpoint/2010/main" val="1380430470"/>
              </p:ext>
            </p:extLst>
          </p:nvPr>
        </p:nvGraphicFramePr>
        <p:xfrm>
          <a:off x="7603651" y="1700808"/>
          <a:ext cx="4108973" cy="4711647"/>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17522797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624110"/>
            <a:ext cx="9873108" cy="860674"/>
          </a:xfrm>
        </p:spPr>
        <p:txBody>
          <a:bodyPr>
            <a:noAutofit/>
          </a:bodyPr>
          <a:lstStyle/>
          <a:p>
            <a:pPr algn="just" rtl="0"/>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3D Printing of Novel 2D Nanomaterials: Adding Advanced 2D Functionalities to Revolutionary Tailored 3D Manufacturing</a:t>
            </a:r>
          </a:p>
        </p:txBody>
      </p:sp>
      <p:sp>
        <p:nvSpPr>
          <p:cNvPr id="4" name="Slide Number Placeholder 3"/>
          <p:cNvSpPr>
            <a:spLocks noGrp="1"/>
          </p:cNvSpPr>
          <p:nvPr>
            <p:ph type="sldNum" sz="quarter" idx="12"/>
          </p:nvPr>
        </p:nvSpPr>
        <p:spPr/>
        <p:txBody>
          <a:bodyPr/>
          <a:lstStyle/>
          <a:p>
            <a:fld id="{14F685E2-D94B-4750-8AA8-3468F1BF9AA0}" type="slidenum">
              <a:rPr lang="fa-IR" smtClean="0"/>
              <a:pPr/>
              <a:t>57</a:t>
            </a:fld>
            <a:endParaRPr lang="fa-IR" dirty="0"/>
          </a:p>
        </p:txBody>
      </p:sp>
      <p:grpSp>
        <p:nvGrpSpPr>
          <p:cNvPr id="5" name="Group 4"/>
          <p:cNvGrpSpPr/>
          <p:nvPr/>
        </p:nvGrpSpPr>
        <p:grpSpPr>
          <a:xfrm>
            <a:off x="531812" y="2600378"/>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4" y="3025872"/>
                <a:ext cx="1656184" cy="486603"/>
              </a:xfrm>
              <a:prstGeom prst="rect">
                <a:avLst/>
              </a:prstGeom>
              <a:noFill/>
            </p:spPr>
            <p:txBody>
              <a:bodyPr wrap="square" rtlCol="0">
                <a:spAutoFit/>
              </a:bodyPr>
              <a:lstStyle/>
              <a:p>
                <a:pPr algn="ctr" rtl="0"/>
                <a:r>
                  <a:rPr lang="en-US" b="1" dirty="0"/>
                  <a:t>01/10/2016</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486427"/>
              </a:xfrm>
              <a:prstGeom prst="rect">
                <a:avLst/>
              </a:prstGeom>
              <a:noFill/>
            </p:spPr>
            <p:txBody>
              <a:bodyPr wrap="square" rtlCol="0">
                <a:spAutoFit/>
              </a:bodyPr>
              <a:lstStyle/>
              <a:p>
                <a:pPr algn="ctr" rtl="0"/>
                <a:r>
                  <a:rPr lang="en-US" b="1" dirty="0"/>
                  <a:t>30/09/2021</a:t>
                </a:r>
              </a:p>
            </p:txBody>
          </p:sp>
        </p:grpSp>
      </p:grpSp>
      <p:sp>
        <p:nvSpPr>
          <p:cNvPr id="15" name="TextBox 14"/>
          <p:cNvSpPr txBox="1"/>
          <p:nvPr/>
        </p:nvSpPr>
        <p:spPr>
          <a:xfrm>
            <a:off x="951320" y="1888022"/>
            <a:ext cx="2264141"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a:t>3D2DPrint</a:t>
            </a:r>
          </a:p>
        </p:txBody>
      </p:sp>
      <p:pic>
        <p:nvPicPr>
          <p:cNvPr id="25" name="Content Placeholder 8"/>
          <p:cNvPicPr>
            <a:picLocks noGrp="1" noChangeAspect="1"/>
          </p:cNvPicPr>
          <p:nvPr>
            <p:ph idx="1"/>
          </p:nvPr>
        </p:nvPicPr>
        <p:blipFill>
          <a:blip r:embed="rId5" cstate="print">
            <a:extLst>
              <a:ext uri="{BEBA8EAE-BF5A-486C-A8C5-ECC9F3942E4B}">
                <a14:imgProps xmlns:a14="http://schemas.microsoft.com/office/drawing/2010/main">
                  <a14:imgLayer r:embed="rId6">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740973" y="4355806"/>
            <a:ext cx="2186456" cy="2186456"/>
          </a:xfrm>
        </p:spPr>
      </p:pic>
      <p:sp>
        <p:nvSpPr>
          <p:cNvPr id="26" name="TextBox 25"/>
          <p:cNvSpPr txBox="1"/>
          <p:nvPr/>
        </p:nvSpPr>
        <p:spPr>
          <a:xfrm>
            <a:off x="1628968" y="4681910"/>
            <a:ext cx="1226453" cy="40011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r>
              <a:rPr lang="en-US" sz="2000" b="1" dirty="0">
                <a:latin typeface="Times New Roman" panose="02020603050405020304" pitchFamily="18" charset="0"/>
                <a:cs typeface="Times New Roman" panose="02020603050405020304" pitchFamily="18" charset="0"/>
              </a:rPr>
              <a:t>2,500,000</a:t>
            </a:r>
          </a:p>
        </p:txBody>
      </p:sp>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80974" y="2989234"/>
            <a:ext cx="1311579" cy="655790"/>
          </a:xfrm>
          <a:prstGeom prst="rect">
            <a:avLst/>
          </a:prstGeom>
        </p:spPr>
      </p:pic>
      <p:sp>
        <p:nvSpPr>
          <p:cNvPr id="9" name="Rectangle 8"/>
          <p:cNvSpPr/>
          <p:nvPr/>
        </p:nvSpPr>
        <p:spPr>
          <a:xfrm>
            <a:off x="4077517" y="3695284"/>
            <a:ext cx="3318494" cy="304698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Low" rtl="0"/>
            <a:r>
              <a:rPr lang="en-US" sz="1600" dirty="0">
                <a:latin typeface="Times New Roman" panose="02020603050405020304" pitchFamily="18" charset="0"/>
                <a:cs typeface="Times New Roman" panose="02020603050405020304" pitchFamily="18" charset="0"/>
              </a:rPr>
              <a:t>THE PROVOST, FELLOWS, FOUNDATION SCHOLARS &amp; THE OTHER MEMBERS OF BOARD, OF THE COLLEGE OF THE HOLY &amp; UNDIVIDED TRINITY OF QUEEN ELIZABETH THE PROVOST, FELLOWS, FOUNDATION SCHOLARS &amp; THE OTHER MEMBERS OF BOARD, OF THE COLLEGE OF THE HOLY &amp; UNDIVIDED TRINITY OF QUEEN ELIZABETH </a:t>
            </a:r>
            <a:endParaRPr lang="fa-IR" sz="1600" dirty="0">
              <a:latin typeface="Times New Roman" panose="02020603050405020304" pitchFamily="18" charset="0"/>
              <a:cs typeface="Times New Roman" panose="02020603050405020304" pitchFamily="18" charset="0"/>
            </a:endParaRPr>
          </a:p>
        </p:txBody>
      </p:sp>
      <p:graphicFrame>
        <p:nvGraphicFramePr>
          <p:cNvPr id="23" name="Diagram 22"/>
          <p:cNvGraphicFramePr/>
          <p:nvPr>
            <p:extLst>
              <p:ext uri="{D42A27DB-BD31-4B8C-83A1-F6EECF244321}">
                <p14:modId xmlns:p14="http://schemas.microsoft.com/office/powerpoint/2010/main" val="2941595963"/>
              </p:ext>
            </p:extLst>
          </p:nvPr>
        </p:nvGraphicFramePr>
        <p:xfrm>
          <a:off x="7597454" y="1999982"/>
          <a:ext cx="4108973" cy="471164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2831123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624110"/>
            <a:ext cx="9873108" cy="860674"/>
          </a:xfrm>
        </p:spPr>
        <p:txBody>
          <a:bodyPr>
            <a:noAutofit/>
          </a:bodyPr>
          <a:lstStyle/>
          <a:p>
            <a:pPr algn="just" rtl="0"/>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MAPPING </a:t>
            </a:r>
            <a:r>
              <a:rPr lang="en-US" sz="2400" b="1" dirty="0" err="1">
                <a:solidFill>
                  <a:schemeClr val="accent1">
                    <a:lumMod val="60000"/>
                    <a:lumOff val="40000"/>
                  </a:schemeClr>
                </a:solidFill>
                <a:latin typeface="Times New Roman" panose="02020603050405020304" pitchFamily="18" charset="0"/>
                <a:cs typeface="Times New Roman" panose="02020603050405020304" pitchFamily="18" charset="0"/>
              </a:rPr>
              <a:t>Mapping</a:t>
            </a:r>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 the Skin-immune Interactions of Novel 2D Materials: </a:t>
            </a:r>
            <a:r>
              <a:rPr lang="en-US" sz="2400" b="1" dirty="0" err="1">
                <a:solidFill>
                  <a:schemeClr val="accent1">
                    <a:lumMod val="60000"/>
                    <a:lumOff val="40000"/>
                  </a:schemeClr>
                </a:solidFill>
                <a:latin typeface="Times New Roman" panose="02020603050405020304" pitchFamily="18" charset="0"/>
                <a:cs typeface="Times New Roman" panose="02020603050405020304" pitchFamily="18" charset="0"/>
              </a:rPr>
              <a:t>MXenes</a:t>
            </a:r>
            <a:endPar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14F685E2-D94B-4750-8AA8-3468F1BF9AA0}" type="slidenum">
              <a:rPr lang="fa-IR" smtClean="0"/>
              <a:pPr/>
              <a:t>58</a:t>
            </a:fld>
            <a:endParaRPr lang="fa-IR" dirty="0"/>
          </a:p>
        </p:txBody>
      </p:sp>
      <p:grpSp>
        <p:nvGrpSpPr>
          <p:cNvPr id="5" name="Group 4"/>
          <p:cNvGrpSpPr/>
          <p:nvPr/>
        </p:nvGrpSpPr>
        <p:grpSpPr>
          <a:xfrm>
            <a:off x="892071" y="2701196"/>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4" y="3025872"/>
                <a:ext cx="1656184" cy="486603"/>
              </a:xfrm>
              <a:prstGeom prst="rect">
                <a:avLst/>
              </a:prstGeom>
              <a:noFill/>
            </p:spPr>
            <p:txBody>
              <a:bodyPr wrap="square" rtlCol="0">
                <a:spAutoFit/>
              </a:bodyPr>
              <a:lstStyle/>
              <a:p>
                <a:pPr algn="ctr" rtl="0"/>
                <a:r>
                  <a:rPr lang="en-US" b="1" dirty="0"/>
                  <a:t>01/07/2021</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486427"/>
              </a:xfrm>
              <a:prstGeom prst="rect">
                <a:avLst/>
              </a:prstGeom>
              <a:noFill/>
            </p:spPr>
            <p:txBody>
              <a:bodyPr wrap="square" rtlCol="0">
                <a:spAutoFit/>
              </a:bodyPr>
              <a:lstStyle/>
              <a:p>
                <a:pPr algn="ctr" rtl="0"/>
                <a:r>
                  <a:rPr lang="en-US" b="1" dirty="0"/>
                  <a:t>30/06/2024</a:t>
                </a:r>
              </a:p>
            </p:txBody>
          </p:sp>
        </p:grpSp>
      </p:grpSp>
      <p:sp>
        <p:nvSpPr>
          <p:cNvPr id="15" name="TextBox 14"/>
          <p:cNvSpPr txBox="1"/>
          <p:nvPr/>
        </p:nvSpPr>
        <p:spPr>
          <a:xfrm>
            <a:off x="1311579" y="1988840"/>
            <a:ext cx="2264141"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a:t>SEE</a:t>
            </a:r>
          </a:p>
        </p:txBody>
      </p:sp>
      <p:pic>
        <p:nvPicPr>
          <p:cNvPr id="25" name="Content Placeholder 8"/>
          <p:cNvPicPr>
            <a:picLocks noGrp="1" noChangeAspect="1"/>
          </p:cNvPicPr>
          <p:nvPr>
            <p:ph idx="1"/>
          </p:nvPr>
        </p:nvPicPr>
        <p:blipFill>
          <a:blip r:embed="rId5" cstate="print">
            <a:extLst>
              <a:ext uri="{BEBA8EAE-BF5A-486C-A8C5-ECC9F3942E4B}">
                <a14:imgProps xmlns:a14="http://schemas.microsoft.com/office/drawing/2010/main">
                  <a14:imgLayer r:embed="rId6">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911424" y="4293096"/>
            <a:ext cx="2339714" cy="2339714"/>
          </a:xfrm>
        </p:spPr>
      </p:pic>
      <p:sp>
        <p:nvSpPr>
          <p:cNvPr id="26" name="TextBox 25"/>
          <p:cNvSpPr txBox="1"/>
          <p:nvPr/>
        </p:nvSpPr>
        <p:spPr>
          <a:xfrm>
            <a:off x="1917219" y="4653136"/>
            <a:ext cx="1226453" cy="461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r>
              <a:rPr lang="en-US" sz="2400" b="1" dirty="0">
                <a:latin typeface="Times New Roman" panose="02020603050405020304" pitchFamily="18" charset="0"/>
                <a:cs typeface="Times New Roman" panose="02020603050405020304" pitchFamily="18" charset="0"/>
              </a:rPr>
              <a:t>250,000</a:t>
            </a:r>
          </a:p>
        </p:txBody>
      </p:sp>
      <p:graphicFrame>
        <p:nvGraphicFramePr>
          <p:cNvPr id="20" name="Diagram 19"/>
          <p:cNvGraphicFramePr/>
          <p:nvPr>
            <p:extLst>
              <p:ext uri="{D42A27DB-BD31-4B8C-83A1-F6EECF244321}">
                <p14:modId xmlns:p14="http://schemas.microsoft.com/office/powerpoint/2010/main" val="2576067786"/>
              </p:ext>
            </p:extLst>
          </p:nvPr>
        </p:nvGraphicFramePr>
        <p:xfrm>
          <a:off x="4130973" y="2690842"/>
          <a:ext cx="3479465" cy="398887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16" name="Group 15"/>
          <p:cNvGrpSpPr/>
          <p:nvPr/>
        </p:nvGrpSpPr>
        <p:grpSpPr>
          <a:xfrm>
            <a:off x="7872116" y="2180119"/>
            <a:ext cx="3312368" cy="4112401"/>
            <a:chOff x="4655840" y="2208881"/>
            <a:chExt cx="3312368" cy="4112401"/>
          </a:xfrm>
        </p:grpSpPr>
        <p:pic>
          <p:nvPicPr>
            <p:cNvPr id="3" name="Picture 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655840" y="3817748"/>
              <a:ext cx="3312368" cy="25035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 name="Picture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13359" y="2208881"/>
              <a:ext cx="797330" cy="549019"/>
            </a:xfrm>
            <a:prstGeom prst="rect">
              <a:avLst/>
            </a:prstGeom>
          </p:spPr>
        </p:pic>
        <p:pic>
          <p:nvPicPr>
            <p:cNvPr id="22" name="Picture 2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135237" y="2832237"/>
              <a:ext cx="2254250" cy="901700"/>
            </a:xfrm>
            <a:prstGeom prst="rect">
              <a:avLst/>
            </a:prstGeom>
          </p:spPr>
        </p:pic>
      </p:grpSp>
      <p:grpSp>
        <p:nvGrpSpPr>
          <p:cNvPr id="9" name="Group 8"/>
          <p:cNvGrpSpPr/>
          <p:nvPr/>
        </p:nvGrpSpPr>
        <p:grpSpPr>
          <a:xfrm>
            <a:off x="10743081" y="2057994"/>
            <a:ext cx="882805" cy="1301737"/>
            <a:chOff x="10109739" y="1988840"/>
            <a:chExt cx="720321" cy="1157721"/>
          </a:xfrm>
        </p:grpSpPr>
        <p:pic>
          <p:nvPicPr>
            <p:cNvPr id="27" name="Picture 2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176959" y="2754700"/>
              <a:ext cx="653101" cy="391861"/>
            </a:xfrm>
            <a:prstGeom prst="rect">
              <a:avLst/>
            </a:prstGeom>
          </p:spPr>
        </p:pic>
        <p:pic>
          <p:nvPicPr>
            <p:cNvPr id="28" name="Picture 2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109739" y="1988840"/>
              <a:ext cx="706654" cy="706654"/>
            </a:xfrm>
            <a:prstGeom prst="rect">
              <a:avLst/>
            </a:prstGeom>
          </p:spPr>
        </p:pic>
      </p:grpSp>
    </p:spTree>
    <p:extLst>
      <p:ext uri="{BB962C8B-B14F-4D97-AF65-F5344CB8AC3E}">
        <p14:creationId xmlns:p14="http://schemas.microsoft.com/office/powerpoint/2010/main" val="17827481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624110"/>
            <a:ext cx="9873108" cy="860674"/>
          </a:xfrm>
        </p:spPr>
        <p:txBody>
          <a:bodyPr>
            <a:noAutofit/>
          </a:bodyPr>
          <a:lstStyle/>
          <a:p>
            <a:pPr algn="just" rtl="0"/>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MAPPING </a:t>
            </a:r>
            <a:r>
              <a:rPr lang="en-US" sz="2400" b="1" dirty="0" err="1">
                <a:solidFill>
                  <a:schemeClr val="accent1">
                    <a:lumMod val="60000"/>
                    <a:lumOff val="40000"/>
                  </a:schemeClr>
                </a:solidFill>
                <a:latin typeface="Times New Roman" panose="02020603050405020304" pitchFamily="18" charset="0"/>
                <a:cs typeface="Times New Roman" panose="02020603050405020304" pitchFamily="18" charset="0"/>
              </a:rPr>
              <a:t>Mapping</a:t>
            </a:r>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 the Skin-immune Interactions of Novel 2D Materials: </a:t>
            </a:r>
            <a:r>
              <a:rPr lang="en-US" sz="2400" b="1" dirty="0" err="1">
                <a:solidFill>
                  <a:schemeClr val="accent1">
                    <a:lumMod val="60000"/>
                    <a:lumOff val="40000"/>
                  </a:schemeClr>
                </a:solidFill>
                <a:latin typeface="Times New Roman" panose="02020603050405020304" pitchFamily="18" charset="0"/>
                <a:cs typeface="Times New Roman" panose="02020603050405020304" pitchFamily="18" charset="0"/>
              </a:rPr>
              <a:t>MXenes</a:t>
            </a:r>
            <a:endPar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14F685E2-D94B-4750-8AA8-3468F1BF9AA0}" type="slidenum">
              <a:rPr lang="fa-IR" smtClean="0"/>
              <a:pPr/>
              <a:t>59</a:t>
            </a:fld>
            <a:endParaRPr lang="fa-IR" dirty="0"/>
          </a:p>
        </p:txBody>
      </p:sp>
      <p:grpSp>
        <p:nvGrpSpPr>
          <p:cNvPr id="5" name="Group 4"/>
          <p:cNvGrpSpPr/>
          <p:nvPr/>
        </p:nvGrpSpPr>
        <p:grpSpPr>
          <a:xfrm>
            <a:off x="641644" y="2466053"/>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4" y="3025872"/>
                <a:ext cx="1656184" cy="486603"/>
              </a:xfrm>
              <a:prstGeom prst="rect">
                <a:avLst/>
              </a:prstGeom>
              <a:noFill/>
            </p:spPr>
            <p:txBody>
              <a:bodyPr wrap="square" rtlCol="0">
                <a:spAutoFit/>
              </a:bodyPr>
              <a:lstStyle/>
              <a:p>
                <a:pPr algn="ctr" rtl="0"/>
                <a:r>
                  <a:rPr lang="en-US" b="1" dirty="0"/>
                  <a:t>01/07/2021</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486427"/>
              </a:xfrm>
              <a:prstGeom prst="rect">
                <a:avLst/>
              </a:prstGeom>
              <a:noFill/>
            </p:spPr>
            <p:txBody>
              <a:bodyPr wrap="square" rtlCol="0">
                <a:spAutoFit/>
              </a:bodyPr>
              <a:lstStyle/>
              <a:p>
                <a:pPr algn="ctr" rtl="0"/>
                <a:r>
                  <a:rPr lang="en-US" b="1" dirty="0"/>
                  <a:t>30/06/2024</a:t>
                </a:r>
              </a:p>
            </p:txBody>
          </p:sp>
        </p:grpSp>
      </p:grpSp>
      <p:sp>
        <p:nvSpPr>
          <p:cNvPr id="15" name="TextBox 14"/>
          <p:cNvSpPr txBox="1"/>
          <p:nvPr/>
        </p:nvSpPr>
        <p:spPr>
          <a:xfrm>
            <a:off x="1061152" y="1753697"/>
            <a:ext cx="2264141"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a:t>SEE</a:t>
            </a:r>
          </a:p>
        </p:txBody>
      </p:sp>
      <p:pic>
        <p:nvPicPr>
          <p:cNvPr id="25" name="Content Placeholder 8"/>
          <p:cNvPicPr>
            <a:picLocks noGrp="1" noChangeAspect="1"/>
          </p:cNvPicPr>
          <p:nvPr>
            <p:ph idx="1"/>
          </p:nvPr>
        </p:nvPicPr>
        <p:blipFill>
          <a:blip r:embed="rId5" cstate="print">
            <a:extLst>
              <a:ext uri="{BEBA8EAE-BF5A-486C-A8C5-ECC9F3942E4B}">
                <a14:imgProps xmlns:a14="http://schemas.microsoft.com/office/drawing/2010/main">
                  <a14:imgLayer r:embed="rId6">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704861" y="4227960"/>
            <a:ext cx="2339714" cy="2339714"/>
          </a:xfrm>
        </p:spPr>
      </p:pic>
      <p:sp>
        <p:nvSpPr>
          <p:cNvPr id="26" name="TextBox 25"/>
          <p:cNvSpPr txBox="1"/>
          <p:nvPr/>
        </p:nvSpPr>
        <p:spPr>
          <a:xfrm>
            <a:off x="1710656" y="4588000"/>
            <a:ext cx="1226453" cy="461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r>
              <a:rPr lang="en-US" sz="2400" b="1" dirty="0">
                <a:latin typeface="Times New Roman" panose="02020603050405020304" pitchFamily="18" charset="0"/>
                <a:cs typeface="Times New Roman" panose="02020603050405020304" pitchFamily="18" charset="0"/>
              </a:rPr>
              <a:t>250,000</a:t>
            </a:r>
          </a:p>
        </p:txBody>
      </p:sp>
      <p:grpSp>
        <p:nvGrpSpPr>
          <p:cNvPr id="16" name="Group 15"/>
          <p:cNvGrpSpPr/>
          <p:nvPr/>
        </p:nvGrpSpPr>
        <p:grpSpPr>
          <a:xfrm>
            <a:off x="3742312" y="2452454"/>
            <a:ext cx="3312368" cy="4112401"/>
            <a:chOff x="4655840" y="2208881"/>
            <a:chExt cx="3312368" cy="4112401"/>
          </a:xfrm>
        </p:grpSpPr>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55840" y="3817748"/>
              <a:ext cx="3312368" cy="25035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 name="Pictur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13359" y="2208881"/>
              <a:ext cx="797330" cy="549019"/>
            </a:xfrm>
            <a:prstGeom prst="rect">
              <a:avLst/>
            </a:prstGeom>
          </p:spPr>
        </p:pic>
        <p:pic>
          <p:nvPicPr>
            <p:cNvPr id="22" name="Picture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35237" y="2832237"/>
              <a:ext cx="2254250" cy="901700"/>
            </a:xfrm>
            <a:prstGeom prst="rect">
              <a:avLst/>
            </a:prstGeom>
          </p:spPr>
        </p:pic>
      </p:grpSp>
      <p:grpSp>
        <p:nvGrpSpPr>
          <p:cNvPr id="9" name="Group 8"/>
          <p:cNvGrpSpPr/>
          <p:nvPr/>
        </p:nvGrpSpPr>
        <p:grpSpPr>
          <a:xfrm>
            <a:off x="6522560" y="2276917"/>
            <a:ext cx="882805" cy="1301737"/>
            <a:chOff x="10109739" y="1988840"/>
            <a:chExt cx="720321" cy="1157721"/>
          </a:xfrm>
        </p:grpSpPr>
        <p:pic>
          <p:nvPicPr>
            <p:cNvPr id="27" name="Picture 2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176959" y="2754700"/>
              <a:ext cx="653101" cy="391861"/>
            </a:xfrm>
            <a:prstGeom prst="rect">
              <a:avLst/>
            </a:prstGeom>
          </p:spPr>
        </p:pic>
        <p:pic>
          <p:nvPicPr>
            <p:cNvPr id="28" name="Picture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109739" y="1988840"/>
              <a:ext cx="706654" cy="706654"/>
            </a:xfrm>
            <a:prstGeom prst="rect">
              <a:avLst/>
            </a:prstGeom>
          </p:spPr>
        </p:pic>
      </p:grpSp>
      <p:graphicFrame>
        <p:nvGraphicFramePr>
          <p:cNvPr id="24" name="Diagram 23"/>
          <p:cNvGraphicFramePr/>
          <p:nvPr>
            <p:extLst>
              <p:ext uri="{D42A27DB-BD31-4B8C-83A1-F6EECF244321}">
                <p14:modId xmlns:p14="http://schemas.microsoft.com/office/powerpoint/2010/main" val="3996461377"/>
              </p:ext>
            </p:extLst>
          </p:nvPr>
        </p:nvGraphicFramePr>
        <p:xfrm>
          <a:off x="7756051" y="1853208"/>
          <a:ext cx="4108973" cy="471164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769206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170301060"/>
              </p:ext>
            </p:extLst>
          </p:nvPr>
        </p:nvGraphicFramePr>
        <p:xfrm>
          <a:off x="891525" y="116632"/>
          <a:ext cx="11161240" cy="11612880"/>
        </p:xfrm>
        <a:graphic>
          <a:graphicData uri="http://schemas.openxmlformats.org/drawingml/2006/table">
            <a:tbl>
              <a:tblPr firstRow="1" bandRow="1">
                <a:tableStyleId>{5C22544A-7EE6-4342-B048-85BDC9FD1C3A}</a:tableStyleId>
              </a:tblPr>
              <a:tblGrid>
                <a:gridCol w="1116124">
                  <a:extLst>
                    <a:ext uri="{9D8B030D-6E8A-4147-A177-3AD203B41FA5}">
                      <a16:colId xmlns:a16="http://schemas.microsoft.com/office/drawing/2014/main" val="232982170"/>
                    </a:ext>
                  </a:extLst>
                </a:gridCol>
                <a:gridCol w="1116124">
                  <a:extLst>
                    <a:ext uri="{9D8B030D-6E8A-4147-A177-3AD203B41FA5}">
                      <a16:colId xmlns:a16="http://schemas.microsoft.com/office/drawing/2014/main" val="179463968"/>
                    </a:ext>
                  </a:extLst>
                </a:gridCol>
                <a:gridCol w="1116124">
                  <a:extLst>
                    <a:ext uri="{9D8B030D-6E8A-4147-A177-3AD203B41FA5}">
                      <a16:colId xmlns:a16="http://schemas.microsoft.com/office/drawing/2014/main" val="2596156657"/>
                    </a:ext>
                  </a:extLst>
                </a:gridCol>
                <a:gridCol w="1116124">
                  <a:extLst>
                    <a:ext uri="{9D8B030D-6E8A-4147-A177-3AD203B41FA5}">
                      <a16:colId xmlns:a16="http://schemas.microsoft.com/office/drawing/2014/main" val="1122781666"/>
                    </a:ext>
                  </a:extLst>
                </a:gridCol>
                <a:gridCol w="1116124">
                  <a:extLst>
                    <a:ext uri="{9D8B030D-6E8A-4147-A177-3AD203B41FA5}">
                      <a16:colId xmlns:a16="http://schemas.microsoft.com/office/drawing/2014/main" val="235682536"/>
                    </a:ext>
                  </a:extLst>
                </a:gridCol>
                <a:gridCol w="1116124">
                  <a:extLst>
                    <a:ext uri="{9D8B030D-6E8A-4147-A177-3AD203B41FA5}">
                      <a16:colId xmlns:a16="http://schemas.microsoft.com/office/drawing/2014/main" val="3322727960"/>
                    </a:ext>
                  </a:extLst>
                </a:gridCol>
                <a:gridCol w="1116124">
                  <a:extLst>
                    <a:ext uri="{9D8B030D-6E8A-4147-A177-3AD203B41FA5}">
                      <a16:colId xmlns:a16="http://schemas.microsoft.com/office/drawing/2014/main" val="2183224563"/>
                    </a:ext>
                  </a:extLst>
                </a:gridCol>
                <a:gridCol w="1116124">
                  <a:extLst>
                    <a:ext uri="{9D8B030D-6E8A-4147-A177-3AD203B41FA5}">
                      <a16:colId xmlns:a16="http://schemas.microsoft.com/office/drawing/2014/main" val="2068874061"/>
                    </a:ext>
                  </a:extLst>
                </a:gridCol>
                <a:gridCol w="1116124">
                  <a:extLst>
                    <a:ext uri="{9D8B030D-6E8A-4147-A177-3AD203B41FA5}">
                      <a16:colId xmlns:a16="http://schemas.microsoft.com/office/drawing/2014/main" val="903239529"/>
                    </a:ext>
                  </a:extLst>
                </a:gridCol>
                <a:gridCol w="1116124">
                  <a:extLst>
                    <a:ext uri="{9D8B030D-6E8A-4147-A177-3AD203B41FA5}">
                      <a16:colId xmlns:a16="http://schemas.microsoft.com/office/drawing/2014/main" val="4179092282"/>
                    </a:ext>
                  </a:extLst>
                </a:gridCol>
              </a:tblGrid>
              <a:tr h="370840">
                <a:tc>
                  <a:txBody>
                    <a:bodyPr/>
                    <a:lstStyle/>
                    <a:p>
                      <a:pPr algn="r" rtl="1"/>
                      <a:r>
                        <a:rPr lang="fa-IR" sz="1600" dirty="0">
                          <a:cs typeface="B Nazanin" panose="00000400000000000000" pitchFamily="2" charset="-78"/>
                        </a:rPr>
                        <a:t>نیاز به آسیاکاری</a:t>
                      </a:r>
                      <a:endParaRPr lang="en-US" sz="1600" dirty="0">
                        <a:cs typeface="B Nazanin" panose="00000400000000000000" pitchFamily="2" charset="-78"/>
                      </a:endParaRPr>
                    </a:p>
                  </a:txBody>
                  <a:tcPr/>
                </a:tc>
                <a:tc>
                  <a:txBody>
                    <a:bodyPr/>
                    <a:lstStyle/>
                    <a:p>
                      <a:pPr algn="r" rtl="1"/>
                      <a:r>
                        <a:rPr lang="fa-IR" sz="1600" dirty="0">
                          <a:cs typeface="B Nazanin" panose="00000400000000000000" pitchFamily="2" charset="-78"/>
                        </a:rPr>
                        <a:t>خلوص</a:t>
                      </a:r>
                      <a:endParaRPr lang="en-US" sz="1600" dirty="0">
                        <a:cs typeface="B Nazanin" panose="00000400000000000000" pitchFamily="2" charset="-78"/>
                      </a:endParaRPr>
                    </a:p>
                  </a:txBody>
                  <a:tcPr/>
                </a:tc>
                <a:tc>
                  <a:txBody>
                    <a:bodyPr/>
                    <a:lstStyle/>
                    <a:p>
                      <a:pPr algn="r" rtl="1"/>
                      <a:r>
                        <a:rPr lang="fa-IR" sz="1600" dirty="0">
                          <a:cs typeface="B Nazanin" panose="00000400000000000000" pitchFamily="2" charset="-78"/>
                        </a:rPr>
                        <a:t>تراکم</a:t>
                      </a:r>
                      <a:endParaRPr lang="en-US" sz="1600" dirty="0">
                        <a:cs typeface="B Nazanin" panose="00000400000000000000" pitchFamily="2" charset="-78"/>
                      </a:endParaRPr>
                    </a:p>
                  </a:txBody>
                  <a:tcPr/>
                </a:tc>
                <a:tc>
                  <a:txBody>
                    <a:bodyPr/>
                    <a:lstStyle/>
                    <a:p>
                      <a:pPr algn="r" rtl="1"/>
                      <a:r>
                        <a:rPr lang="fa-IR" sz="1600" dirty="0">
                          <a:cs typeface="B Nazanin" panose="00000400000000000000" pitchFamily="2" charset="-78"/>
                        </a:rPr>
                        <a:t>اتمسفر</a:t>
                      </a:r>
                      <a:endParaRPr lang="en-US" sz="1600" dirty="0">
                        <a:cs typeface="B Nazanin" panose="00000400000000000000" pitchFamily="2" charset="-78"/>
                      </a:endParaRPr>
                    </a:p>
                  </a:txBody>
                  <a:tcPr/>
                </a:tc>
                <a:tc>
                  <a:txBody>
                    <a:bodyPr/>
                    <a:lstStyle/>
                    <a:p>
                      <a:pPr algn="r" rtl="1"/>
                      <a:r>
                        <a:rPr lang="fa-IR" sz="1600" dirty="0">
                          <a:cs typeface="B Nazanin" panose="00000400000000000000" pitchFamily="2" charset="-78"/>
                        </a:rPr>
                        <a:t>دما</a:t>
                      </a:r>
                      <a:endParaRPr lang="en-US" sz="1600" dirty="0">
                        <a:cs typeface="B Nazanin" panose="00000400000000000000" pitchFamily="2" charset="-78"/>
                      </a:endParaRPr>
                    </a:p>
                  </a:txBody>
                  <a:tcPr/>
                </a:tc>
                <a:tc>
                  <a:txBody>
                    <a:bodyPr/>
                    <a:lstStyle/>
                    <a:p>
                      <a:pPr algn="r" rtl="1"/>
                      <a:r>
                        <a:rPr lang="fa-IR" sz="1600" dirty="0">
                          <a:cs typeface="B Nazanin" panose="00000400000000000000" pitchFamily="2" charset="-78"/>
                        </a:rPr>
                        <a:t>زمان/سرعت</a:t>
                      </a:r>
                      <a:endParaRPr lang="en-US" sz="1600" dirty="0">
                        <a:cs typeface="B Nazanin" panose="00000400000000000000" pitchFamily="2" charset="-78"/>
                      </a:endParaRPr>
                    </a:p>
                  </a:txBody>
                  <a:tcPr/>
                </a:tc>
                <a:tc>
                  <a:txBody>
                    <a:bodyPr/>
                    <a:lstStyle/>
                    <a:p>
                      <a:pPr algn="r" rtl="1"/>
                      <a:r>
                        <a:rPr lang="fa-IR" sz="1600" dirty="0">
                          <a:cs typeface="B Nazanin" panose="00000400000000000000" pitchFamily="2" charset="-78"/>
                        </a:rPr>
                        <a:t>قیمت</a:t>
                      </a:r>
                      <a:endParaRPr lang="en-US" sz="1600" dirty="0">
                        <a:cs typeface="B Nazanin" panose="00000400000000000000" pitchFamily="2" charset="-78"/>
                      </a:endParaRPr>
                    </a:p>
                  </a:txBody>
                  <a:tcPr/>
                </a:tc>
                <a:tc>
                  <a:txBody>
                    <a:bodyPr/>
                    <a:lstStyle/>
                    <a:p>
                      <a:pPr algn="r" rtl="1"/>
                      <a:r>
                        <a:rPr lang="fa-IR" sz="1600" dirty="0">
                          <a:cs typeface="B Nazanin" panose="00000400000000000000" pitchFamily="2" charset="-78"/>
                        </a:rPr>
                        <a:t>مقیاس‌پذیری</a:t>
                      </a:r>
                      <a:endParaRPr lang="en-US" sz="1600" dirty="0">
                        <a:cs typeface="B Nazanin" panose="00000400000000000000" pitchFamily="2" charset="-78"/>
                      </a:endParaRPr>
                    </a:p>
                  </a:txBody>
                  <a:tcPr/>
                </a:tc>
                <a:tc>
                  <a:txBody>
                    <a:bodyPr/>
                    <a:lstStyle/>
                    <a:p>
                      <a:pPr algn="r" rtl="1"/>
                      <a:r>
                        <a:rPr lang="fa-IR" sz="1600" dirty="0">
                          <a:cs typeface="B Nazanin" panose="00000400000000000000" pitchFamily="2" charset="-78"/>
                        </a:rPr>
                        <a:t>سادگی</a:t>
                      </a:r>
                      <a:endParaRPr lang="en-US" sz="1600" dirty="0">
                        <a:cs typeface="B Nazanin" panose="00000400000000000000" pitchFamily="2" charset="-78"/>
                      </a:endParaRPr>
                    </a:p>
                  </a:txBody>
                  <a:tcPr/>
                </a:tc>
                <a:tc>
                  <a:txBody>
                    <a:bodyPr/>
                    <a:lstStyle/>
                    <a:p>
                      <a:pPr algn="r" rtl="1"/>
                      <a:r>
                        <a:rPr lang="fa-IR" sz="1600" dirty="0">
                          <a:cs typeface="B Nazanin" panose="00000400000000000000" pitchFamily="2" charset="-78"/>
                        </a:rPr>
                        <a:t>روش</a:t>
                      </a:r>
                      <a:endParaRPr lang="en-US" sz="1600" dirty="0">
                        <a:cs typeface="B Nazanin" panose="00000400000000000000" pitchFamily="2" charset="-78"/>
                      </a:endParaRPr>
                    </a:p>
                  </a:txBody>
                  <a:tcPr/>
                </a:tc>
                <a:extLst>
                  <a:ext uri="{0D108BD9-81ED-4DB2-BD59-A6C34878D82A}">
                    <a16:rowId xmlns:a16="http://schemas.microsoft.com/office/drawing/2014/main" val="559541304"/>
                  </a:ext>
                </a:extLst>
              </a:tr>
              <a:tr h="370840">
                <a:tc>
                  <a:txBody>
                    <a:bodyPr/>
                    <a:lstStyle/>
                    <a:p>
                      <a:pPr algn="r" rtl="1"/>
                      <a:r>
                        <a:rPr lang="fa-IR" sz="1400" dirty="0">
                          <a:cs typeface="B Nazanin" panose="00000400000000000000" pitchFamily="2" charset="-78"/>
                        </a:rPr>
                        <a:t>لایه نازک</a:t>
                      </a:r>
                      <a:r>
                        <a:rPr lang="fa-IR" sz="1400" baseline="0" dirty="0">
                          <a:cs typeface="B Nazanin" panose="00000400000000000000" pitchFamily="2" charset="-78"/>
                        </a:rPr>
                        <a:t> به دست می‌دهد.</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لایه‌های نازک خالص</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لایه‌های نازک</a:t>
                      </a:r>
                      <a:r>
                        <a:rPr lang="fa-IR" sz="1400" baseline="0" dirty="0">
                          <a:cs typeface="B Nazanin" panose="00000400000000000000" pitchFamily="2" charset="-78"/>
                        </a:rPr>
                        <a:t> متراکم</a:t>
                      </a:r>
                      <a:endParaRPr lang="en-US" sz="1400" dirty="0">
                        <a:cs typeface="B Nazanin" panose="00000400000000000000" pitchFamily="2" charset="-78"/>
                      </a:endParaRPr>
                    </a:p>
                  </a:txBody>
                  <a:tcPr/>
                </a:tc>
                <a:tc>
                  <a:txBody>
                    <a:bodyPr/>
                    <a:lstStyle/>
                    <a:p>
                      <a:pPr marL="0" marR="0" indent="0" algn="r" defTabSz="457200" rtl="1" eaLnBrk="1" fontAlgn="auto" latinLnBrk="0" hangingPunct="1">
                        <a:lnSpc>
                          <a:spcPct val="100000"/>
                        </a:lnSpc>
                        <a:spcBef>
                          <a:spcPts val="0"/>
                        </a:spcBef>
                        <a:spcAft>
                          <a:spcPts val="0"/>
                        </a:spcAft>
                        <a:buClrTx/>
                        <a:buSzTx/>
                        <a:buFontTx/>
                        <a:buNone/>
                        <a:tabLst/>
                        <a:defRPr/>
                      </a:pPr>
                      <a:r>
                        <a:rPr lang="fa-IR" sz="1400" dirty="0">
                          <a:cs typeface="B Nazanin" panose="00000400000000000000" pitchFamily="2" charset="-78"/>
                        </a:rPr>
                        <a:t>کنترل شده، نیتروژن</a:t>
                      </a:r>
                      <a:endParaRPr lang="en-US" sz="1400" dirty="0">
                        <a:cs typeface="B Nazanin" panose="00000400000000000000" pitchFamily="2" charset="-78"/>
                      </a:endParaRPr>
                    </a:p>
                    <a:p>
                      <a:pPr algn="r" rtl="1"/>
                      <a:endParaRPr lang="en-US" sz="1400" dirty="0">
                        <a:cs typeface="B Nazanin" panose="00000400000000000000" pitchFamily="2" charset="-78"/>
                      </a:endParaRPr>
                    </a:p>
                  </a:txBody>
                  <a:tcPr/>
                </a:tc>
                <a:tc>
                  <a:txBody>
                    <a:bodyPr/>
                    <a:lstStyle/>
                    <a:p>
                      <a:pPr marL="0" marR="0" indent="0" algn="ctr" defTabSz="457200" rtl="1" eaLnBrk="1" fontAlgn="auto" latinLnBrk="0" hangingPunct="1">
                        <a:lnSpc>
                          <a:spcPct val="100000"/>
                        </a:lnSpc>
                        <a:spcBef>
                          <a:spcPts val="0"/>
                        </a:spcBef>
                        <a:spcAft>
                          <a:spcPts val="0"/>
                        </a:spcAft>
                        <a:buClrTx/>
                        <a:buSzTx/>
                        <a:buFontTx/>
                        <a:buNone/>
                        <a:tabLst/>
                        <a:defRPr/>
                      </a:pPr>
                      <a:r>
                        <a:rPr lang="en-US" sz="1400" dirty="0">
                          <a:cs typeface="B Nazanin" panose="00000400000000000000" pitchFamily="2" charset="-78"/>
                        </a:rPr>
                        <a:t>°C</a:t>
                      </a:r>
                      <a:r>
                        <a:rPr lang="fa-IR" sz="1400" baseline="0" dirty="0">
                          <a:cs typeface="B Nazanin" panose="00000400000000000000" pitchFamily="2" charset="-78"/>
                        </a:rPr>
                        <a:t> 1575- 450</a:t>
                      </a:r>
                      <a:endParaRPr lang="en-US" sz="1400" dirty="0">
                        <a:cs typeface="B Nazanin" panose="00000400000000000000" pitchFamily="2" charset="-78"/>
                      </a:endParaRPr>
                    </a:p>
                  </a:txBody>
                  <a:tcPr/>
                </a:tc>
                <a:tc>
                  <a:txBody>
                    <a:bodyPr/>
                    <a:lstStyle/>
                    <a:p>
                      <a:pPr algn="r" rtl="1"/>
                      <a:r>
                        <a:rPr lang="en-US" sz="1400" dirty="0">
                          <a:solidFill>
                            <a:schemeClr val="tx1"/>
                          </a:solidFill>
                          <a:cs typeface="B Nazanin" panose="00000400000000000000" pitchFamily="2" charset="-78"/>
                        </a:rPr>
                        <a:t>h</a:t>
                      </a:r>
                      <a:r>
                        <a:rPr lang="fa-IR" sz="1400" dirty="0">
                          <a:solidFill>
                            <a:schemeClr val="tx1"/>
                          </a:solidFill>
                          <a:cs typeface="B Nazanin" panose="00000400000000000000" pitchFamily="2" charset="-78"/>
                        </a:rPr>
                        <a:t> 1.5-0.1</a:t>
                      </a:r>
                    </a:p>
                  </a:txBody>
                  <a:tcPr/>
                </a:tc>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ساده و تکرارپذیر مناسب برای مصارف صنعتی</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سادگی</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کندوپاش</a:t>
                      </a:r>
                      <a:r>
                        <a:rPr lang="fa-IR" sz="1400" baseline="0" dirty="0">
                          <a:cs typeface="B Nazanin" panose="00000400000000000000" pitchFamily="2" charset="-78"/>
                        </a:rPr>
                        <a:t> مگنترون</a:t>
                      </a:r>
                      <a:endParaRPr lang="fa-IR" sz="1400" dirty="0">
                        <a:cs typeface="B Nazanin" panose="00000400000000000000" pitchFamily="2" charset="-78"/>
                      </a:endParaRPr>
                    </a:p>
                    <a:p>
                      <a:pPr algn="r" rtl="1"/>
                      <a:endParaRPr lang="en-US" sz="1400" dirty="0">
                        <a:cs typeface="B Nazanin" panose="00000400000000000000" pitchFamily="2" charset="-78"/>
                      </a:endParaRPr>
                    </a:p>
                  </a:txBody>
                  <a:tcPr/>
                </a:tc>
                <a:extLst>
                  <a:ext uri="{0D108BD9-81ED-4DB2-BD59-A6C34878D82A}">
                    <a16:rowId xmlns:a16="http://schemas.microsoft.com/office/drawing/2014/main" val="1671289669"/>
                  </a:ext>
                </a:extLst>
              </a:tr>
              <a:tr h="370840">
                <a:tc>
                  <a:txBody>
                    <a:bodyPr/>
                    <a:lstStyle/>
                    <a:p>
                      <a:pPr algn="r" rtl="1"/>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endParaRPr lang="fa-IR" sz="1400" dirty="0">
                        <a:solidFill>
                          <a:srgbClr val="FF0000"/>
                        </a:solidFill>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endParaRPr lang="fa-IR" sz="1400" dirty="0">
                        <a:cs typeface="B Nazanin" panose="00000400000000000000" pitchFamily="2" charset="-78"/>
                      </a:endParaRPr>
                    </a:p>
                    <a:p>
                      <a:pPr algn="r" rtl="1"/>
                      <a:endParaRPr lang="fa-IR" sz="1400" dirty="0">
                        <a:cs typeface="B Nazanin" panose="00000400000000000000" pitchFamily="2" charset="-78"/>
                      </a:endParaRPr>
                    </a:p>
                    <a:p>
                      <a:pPr algn="r" rtl="1"/>
                      <a:endParaRPr lang="en-US" sz="1400" dirty="0">
                        <a:cs typeface="B Nazanin" panose="00000400000000000000" pitchFamily="2" charset="-78"/>
                      </a:endParaRPr>
                    </a:p>
                  </a:txBody>
                  <a:tcPr/>
                </a:tc>
                <a:extLst>
                  <a:ext uri="{0D108BD9-81ED-4DB2-BD59-A6C34878D82A}">
                    <a16:rowId xmlns:a16="http://schemas.microsoft.com/office/drawing/2014/main" val="1200330575"/>
                  </a:ext>
                </a:extLst>
              </a:tr>
              <a:tr h="370840">
                <a:tc>
                  <a:txBody>
                    <a:bodyPr/>
                    <a:lstStyle/>
                    <a:p>
                      <a:pPr algn="r" rtl="1"/>
                      <a:r>
                        <a:rPr lang="fa-IR" sz="1400" dirty="0">
                          <a:cs typeface="B Nazanin" panose="00000400000000000000" pitchFamily="2" charset="-78"/>
                        </a:rPr>
                        <a:t>دارد</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بالا</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عدم</a:t>
                      </a:r>
                      <a:r>
                        <a:rPr lang="fa-IR" sz="1400" baseline="0" dirty="0">
                          <a:cs typeface="B Nazanin" panose="00000400000000000000" pitchFamily="2" charset="-78"/>
                        </a:rPr>
                        <a:t> قابلیت تراکم کامل، متخلخل</a:t>
                      </a:r>
                    </a:p>
                    <a:p>
                      <a:pPr algn="r" rtl="1"/>
                      <a:r>
                        <a:rPr lang="fa-IR" sz="1400" baseline="0" dirty="0">
                          <a:cs typeface="B Nazanin" panose="00000400000000000000" pitchFamily="2" charset="-78"/>
                        </a:rPr>
                        <a:t>% 92-90</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خلأ یا آرگون</a:t>
                      </a:r>
                      <a:endParaRPr lang="en-US" sz="1400" dirty="0">
                        <a:cs typeface="B Nazanin" panose="00000400000000000000" pitchFamily="2" charset="-78"/>
                      </a:endParaRPr>
                    </a:p>
                  </a:txBody>
                  <a:tcPr/>
                </a:tc>
                <a:tc>
                  <a:txBody>
                    <a:bodyPr/>
                    <a:lstStyle/>
                    <a:p>
                      <a:pPr algn="r" rtl="1"/>
                      <a:r>
                        <a:rPr lang="en-US" sz="1400" dirty="0">
                          <a:cs typeface="B Nazanin" panose="00000400000000000000" pitchFamily="2" charset="-78"/>
                        </a:rPr>
                        <a:t>°C</a:t>
                      </a:r>
                      <a:r>
                        <a:rPr lang="fa-IR" sz="1400" baseline="0" dirty="0">
                          <a:cs typeface="B Nazanin" panose="00000400000000000000" pitchFamily="2" charset="-78"/>
                        </a:rPr>
                        <a:t> 1400</a:t>
                      </a:r>
                      <a:endParaRPr lang="en-US" sz="1400" dirty="0">
                        <a:cs typeface="B Nazanin" panose="00000400000000000000" pitchFamily="2" charset="-78"/>
                      </a:endParaRPr>
                    </a:p>
                  </a:txBody>
                  <a:tcPr/>
                </a:tc>
                <a:tc>
                  <a:txBody>
                    <a:bodyPr/>
                    <a:lstStyle/>
                    <a:p>
                      <a:pPr algn="r" rtl="1"/>
                      <a:r>
                        <a:rPr lang="fa-IR" sz="1400" dirty="0">
                          <a:solidFill>
                            <a:srgbClr val="FF0000"/>
                          </a:solidFill>
                          <a:cs typeface="B Nazanin" panose="00000400000000000000" pitchFamily="2" charset="-78"/>
                        </a:rPr>
                        <a:t>سیکل‌های</a:t>
                      </a:r>
                      <a:r>
                        <a:rPr lang="fa-IR" sz="1400" baseline="0" dirty="0">
                          <a:solidFill>
                            <a:srgbClr val="FF0000"/>
                          </a:solidFill>
                          <a:cs typeface="B Nazanin" panose="00000400000000000000" pitchFamily="2" charset="-78"/>
                        </a:rPr>
                        <a:t> حرارتی طولانی</a:t>
                      </a:r>
                    </a:p>
                    <a:p>
                      <a:pPr algn="r" rtl="1"/>
                      <a:endParaRPr lang="fa-IR" sz="1400" baseline="0" dirty="0">
                        <a:solidFill>
                          <a:srgbClr val="FF0000"/>
                        </a:solidFill>
                        <a:cs typeface="B Nazanin" panose="00000400000000000000" pitchFamily="2" charset="-78"/>
                      </a:endParaRPr>
                    </a:p>
                    <a:p>
                      <a:pPr algn="r" rtl="1"/>
                      <a:r>
                        <a:rPr lang="fa-IR" sz="1400" baseline="0" dirty="0">
                          <a:solidFill>
                            <a:srgbClr val="FF0000"/>
                          </a:solidFill>
                          <a:cs typeface="B Nazanin" panose="00000400000000000000" pitchFamily="2" charset="-78"/>
                        </a:rPr>
                        <a:t>جای دیگه گفته 1 تا 12 ساعت</a:t>
                      </a:r>
                      <a:endParaRPr lang="fa-IR" sz="1400" dirty="0">
                        <a:solidFill>
                          <a:srgbClr val="FF0000"/>
                        </a:solidFill>
                        <a:cs typeface="B Nazanin" panose="00000400000000000000" pitchFamily="2" charset="-78"/>
                      </a:endParaRPr>
                    </a:p>
                  </a:txBody>
                  <a:tcPr/>
                </a:tc>
                <a:tc>
                  <a:txBody>
                    <a:bodyPr/>
                    <a:lstStyle/>
                    <a:p>
                      <a:pPr algn="r" rtl="1"/>
                      <a:r>
                        <a:rPr lang="fa-IR" sz="1400" dirty="0">
                          <a:cs typeface="B Nazanin" panose="00000400000000000000" pitchFamily="2" charset="-78"/>
                        </a:rPr>
                        <a:t>نیاز به کوره دما بالا</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مطلوب</a:t>
                      </a:r>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سنتز بدون فشار</a:t>
                      </a:r>
                      <a:endParaRPr lang="en-US" sz="1400" dirty="0">
                        <a:cs typeface="B Nazanin" panose="00000400000000000000" pitchFamily="2" charset="-78"/>
                      </a:endParaRPr>
                    </a:p>
                  </a:txBody>
                  <a:tcPr/>
                </a:tc>
                <a:extLst>
                  <a:ext uri="{0D108BD9-81ED-4DB2-BD59-A6C34878D82A}">
                    <a16:rowId xmlns:a16="http://schemas.microsoft.com/office/drawing/2014/main" val="52200350"/>
                  </a:ext>
                </a:extLst>
              </a:tr>
              <a:tr h="370840">
                <a:tc>
                  <a:txBody>
                    <a:bodyPr/>
                    <a:lstStyle/>
                    <a:p>
                      <a:pPr algn="r" rtl="1"/>
                      <a:r>
                        <a:rPr lang="fa-IR" sz="1400" dirty="0">
                          <a:cs typeface="B Nazanin" panose="00000400000000000000" pitchFamily="2" charset="-78"/>
                        </a:rPr>
                        <a:t>دارد</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ناخالصی</a:t>
                      </a:r>
                      <a:r>
                        <a:rPr lang="fa-IR" sz="1400" baseline="0" dirty="0">
                          <a:cs typeface="B Nazanin" panose="00000400000000000000" pitchFamily="2" charset="-78"/>
                        </a:rPr>
                        <a:t> کاربید و فاز ثانویه</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متخلخل</a:t>
                      </a:r>
                    </a:p>
                    <a:p>
                      <a:pPr algn="r" rtl="1"/>
                      <a:r>
                        <a:rPr lang="fa-IR" sz="1400" dirty="0">
                          <a:cs typeface="B Nazanin" panose="00000400000000000000" pitchFamily="2" charset="-78"/>
                        </a:rPr>
                        <a:t>تراکم</a:t>
                      </a:r>
                      <a:r>
                        <a:rPr lang="fa-IR" sz="1400" baseline="0" dirty="0">
                          <a:cs typeface="B Nazanin" panose="00000400000000000000" pitchFamily="2" charset="-78"/>
                        </a:rPr>
                        <a:t> در اثر پرس </a:t>
                      </a:r>
                      <a:r>
                        <a:rPr lang="en-US" sz="1400" baseline="0" dirty="0" err="1">
                          <a:cs typeface="B Nazanin" panose="00000400000000000000" pitchFamily="2" charset="-78"/>
                        </a:rPr>
                        <a:t>Mpa</a:t>
                      </a:r>
                      <a:r>
                        <a:rPr lang="fa-IR" sz="1400" baseline="0" dirty="0">
                          <a:cs typeface="B Nazanin" panose="00000400000000000000" pitchFamily="2" charset="-78"/>
                        </a:rPr>
                        <a:t> 500</a:t>
                      </a:r>
                      <a:endParaRPr lang="fa-IR"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خلأ</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استفاده از واکنش گرماده</a:t>
                      </a:r>
                    </a:p>
                    <a:p>
                      <a:pPr algn="r" rtl="1"/>
                      <a:endParaRPr lang="fa-IR" sz="1400" dirty="0">
                        <a:cs typeface="B Nazanin" panose="00000400000000000000" pitchFamily="2" charset="-78"/>
                      </a:endParaRPr>
                    </a:p>
                    <a:p>
                      <a:pPr algn="r" rtl="1"/>
                      <a:r>
                        <a:rPr lang="fa-IR" sz="1400" dirty="0">
                          <a:cs typeface="B Nazanin" panose="00000400000000000000" pitchFamily="2" charset="-78"/>
                        </a:rPr>
                        <a:t>پیش گرم</a:t>
                      </a:r>
                      <a:r>
                        <a:rPr lang="fa-IR" sz="1400" baseline="0" dirty="0">
                          <a:cs typeface="B Nazanin" panose="00000400000000000000" pitchFamily="2" charset="-78"/>
                        </a:rPr>
                        <a:t> در دمای </a:t>
                      </a:r>
                      <a:r>
                        <a:rPr lang="en-US" sz="1400" baseline="0" dirty="0">
                          <a:cs typeface="B Nazanin" panose="00000400000000000000" pitchFamily="2" charset="-78"/>
                        </a:rPr>
                        <a:t>950-1100</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زمان کم/سریع</a:t>
                      </a:r>
                    </a:p>
                  </a:txBody>
                  <a:tcPr/>
                </a:tc>
                <a:tc>
                  <a:txBody>
                    <a:bodyPr/>
                    <a:lstStyle/>
                    <a:p>
                      <a:pPr algn="r" rtl="1"/>
                      <a:r>
                        <a:rPr lang="fa-IR" sz="1400" dirty="0">
                          <a:cs typeface="B Nazanin" panose="00000400000000000000" pitchFamily="2" charset="-78"/>
                        </a:rPr>
                        <a:t>پایین</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مطلوب</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ساده</a:t>
                      </a:r>
                      <a:endParaRPr lang="en-US" sz="1400" dirty="0">
                        <a:cs typeface="B Nazanin" panose="00000400000000000000" pitchFamily="2" charset="-78"/>
                      </a:endParaRPr>
                    </a:p>
                  </a:txBody>
                  <a:tcPr/>
                </a:tc>
                <a:tc>
                  <a:txBody>
                    <a:bodyPr/>
                    <a:lstStyle/>
                    <a:p>
                      <a:pPr algn="r" rtl="1"/>
                      <a:r>
                        <a:rPr lang="en-US" sz="1400" dirty="0">
                          <a:cs typeface="B Nazanin" panose="00000400000000000000" pitchFamily="2" charset="-78"/>
                        </a:rPr>
                        <a:t>SHS</a:t>
                      </a:r>
                    </a:p>
                  </a:txBody>
                  <a:tcPr/>
                </a:tc>
                <a:extLst>
                  <a:ext uri="{0D108BD9-81ED-4DB2-BD59-A6C34878D82A}">
                    <a16:rowId xmlns:a16="http://schemas.microsoft.com/office/drawing/2014/main" val="2808006754"/>
                  </a:ext>
                </a:extLst>
              </a:tr>
              <a:tr h="370840">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بالا</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متراکم</a:t>
                      </a:r>
                      <a:r>
                        <a:rPr lang="fa-IR" sz="1400" baseline="0" dirty="0">
                          <a:cs typeface="B Nazanin" panose="00000400000000000000" pitchFamily="2" charset="-78"/>
                        </a:rPr>
                        <a:t> اما ریزساختار جهت دار</a:t>
                      </a:r>
                      <a:endParaRPr lang="en-US" sz="1400" dirty="0">
                        <a:cs typeface="B Nazanin" panose="00000400000000000000" pitchFamily="2" charset="-78"/>
                      </a:endParaRPr>
                    </a:p>
                  </a:txBody>
                  <a:tcPr/>
                </a:tc>
                <a:tc>
                  <a:txBody>
                    <a:bodyPr/>
                    <a:lstStyle/>
                    <a:p>
                      <a:pPr marL="0" marR="0" indent="0" algn="r" defTabSz="457200" rtl="1" eaLnBrk="1" fontAlgn="auto" latinLnBrk="0" hangingPunct="1">
                        <a:lnSpc>
                          <a:spcPct val="100000"/>
                        </a:lnSpc>
                        <a:spcBef>
                          <a:spcPts val="0"/>
                        </a:spcBef>
                        <a:spcAft>
                          <a:spcPts val="0"/>
                        </a:spcAft>
                        <a:buClrTx/>
                        <a:buSzTx/>
                        <a:buFontTx/>
                        <a:buNone/>
                        <a:tabLst/>
                        <a:defRPr/>
                      </a:pPr>
                      <a:r>
                        <a:rPr lang="fa-IR" sz="1400" dirty="0">
                          <a:cs typeface="B Nazanin" panose="00000400000000000000" pitchFamily="2" charset="-78"/>
                        </a:rPr>
                        <a:t>خلأ یا آرگون</a:t>
                      </a:r>
                      <a:endParaRPr lang="en-US" sz="1400" dirty="0">
                        <a:cs typeface="B Nazanin" panose="00000400000000000000" pitchFamily="2" charset="-78"/>
                      </a:endParaRPr>
                    </a:p>
                  </a:txBody>
                  <a:tcPr/>
                </a:tc>
                <a:tc>
                  <a:txBody>
                    <a:bodyPr/>
                    <a:lstStyle/>
                    <a:p>
                      <a:pPr marL="0" marR="0" indent="0" algn="r" defTabSz="457200" rtl="1" eaLnBrk="1" fontAlgn="auto" latinLnBrk="0" hangingPunct="1">
                        <a:lnSpc>
                          <a:spcPct val="100000"/>
                        </a:lnSpc>
                        <a:spcBef>
                          <a:spcPts val="0"/>
                        </a:spcBef>
                        <a:spcAft>
                          <a:spcPts val="0"/>
                        </a:spcAft>
                        <a:buClrTx/>
                        <a:buSzTx/>
                        <a:buFontTx/>
                        <a:buNone/>
                        <a:tabLst/>
                        <a:defRPr/>
                      </a:pPr>
                      <a:r>
                        <a:rPr lang="en-US" sz="1400" dirty="0">
                          <a:cs typeface="B Nazanin" panose="00000400000000000000" pitchFamily="2" charset="-78"/>
                        </a:rPr>
                        <a:t>°C</a:t>
                      </a:r>
                      <a:r>
                        <a:rPr lang="fa-IR" sz="1400" baseline="0" dirty="0">
                          <a:cs typeface="B Nazanin" panose="00000400000000000000" pitchFamily="2" charset="-78"/>
                        </a:rPr>
                        <a:t> 1700- 800</a:t>
                      </a:r>
                      <a:endParaRPr lang="en-US" sz="1400" dirty="0">
                        <a:cs typeface="B Nazanin" panose="00000400000000000000" pitchFamily="2" charset="-78"/>
                      </a:endParaRPr>
                    </a:p>
                    <a:p>
                      <a:pPr algn="r" rtl="1"/>
                      <a:r>
                        <a:rPr lang="fa-IR" sz="1400" dirty="0">
                          <a:cs typeface="B Nazanin" panose="00000400000000000000" pitchFamily="2" charset="-78"/>
                        </a:rPr>
                        <a:t>دما بالا</a:t>
                      </a:r>
                      <a:endParaRPr lang="en-US" sz="1400" dirty="0">
                        <a:cs typeface="B Nazanin" panose="00000400000000000000" pitchFamily="2" charset="-78"/>
                      </a:endParaRPr>
                    </a:p>
                  </a:txBody>
                  <a:tcPr/>
                </a:tc>
                <a:tc>
                  <a:txBody>
                    <a:bodyPr/>
                    <a:lstStyle/>
                    <a:p>
                      <a:pPr algn="r" rtl="1"/>
                      <a:r>
                        <a:rPr lang="en-US" sz="1400" dirty="0">
                          <a:cs typeface="B Nazanin" panose="00000400000000000000" pitchFamily="2" charset="-78"/>
                        </a:rPr>
                        <a:t>h</a:t>
                      </a:r>
                      <a:r>
                        <a:rPr lang="fa-IR" sz="1400" dirty="0">
                          <a:cs typeface="B Nazanin" panose="00000400000000000000" pitchFamily="2" charset="-78"/>
                        </a:rPr>
                        <a:t> 2-0.5</a:t>
                      </a:r>
                    </a:p>
                  </a:txBody>
                  <a:tcPr/>
                </a:tc>
                <a:tc>
                  <a:txBody>
                    <a:bodyPr/>
                    <a:lstStyle/>
                    <a:p>
                      <a:pPr algn="r" rtl="1"/>
                      <a:r>
                        <a:rPr lang="fa-IR" sz="1400" dirty="0">
                          <a:cs typeface="B Nazanin" panose="00000400000000000000" pitchFamily="2" charset="-78"/>
                        </a:rPr>
                        <a:t>قیمت بالا</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محدودیت دارد</a:t>
                      </a:r>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پرس داغ</a:t>
                      </a:r>
                      <a:endParaRPr lang="en-US" sz="1400" dirty="0">
                        <a:cs typeface="B Nazanin" panose="00000400000000000000" pitchFamily="2" charset="-78"/>
                      </a:endParaRPr>
                    </a:p>
                  </a:txBody>
                  <a:tcPr/>
                </a:tc>
                <a:extLst>
                  <a:ext uri="{0D108BD9-81ED-4DB2-BD59-A6C34878D82A}">
                    <a16:rowId xmlns:a16="http://schemas.microsoft.com/office/drawing/2014/main" val="3081163004"/>
                  </a:ext>
                </a:extLst>
              </a:tr>
              <a:tr h="370840">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بالا</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متراکم و ریزساختار همسانگرد</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آرگون و تحت فشار بالا،</a:t>
                      </a:r>
                      <a:r>
                        <a:rPr lang="fa-IR" sz="1400" baseline="0" dirty="0">
                          <a:cs typeface="B Nazanin" panose="00000400000000000000" pitchFamily="2" charset="-78"/>
                        </a:rPr>
                        <a:t> </a:t>
                      </a:r>
                      <a:r>
                        <a:rPr lang="en-US" sz="1400" dirty="0" err="1">
                          <a:cs typeface="B Nazanin" panose="00000400000000000000" pitchFamily="2" charset="-78"/>
                        </a:rPr>
                        <a:t>Mpa</a:t>
                      </a:r>
                      <a:r>
                        <a:rPr lang="fa-IR" sz="1400" dirty="0">
                          <a:cs typeface="B Nazanin" panose="00000400000000000000" pitchFamily="2" charset="-78"/>
                        </a:rPr>
                        <a:t> 300-100</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دماهای </a:t>
                      </a:r>
                      <a:r>
                        <a:rPr lang="en-US" sz="1400" dirty="0">
                          <a:cs typeface="B Nazanin" panose="00000400000000000000" pitchFamily="2" charset="-78"/>
                        </a:rPr>
                        <a:t>1275</a:t>
                      </a:r>
                      <a:r>
                        <a:rPr lang="fa-IR" sz="1400" dirty="0">
                          <a:cs typeface="B Nazanin" panose="00000400000000000000" pitchFamily="2" charset="-78"/>
                        </a:rPr>
                        <a:t> و </a:t>
                      </a:r>
                      <a:r>
                        <a:rPr lang="en-US" sz="1400" dirty="0">
                          <a:cs typeface="B Nazanin" panose="00000400000000000000" pitchFamily="2" charset="-78"/>
                        </a:rPr>
                        <a:t>1325</a:t>
                      </a:r>
                      <a:r>
                        <a:rPr lang="fa-IR" sz="1400" dirty="0">
                          <a:cs typeface="B Nazanin" panose="00000400000000000000" pitchFamily="2" charset="-78"/>
                        </a:rPr>
                        <a:t> گزارش</a:t>
                      </a:r>
                      <a:r>
                        <a:rPr lang="fa-IR" sz="1400" baseline="0" dirty="0">
                          <a:cs typeface="B Nazanin" panose="00000400000000000000" pitchFamily="2" charset="-78"/>
                        </a:rPr>
                        <a:t> شده</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چندین ساعت</a:t>
                      </a:r>
                    </a:p>
                  </a:txBody>
                  <a:tcPr/>
                </a:tc>
                <a:tc>
                  <a:txBody>
                    <a:bodyPr/>
                    <a:lstStyle/>
                    <a:p>
                      <a:pPr algn="r" rtl="1"/>
                      <a:r>
                        <a:rPr lang="fa-IR" sz="1400" dirty="0">
                          <a:cs typeface="B Nazanin" panose="00000400000000000000" pitchFamily="2" charset="-78"/>
                        </a:rPr>
                        <a:t>بالا</a:t>
                      </a:r>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تجهیزات پیچیده</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پرس ایزواستاتیک داغ</a:t>
                      </a:r>
                      <a:endParaRPr lang="en-US" sz="1400" dirty="0">
                        <a:cs typeface="B Nazanin" panose="00000400000000000000" pitchFamily="2" charset="-78"/>
                      </a:endParaRPr>
                    </a:p>
                  </a:txBody>
                  <a:tcPr/>
                </a:tc>
                <a:extLst>
                  <a:ext uri="{0D108BD9-81ED-4DB2-BD59-A6C34878D82A}">
                    <a16:rowId xmlns:a16="http://schemas.microsoft.com/office/drawing/2014/main" val="1321428133"/>
                  </a:ext>
                </a:extLst>
              </a:tr>
              <a:tr h="743272">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بالا</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تراکم کامل</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خلأ </a:t>
                      </a:r>
                      <a:r>
                        <a:rPr lang="en-US" sz="1400" dirty="0">
                          <a:cs typeface="B Nazanin" panose="00000400000000000000" pitchFamily="2" charset="-78"/>
                        </a:rPr>
                        <a:t>0.4 Pa</a:t>
                      </a:r>
                    </a:p>
                  </a:txBody>
                  <a:tcPr/>
                </a:tc>
                <a:tc>
                  <a:txBody>
                    <a:bodyPr/>
                    <a:lstStyle/>
                    <a:p>
                      <a:pPr algn="r" rtl="1"/>
                      <a:r>
                        <a:rPr lang="fa-IR" sz="1400" dirty="0">
                          <a:cs typeface="B Nazanin" panose="00000400000000000000" pitchFamily="2" charset="-78"/>
                        </a:rPr>
                        <a:t>پایین تر</a:t>
                      </a:r>
                    </a:p>
                    <a:p>
                      <a:pPr marL="0" marR="0" indent="0" algn="r" defTabSz="457200" rtl="1" eaLnBrk="1" fontAlgn="auto" latinLnBrk="0" hangingPunct="1">
                        <a:lnSpc>
                          <a:spcPct val="100000"/>
                        </a:lnSpc>
                        <a:spcBef>
                          <a:spcPts val="0"/>
                        </a:spcBef>
                        <a:spcAft>
                          <a:spcPts val="0"/>
                        </a:spcAft>
                        <a:buClrTx/>
                        <a:buSzTx/>
                        <a:buFontTx/>
                        <a:buNone/>
                        <a:tabLst/>
                        <a:defRPr/>
                      </a:pPr>
                      <a:r>
                        <a:rPr lang="en-US" sz="1400" dirty="0">
                          <a:cs typeface="B Nazanin" panose="00000400000000000000" pitchFamily="2" charset="-78"/>
                        </a:rPr>
                        <a:t>°C</a:t>
                      </a:r>
                      <a:r>
                        <a:rPr lang="fa-IR" sz="1400" baseline="0" dirty="0">
                          <a:cs typeface="B Nazanin" panose="00000400000000000000" pitchFamily="2" charset="-78"/>
                        </a:rPr>
                        <a:t> 1400-1100</a:t>
                      </a:r>
                      <a:endParaRPr lang="en-US" sz="1400" dirty="0">
                        <a:cs typeface="B Nazanin" panose="00000400000000000000" pitchFamily="2" charset="-78"/>
                      </a:endParaRPr>
                    </a:p>
                    <a:p>
                      <a:pPr algn="r" rtl="1"/>
                      <a:r>
                        <a:rPr lang="fa-IR" sz="1400" dirty="0">
                          <a:cs typeface="B Nazanin" panose="00000400000000000000" pitchFamily="2" charset="-78"/>
                        </a:rPr>
                        <a:t>دمای 1450 هم گفته شده.</a:t>
                      </a:r>
                    </a:p>
                    <a:p>
                      <a:pPr algn="r" rtl="1"/>
                      <a:endParaRPr lang="en-US" sz="1400" dirty="0">
                        <a:cs typeface="B Nazanin" panose="00000400000000000000" pitchFamily="2" charset="-78"/>
                      </a:endParaRPr>
                    </a:p>
                  </a:txBody>
                  <a:tcPr/>
                </a:tc>
                <a:tc>
                  <a:txBody>
                    <a:bodyPr/>
                    <a:lstStyle/>
                    <a:p>
                      <a:pPr algn="r" rtl="1"/>
                      <a:r>
                        <a:rPr lang="fa-IR" sz="1100" dirty="0">
                          <a:cs typeface="B Nazanin" panose="00000400000000000000" pitchFamily="2" charset="-78"/>
                        </a:rPr>
                        <a:t>زمان کمتر</a:t>
                      </a:r>
                      <a:r>
                        <a:rPr lang="fa-IR" sz="1100" baseline="0" dirty="0">
                          <a:cs typeface="B Nazanin" panose="00000400000000000000" pitchFamily="2" charset="-78"/>
                        </a:rPr>
                        <a:t> از </a:t>
                      </a:r>
                      <a:r>
                        <a:rPr lang="en-US" sz="1100" baseline="0" dirty="0">
                          <a:cs typeface="B Nazanin" panose="00000400000000000000" pitchFamily="2" charset="-78"/>
                        </a:rPr>
                        <a:t>HIP</a:t>
                      </a:r>
                      <a:r>
                        <a:rPr lang="fa-IR" sz="1100" baseline="0" dirty="0">
                          <a:cs typeface="B Nazanin" panose="00000400000000000000" pitchFamily="2" charset="-78"/>
                        </a:rPr>
                        <a:t>، نرخ های دمایی بالاتر و محدودیت رشد دانه</a:t>
                      </a:r>
                      <a:endParaRPr lang="fa-IR" sz="1100" dirty="0">
                        <a:cs typeface="B Nazanin" panose="00000400000000000000" pitchFamily="2" charset="-78"/>
                      </a:endParaRPr>
                    </a:p>
                  </a:txBody>
                  <a:tcPr/>
                </a:tc>
                <a:tc>
                  <a:txBody>
                    <a:bodyPr/>
                    <a:lstStyle/>
                    <a:p>
                      <a:pPr algn="r" rtl="1"/>
                      <a:r>
                        <a:rPr lang="fa-IR" sz="1400" dirty="0">
                          <a:cs typeface="B Nazanin" panose="00000400000000000000" pitchFamily="2" charset="-78"/>
                        </a:rPr>
                        <a:t>بالا</a:t>
                      </a:r>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ساده نیست</a:t>
                      </a:r>
                      <a:endParaRPr lang="en-US" sz="1400" dirty="0">
                        <a:cs typeface="B Nazanin" panose="00000400000000000000" pitchFamily="2" charset="-78"/>
                      </a:endParaRPr>
                    </a:p>
                  </a:txBody>
                  <a:tcPr/>
                </a:tc>
                <a:tc>
                  <a:txBody>
                    <a:bodyPr/>
                    <a:lstStyle/>
                    <a:p>
                      <a:pPr algn="r" rtl="1"/>
                      <a:r>
                        <a:rPr lang="en-US" sz="1400" dirty="0">
                          <a:cs typeface="B Nazanin" panose="00000400000000000000" pitchFamily="2" charset="-78"/>
                        </a:rPr>
                        <a:t>SPS</a:t>
                      </a:r>
                    </a:p>
                  </a:txBody>
                  <a:tcPr/>
                </a:tc>
                <a:extLst>
                  <a:ext uri="{0D108BD9-81ED-4DB2-BD59-A6C34878D82A}">
                    <a16:rowId xmlns:a16="http://schemas.microsoft.com/office/drawing/2014/main" val="4003489499"/>
                  </a:ext>
                </a:extLst>
              </a:tr>
              <a:tr h="370840">
                <a:tc>
                  <a:txBody>
                    <a:bodyPr/>
                    <a:lstStyle/>
                    <a:p>
                      <a:pPr algn="r" rtl="1"/>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r>
                        <a:rPr lang="fa-IR" sz="1400" dirty="0">
                          <a:solidFill>
                            <a:srgbClr val="FF0000"/>
                          </a:solidFill>
                          <a:cs typeface="B Nazanin" panose="00000400000000000000" pitchFamily="2" charset="-78"/>
                        </a:rPr>
                        <a:t>متخلخل</a:t>
                      </a:r>
                    </a:p>
                    <a:p>
                      <a:pPr algn="r" rtl="1"/>
                      <a:r>
                        <a:rPr lang="fa-IR" sz="1400" dirty="0">
                          <a:solidFill>
                            <a:srgbClr val="FF0000"/>
                          </a:solidFill>
                          <a:cs typeface="B Nazanin" panose="00000400000000000000" pitchFamily="2" charset="-78"/>
                        </a:rPr>
                        <a:t>%97.5</a:t>
                      </a:r>
                    </a:p>
                    <a:p>
                      <a:pPr algn="r" rtl="1"/>
                      <a:r>
                        <a:rPr lang="fa-IR" sz="1400" dirty="0">
                          <a:cs typeface="B Nazanin" panose="00000400000000000000" pitchFamily="2" charset="-78"/>
                        </a:rPr>
                        <a:t>اندازه دانه </a:t>
                      </a:r>
                      <a:r>
                        <a:rPr lang="en-US" sz="1400" dirty="0" err="1">
                          <a:cs typeface="B Nazanin" panose="00000400000000000000" pitchFamily="2" charset="-78"/>
                        </a:rPr>
                        <a:t>μm</a:t>
                      </a:r>
                      <a:r>
                        <a:rPr lang="fa-IR" sz="1400" dirty="0">
                          <a:cs typeface="B Nazanin" panose="00000400000000000000" pitchFamily="2" charset="-78"/>
                        </a:rPr>
                        <a:t>10-1</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آرگون</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کاهش دمای بیشینه</a:t>
                      </a:r>
                      <a:r>
                        <a:rPr lang="fa-IR" sz="1400" baseline="0" dirty="0">
                          <a:cs typeface="B Nazanin" panose="00000400000000000000" pitchFamily="2" charset="-78"/>
                        </a:rPr>
                        <a:t> به دلیل تمرکز انرژی</a:t>
                      </a:r>
                      <a:endParaRPr lang="en-US" sz="1400" baseline="0" dirty="0">
                        <a:cs typeface="B Nazanin" panose="00000400000000000000" pitchFamily="2" charset="-78"/>
                      </a:endParaRPr>
                    </a:p>
                    <a:p>
                      <a:pPr algn="r" rtl="1"/>
                      <a:r>
                        <a:rPr lang="en-US" sz="1400" dirty="0">
                          <a:cs typeface="B Nazanin" panose="00000400000000000000" pitchFamily="2" charset="-78"/>
                        </a:rPr>
                        <a:t>°C</a:t>
                      </a:r>
                      <a:r>
                        <a:rPr lang="fa-IR" sz="1400" baseline="0" dirty="0">
                          <a:cs typeface="B Nazanin" panose="00000400000000000000" pitchFamily="2" charset="-78"/>
                        </a:rPr>
                        <a:t> 1200</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سیکل حرارتی</a:t>
                      </a:r>
                      <a:r>
                        <a:rPr lang="fa-IR" sz="1400" baseline="0" dirty="0">
                          <a:cs typeface="B Nazanin" panose="00000400000000000000" pitchFamily="2" charset="-78"/>
                        </a:rPr>
                        <a:t> کوتاه</a:t>
                      </a:r>
                      <a:endParaRPr lang="fa-IR"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مناسب</a:t>
                      </a:r>
                    </a:p>
                    <a:p>
                      <a:pPr algn="r" rtl="1"/>
                      <a:r>
                        <a:rPr lang="fa-IR" sz="1400" dirty="0">
                          <a:cs typeface="B Nazanin" panose="00000400000000000000" pitchFamily="2" charset="-78"/>
                        </a:rPr>
                        <a:t>صرفه</a:t>
                      </a:r>
                      <a:r>
                        <a:rPr lang="fa-IR" sz="1400" baseline="0" dirty="0">
                          <a:cs typeface="B Nazanin" panose="00000400000000000000" pitchFamily="2" charset="-78"/>
                        </a:rPr>
                        <a:t> اقتصادی</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محدودیت سنتز نمونه‌های بزرگ به دلیل گرادیان دمایی</a:t>
                      </a:r>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مایکروویو</a:t>
                      </a:r>
                      <a:r>
                        <a:rPr lang="fa-IR" sz="1400" baseline="0" dirty="0">
                          <a:cs typeface="B Nazanin" panose="00000400000000000000" pitchFamily="2" charset="-78"/>
                        </a:rPr>
                        <a:t> (پژوهش‌های کمی انجام شده)</a:t>
                      </a:r>
                      <a:endParaRPr lang="en-US" sz="1400" dirty="0">
                        <a:cs typeface="B Nazanin" panose="00000400000000000000" pitchFamily="2" charset="-78"/>
                      </a:endParaRPr>
                    </a:p>
                  </a:txBody>
                  <a:tcPr/>
                </a:tc>
                <a:extLst>
                  <a:ext uri="{0D108BD9-81ED-4DB2-BD59-A6C34878D82A}">
                    <a16:rowId xmlns:a16="http://schemas.microsoft.com/office/drawing/2014/main" val="247562136"/>
                  </a:ext>
                </a:extLst>
              </a:tr>
              <a:tr h="370840">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پایین، حضور کاربیدها، فلزات واکنش</a:t>
                      </a:r>
                      <a:r>
                        <a:rPr lang="fa-IR" sz="1400" baseline="0" dirty="0">
                          <a:cs typeface="B Nazanin" panose="00000400000000000000" pitchFamily="2" charset="-78"/>
                        </a:rPr>
                        <a:t> نداده و ترکیبات بین فلزی</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%95-90</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آرگون</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دمای</a:t>
                      </a:r>
                      <a:r>
                        <a:rPr lang="fa-IR" sz="1400" baseline="0" dirty="0">
                          <a:cs typeface="B Nazanin" panose="00000400000000000000" pitchFamily="2" charset="-78"/>
                        </a:rPr>
                        <a:t> بالا</a:t>
                      </a:r>
                    </a:p>
                    <a:p>
                      <a:pPr algn="r" rtl="1"/>
                      <a:r>
                        <a:rPr lang="fa-IR" sz="1400" baseline="0" dirty="0">
                          <a:cs typeface="B Nazanin" panose="00000400000000000000" pitchFamily="2" charset="-78"/>
                        </a:rPr>
                        <a:t>بستگی به فلز پرکننده متفاوت است. 500، 1000، 1500، 1600، 1200 و 1400 در مقاله </a:t>
                      </a:r>
                      <a:r>
                        <a:rPr lang="en-US" sz="1400" baseline="0" dirty="0">
                          <a:cs typeface="B Nazanin" panose="00000400000000000000" pitchFamily="2" charset="-78"/>
                        </a:rPr>
                        <a:t>processing ..</a:t>
                      </a:r>
                      <a:r>
                        <a:rPr lang="fa-IR" sz="1400" baseline="0" dirty="0">
                          <a:cs typeface="B Nazanin" panose="00000400000000000000" pitchFamily="2" charset="-78"/>
                        </a:rPr>
                        <a:t> آمده</a:t>
                      </a:r>
                      <a:endParaRPr lang="en-US" sz="1400" dirty="0">
                        <a:cs typeface="B Nazanin" panose="00000400000000000000" pitchFamily="2" charset="-78"/>
                      </a:endParaRPr>
                    </a:p>
                  </a:txBody>
                  <a:tcPr/>
                </a:tc>
                <a:tc>
                  <a:txBody>
                    <a:bodyPr/>
                    <a:lstStyle/>
                    <a:p>
                      <a:pPr algn="r" rtl="1"/>
                      <a:endParaRPr lang="fa-IR"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تراوش مذاب واکنشگر</a:t>
                      </a:r>
                      <a:endParaRPr lang="en-US" sz="1400" dirty="0">
                        <a:cs typeface="B Nazanin" panose="00000400000000000000" pitchFamily="2" charset="-78"/>
                      </a:endParaRPr>
                    </a:p>
                  </a:txBody>
                  <a:tcPr/>
                </a:tc>
                <a:extLst>
                  <a:ext uri="{0D108BD9-81ED-4DB2-BD59-A6C34878D82A}">
                    <a16:rowId xmlns:a16="http://schemas.microsoft.com/office/drawing/2014/main" val="460085752"/>
                  </a:ext>
                </a:extLst>
              </a:tr>
              <a:tr h="370840">
                <a:tc>
                  <a:txBody>
                    <a:bodyPr/>
                    <a:lstStyle/>
                    <a:p>
                      <a:pPr algn="r" rtl="1"/>
                      <a:endParaRPr lang="en-US" sz="1400" dirty="0">
                        <a:cs typeface="B Nazanin" panose="00000400000000000000" pitchFamily="2" charset="-78"/>
                      </a:endParaRPr>
                    </a:p>
                  </a:txBody>
                  <a:tcPr/>
                </a:tc>
                <a:tc>
                  <a:txBody>
                    <a:bodyPr/>
                    <a:lstStyle/>
                    <a:p>
                      <a:pPr algn="r" rtl="1"/>
                      <a:r>
                        <a:rPr lang="fa-IR" sz="1400" dirty="0">
                          <a:solidFill>
                            <a:srgbClr val="FF0000"/>
                          </a:solidFill>
                          <a:cs typeface="B Nazanin" panose="00000400000000000000" pitchFamily="2" charset="-78"/>
                        </a:rPr>
                        <a:t>بالا (بیشتر از %95)</a:t>
                      </a:r>
                      <a:endParaRPr lang="en-US" sz="1400" dirty="0">
                        <a:solidFill>
                          <a:srgbClr val="FF0000"/>
                        </a:solidFill>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آرگون</a:t>
                      </a:r>
                      <a:endParaRPr lang="en-US" sz="1400" dirty="0">
                        <a:cs typeface="B Nazanin" panose="00000400000000000000" pitchFamily="2" charset="-78"/>
                      </a:endParaRPr>
                    </a:p>
                  </a:txBody>
                  <a:tcPr/>
                </a:tc>
                <a:tc>
                  <a:txBody>
                    <a:bodyPr/>
                    <a:lstStyle/>
                    <a:p>
                      <a:pPr marL="0" marR="0" indent="0" algn="r" defTabSz="457200" rtl="1" eaLnBrk="1" fontAlgn="auto" latinLnBrk="0" hangingPunct="1">
                        <a:lnSpc>
                          <a:spcPct val="100000"/>
                        </a:lnSpc>
                        <a:spcBef>
                          <a:spcPts val="0"/>
                        </a:spcBef>
                        <a:spcAft>
                          <a:spcPts val="0"/>
                        </a:spcAft>
                        <a:buClrTx/>
                        <a:buSzTx/>
                        <a:buFontTx/>
                        <a:buNone/>
                        <a:tabLst/>
                        <a:defRPr/>
                      </a:pPr>
                      <a:r>
                        <a:rPr lang="en-US" sz="1400" dirty="0">
                          <a:cs typeface="B Nazanin" panose="00000400000000000000" pitchFamily="2" charset="-78"/>
                        </a:rPr>
                        <a:t>°C</a:t>
                      </a:r>
                      <a:r>
                        <a:rPr lang="fa-IR" sz="1400" baseline="0" dirty="0">
                          <a:cs typeface="B Nazanin" panose="00000400000000000000" pitchFamily="2" charset="-78"/>
                        </a:rPr>
                        <a:t> 1300-700</a:t>
                      </a:r>
                      <a:endParaRPr lang="en-US" sz="1400" dirty="0">
                        <a:cs typeface="B Nazanin" panose="00000400000000000000" pitchFamily="2" charset="-78"/>
                      </a:endParaRPr>
                    </a:p>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1 ساعت</a:t>
                      </a:r>
                    </a:p>
                  </a:txBody>
                  <a:tcPr/>
                </a:tc>
                <a:tc>
                  <a:txBody>
                    <a:bodyPr/>
                    <a:lstStyle/>
                    <a:p>
                      <a:pPr algn="r" rtl="1"/>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ساده</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نمک مذاب</a:t>
                      </a:r>
                      <a:endParaRPr lang="en-US" sz="1400" dirty="0">
                        <a:cs typeface="B Nazanin" panose="00000400000000000000" pitchFamily="2" charset="-78"/>
                      </a:endParaRPr>
                    </a:p>
                  </a:txBody>
                  <a:tcPr/>
                </a:tc>
                <a:extLst>
                  <a:ext uri="{0D108BD9-81ED-4DB2-BD59-A6C34878D82A}">
                    <a16:rowId xmlns:a16="http://schemas.microsoft.com/office/drawing/2014/main" val="3005970904"/>
                  </a:ext>
                </a:extLst>
              </a:tr>
              <a:tr h="370840">
                <a:tc>
                  <a:txBody>
                    <a:bodyPr/>
                    <a:lstStyle/>
                    <a:p>
                      <a:pPr algn="r" rtl="1"/>
                      <a:r>
                        <a:rPr lang="fa-IR" sz="1400" dirty="0">
                          <a:solidFill>
                            <a:schemeClr val="tx1"/>
                          </a:solidFill>
                          <a:cs typeface="B Nazanin" panose="00000400000000000000" pitchFamily="2" charset="-78"/>
                        </a:rPr>
                        <a:t>ندارد. </a:t>
                      </a:r>
                      <a:r>
                        <a:rPr lang="en-US" sz="700" baseline="0" dirty="0"/>
                        <a:t>[</a:t>
                      </a:r>
                      <a:r>
                        <a:rPr lang="en-US" sz="700" dirty="0"/>
                        <a:t>Molten salt shielded synthesis of oxidation prone materials in air</a:t>
                      </a:r>
                      <a:r>
                        <a:rPr lang="en-US" sz="700" baseline="0" dirty="0"/>
                        <a:t>]</a:t>
                      </a:r>
                      <a:endParaRPr lang="en-US" sz="700" dirty="0">
                        <a:solidFill>
                          <a:schemeClr val="tx1"/>
                        </a:solidFill>
                        <a:cs typeface="B Nazanin" panose="00000400000000000000" pitchFamily="2" charset="-78"/>
                      </a:endParaRPr>
                    </a:p>
                  </a:txBody>
                  <a:tcPr/>
                </a:tc>
                <a:tc>
                  <a:txBody>
                    <a:bodyPr/>
                    <a:lstStyle/>
                    <a:p>
                      <a:pPr algn="r" rtl="1"/>
                      <a:r>
                        <a:rPr lang="fa-IR" sz="1400" dirty="0">
                          <a:cs typeface="B Nazanin" panose="00000400000000000000" pitchFamily="2" charset="-78"/>
                        </a:rPr>
                        <a:t>بالا</a:t>
                      </a:r>
                      <a:endParaRPr lang="en-US" sz="1400" dirty="0">
                        <a:cs typeface="B Nazanin" panose="00000400000000000000" pitchFamily="2" charset="-78"/>
                      </a:endParaRPr>
                    </a:p>
                  </a:txBody>
                  <a:tcPr/>
                </a:tc>
                <a:tc>
                  <a:txBody>
                    <a:bodyPr/>
                    <a:lstStyle/>
                    <a:p>
                      <a:pPr algn="r" rtl="1"/>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هوا</a:t>
                      </a:r>
                      <a:endParaRPr lang="en-US" sz="1400" dirty="0">
                        <a:cs typeface="B Nazanin" panose="00000400000000000000" pitchFamily="2" charset="-78"/>
                      </a:endParaRPr>
                    </a:p>
                  </a:txBody>
                  <a:tcPr/>
                </a:tc>
                <a:tc>
                  <a:txBody>
                    <a:bodyPr/>
                    <a:lstStyle/>
                    <a:p>
                      <a:pPr marL="0" marR="0" indent="0" algn="r" defTabSz="457200" rtl="1" eaLnBrk="1" fontAlgn="auto" latinLnBrk="0" hangingPunct="1">
                        <a:lnSpc>
                          <a:spcPct val="100000"/>
                        </a:lnSpc>
                        <a:spcBef>
                          <a:spcPts val="0"/>
                        </a:spcBef>
                        <a:spcAft>
                          <a:spcPts val="0"/>
                        </a:spcAft>
                        <a:buClrTx/>
                        <a:buSzTx/>
                        <a:buFontTx/>
                        <a:buNone/>
                        <a:tabLst/>
                        <a:defRPr/>
                      </a:pPr>
                      <a:r>
                        <a:rPr lang="en-US" sz="1400" dirty="0">
                          <a:cs typeface="B Nazanin" panose="00000400000000000000" pitchFamily="2" charset="-78"/>
                        </a:rPr>
                        <a:t>°C</a:t>
                      </a:r>
                      <a:r>
                        <a:rPr lang="fa-IR" sz="1400" baseline="0" dirty="0">
                          <a:cs typeface="B Nazanin" panose="00000400000000000000" pitchFamily="2" charset="-78"/>
                        </a:rPr>
                        <a:t> 1300</a:t>
                      </a:r>
                      <a:endParaRPr lang="en-US" sz="1400" dirty="0">
                        <a:cs typeface="B Nazanin" panose="00000400000000000000" pitchFamily="2" charset="-78"/>
                      </a:endParaRPr>
                    </a:p>
                    <a:p>
                      <a:pPr algn="r" rtl="1"/>
                      <a:r>
                        <a:rPr lang="fa-IR" sz="1400" dirty="0">
                          <a:cs typeface="B Nazanin" panose="00000400000000000000" pitchFamily="2" charset="-78"/>
                        </a:rPr>
                        <a:t>برای فازهای مختلف متفاوته</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زمان زیاد نیست</a:t>
                      </a:r>
                    </a:p>
                  </a:txBody>
                  <a:tcPr/>
                </a:tc>
                <a:tc>
                  <a:txBody>
                    <a:bodyPr/>
                    <a:lstStyle/>
                    <a:p>
                      <a:pPr algn="r" rtl="1"/>
                      <a:r>
                        <a:rPr lang="fa-IR" sz="1400" dirty="0">
                          <a:cs typeface="B Nazanin" panose="00000400000000000000" pitchFamily="2" charset="-78"/>
                        </a:rPr>
                        <a:t>کاهش هزینه به دلیل عدم نیاز به</a:t>
                      </a:r>
                      <a:r>
                        <a:rPr lang="fa-IR" sz="1400" baseline="0" dirty="0">
                          <a:cs typeface="B Nazanin" panose="00000400000000000000" pitchFamily="2" charset="-78"/>
                        </a:rPr>
                        <a:t> اتمفر محافظ</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مقیاس‌پذیر</a:t>
                      </a:r>
                      <a:endParaRPr lang="en-US" sz="1400" dirty="0">
                        <a:cs typeface="B Nazanin" panose="00000400000000000000" pitchFamily="2" charset="-78"/>
                      </a:endParaRPr>
                    </a:p>
                  </a:txBody>
                  <a:tcPr/>
                </a:tc>
                <a:tc>
                  <a:txBody>
                    <a:bodyPr/>
                    <a:lstStyle/>
                    <a:p>
                      <a:pPr algn="r" rtl="1"/>
                      <a:r>
                        <a:rPr lang="fa-IR" sz="1400" dirty="0">
                          <a:cs typeface="B Nazanin" panose="00000400000000000000" pitchFamily="2" charset="-78"/>
                        </a:rPr>
                        <a:t>آسان</a:t>
                      </a:r>
                      <a:endParaRPr lang="en-US" sz="1400" dirty="0">
                        <a:cs typeface="B Nazanin" panose="00000400000000000000" pitchFamily="2" charset="-78"/>
                      </a:endParaRPr>
                    </a:p>
                  </a:txBody>
                  <a:tcPr/>
                </a:tc>
                <a:tc>
                  <a:txBody>
                    <a:bodyPr/>
                    <a:lstStyle/>
                    <a:p>
                      <a:pPr algn="r" rtl="1"/>
                      <a:r>
                        <a:rPr lang="en-US" sz="1400" dirty="0">
                          <a:cs typeface="B Nazanin" panose="00000400000000000000" pitchFamily="2" charset="-78"/>
                        </a:rPr>
                        <a:t>MS3</a:t>
                      </a:r>
                    </a:p>
                  </a:txBody>
                  <a:tcPr/>
                </a:tc>
                <a:extLst>
                  <a:ext uri="{0D108BD9-81ED-4DB2-BD59-A6C34878D82A}">
                    <a16:rowId xmlns:a16="http://schemas.microsoft.com/office/drawing/2014/main" val="3887898920"/>
                  </a:ext>
                </a:extLst>
              </a:tr>
            </a:tbl>
          </a:graphicData>
        </a:graphic>
      </p:graphicFrame>
      <p:sp>
        <p:nvSpPr>
          <p:cNvPr id="4" name="Slide Number Placeholder 3"/>
          <p:cNvSpPr>
            <a:spLocks noGrp="1"/>
          </p:cNvSpPr>
          <p:nvPr>
            <p:ph type="sldNum" sz="quarter" idx="12"/>
          </p:nvPr>
        </p:nvSpPr>
        <p:spPr/>
        <p:txBody>
          <a:bodyPr/>
          <a:lstStyle/>
          <a:p>
            <a:fld id="{14F685E2-D94B-4750-8AA8-3468F1BF9AA0}" type="slidenum">
              <a:rPr lang="fa-IR" smtClean="0"/>
              <a:pPr/>
              <a:t>6</a:t>
            </a:fld>
            <a:endParaRPr lang="fa-IR" dirty="0"/>
          </a:p>
        </p:txBody>
      </p:sp>
    </p:spTree>
    <p:extLst>
      <p:ext uri="{BB962C8B-B14F-4D97-AF65-F5344CB8AC3E}">
        <p14:creationId xmlns:p14="http://schemas.microsoft.com/office/powerpoint/2010/main" val="30034912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624110"/>
            <a:ext cx="9873108" cy="860674"/>
          </a:xfrm>
        </p:spPr>
        <p:txBody>
          <a:bodyPr>
            <a:noAutofit/>
          </a:bodyPr>
          <a:lstStyle/>
          <a:p>
            <a:pPr algn="just" rtl="0"/>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Nanoscale Chemical Imaging of </a:t>
            </a:r>
            <a:r>
              <a:rPr lang="en-US" sz="2400" b="1" dirty="0" err="1">
                <a:solidFill>
                  <a:schemeClr val="accent1">
                    <a:lumMod val="60000"/>
                    <a:lumOff val="40000"/>
                  </a:schemeClr>
                </a:solidFill>
                <a:latin typeface="Times New Roman" panose="02020603050405020304" pitchFamily="18" charset="0"/>
                <a:cs typeface="Times New Roman" panose="02020603050405020304" pitchFamily="18" charset="0"/>
              </a:rPr>
              <a:t>MXene</a:t>
            </a:r>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 Electrochemical Storage by Operando Scanning X-ray Microscopy</a:t>
            </a:r>
          </a:p>
        </p:txBody>
      </p:sp>
      <p:sp>
        <p:nvSpPr>
          <p:cNvPr id="4" name="Slide Number Placeholder 3"/>
          <p:cNvSpPr>
            <a:spLocks noGrp="1"/>
          </p:cNvSpPr>
          <p:nvPr>
            <p:ph type="sldNum" sz="quarter" idx="12"/>
          </p:nvPr>
        </p:nvSpPr>
        <p:spPr/>
        <p:txBody>
          <a:bodyPr/>
          <a:lstStyle/>
          <a:p>
            <a:fld id="{14F685E2-D94B-4750-8AA8-3468F1BF9AA0}" type="slidenum">
              <a:rPr lang="fa-IR" smtClean="0"/>
              <a:pPr/>
              <a:t>60</a:t>
            </a:fld>
            <a:endParaRPr lang="fa-IR" dirty="0"/>
          </a:p>
        </p:txBody>
      </p:sp>
      <p:grpSp>
        <p:nvGrpSpPr>
          <p:cNvPr id="5" name="Group 4"/>
          <p:cNvGrpSpPr/>
          <p:nvPr/>
        </p:nvGrpSpPr>
        <p:grpSpPr>
          <a:xfrm>
            <a:off x="892071" y="2701196"/>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4" y="3025872"/>
                <a:ext cx="1656184" cy="486603"/>
              </a:xfrm>
              <a:prstGeom prst="rect">
                <a:avLst/>
              </a:prstGeom>
              <a:noFill/>
            </p:spPr>
            <p:txBody>
              <a:bodyPr wrap="square" rtlCol="0">
                <a:spAutoFit/>
              </a:bodyPr>
              <a:lstStyle/>
              <a:p>
                <a:pPr algn="ctr" rtl="0"/>
                <a:r>
                  <a:rPr lang="en-US" b="1" dirty="0"/>
                  <a:t>01/02/2021</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486427"/>
              </a:xfrm>
              <a:prstGeom prst="rect">
                <a:avLst/>
              </a:prstGeom>
              <a:noFill/>
            </p:spPr>
            <p:txBody>
              <a:bodyPr wrap="square" rtlCol="0">
                <a:spAutoFit/>
              </a:bodyPr>
              <a:lstStyle/>
              <a:p>
                <a:pPr algn="ctr" rtl="0"/>
                <a:r>
                  <a:rPr lang="en-US" b="1" dirty="0"/>
                  <a:t>31/01/2026</a:t>
                </a:r>
              </a:p>
            </p:txBody>
          </p:sp>
        </p:grpSp>
      </p:grpSp>
      <p:graphicFrame>
        <p:nvGraphicFramePr>
          <p:cNvPr id="19" name="Diagram 18"/>
          <p:cNvGraphicFramePr/>
          <p:nvPr>
            <p:extLst>
              <p:ext uri="{D42A27DB-BD31-4B8C-83A1-F6EECF244321}">
                <p14:modId xmlns:p14="http://schemas.microsoft.com/office/powerpoint/2010/main" val="2163254418"/>
              </p:ext>
            </p:extLst>
          </p:nvPr>
        </p:nvGraphicFramePr>
        <p:xfrm>
          <a:off x="7896200" y="2054212"/>
          <a:ext cx="3903999" cy="422472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TextBox 14"/>
          <p:cNvSpPr txBox="1"/>
          <p:nvPr/>
        </p:nvSpPr>
        <p:spPr>
          <a:xfrm>
            <a:off x="1311579" y="1988840"/>
            <a:ext cx="2264141"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a:t>NANOMXM</a:t>
            </a:r>
          </a:p>
        </p:txBody>
      </p:sp>
      <p:pic>
        <p:nvPicPr>
          <p:cNvPr id="25" name="Content Placeholder 8"/>
          <p:cNvPicPr>
            <a:picLocks noGrp="1" noChangeAspect="1"/>
          </p:cNvPicPr>
          <p:nvPr>
            <p:ph idx="1"/>
          </p:nvPr>
        </p:nvPicPr>
        <p:blipFill>
          <a:blip r:embed="rId10" cstate="print">
            <a:extLst>
              <a:ext uri="{BEBA8EAE-BF5A-486C-A8C5-ECC9F3942E4B}">
                <a14:imgProps xmlns:a14="http://schemas.microsoft.com/office/drawing/2010/main">
                  <a14:imgLayer r:embed="rId11">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983432" y="4293096"/>
            <a:ext cx="2304256" cy="2304256"/>
          </a:xfrm>
        </p:spPr>
      </p:pic>
      <p:sp>
        <p:nvSpPr>
          <p:cNvPr id="26" name="TextBox 25"/>
          <p:cNvSpPr txBox="1"/>
          <p:nvPr/>
        </p:nvSpPr>
        <p:spPr>
          <a:xfrm>
            <a:off x="1919536" y="4653136"/>
            <a:ext cx="1226453" cy="40011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r>
              <a:rPr lang="en-US" sz="2000" b="1" dirty="0">
                <a:latin typeface="Times New Roman" panose="02020603050405020304" pitchFamily="18" charset="0"/>
                <a:cs typeface="Times New Roman" panose="02020603050405020304" pitchFamily="18" charset="0"/>
              </a:rPr>
              <a:t>1,500,000</a:t>
            </a:r>
          </a:p>
        </p:txBody>
      </p:sp>
      <p:pic>
        <p:nvPicPr>
          <p:cNvPr id="3" name="Picture 2"/>
          <p:cNvPicPr>
            <a:picLocks noChangeAspect="1"/>
          </p:cNvPicPr>
          <p:nvPr/>
        </p:nvPicPr>
        <p:blipFill rotWithShape="1">
          <a:blip r:embed="rId12" cstate="print">
            <a:extLst>
              <a:ext uri="{28A0092B-C50C-407E-A947-70E740481C1C}">
                <a14:useLocalDpi xmlns:a14="http://schemas.microsoft.com/office/drawing/2010/main" val="0"/>
              </a:ext>
            </a:extLst>
          </a:blip>
          <a:srcRect l="16069"/>
          <a:stretch/>
        </p:blipFill>
        <p:spPr>
          <a:xfrm>
            <a:off x="4348190" y="4293096"/>
            <a:ext cx="3650786" cy="21471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 name="Pictur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987406" y="2916946"/>
            <a:ext cx="2372351" cy="1271580"/>
          </a:xfrm>
          <a:prstGeom prst="rect">
            <a:avLst/>
          </a:prstGeom>
        </p:spPr>
      </p:pic>
      <p:pic>
        <p:nvPicPr>
          <p:cNvPr id="21" name="Picture 2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553986" y="2133921"/>
            <a:ext cx="1260463" cy="756278"/>
          </a:xfrm>
          <a:prstGeom prst="rect">
            <a:avLst/>
          </a:prstGeom>
        </p:spPr>
      </p:pic>
    </p:spTree>
    <p:extLst>
      <p:ext uri="{BB962C8B-B14F-4D97-AF65-F5344CB8AC3E}">
        <p14:creationId xmlns:p14="http://schemas.microsoft.com/office/powerpoint/2010/main" val="10502740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624110"/>
            <a:ext cx="9873108" cy="860674"/>
          </a:xfrm>
        </p:spPr>
        <p:txBody>
          <a:bodyPr>
            <a:noAutofit/>
          </a:bodyPr>
          <a:lstStyle/>
          <a:p>
            <a:pPr algn="just" rtl="0"/>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Nanoscale Chemical Imaging of </a:t>
            </a:r>
            <a:r>
              <a:rPr lang="en-US" sz="2400" b="1" dirty="0" err="1">
                <a:solidFill>
                  <a:schemeClr val="accent1">
                    <a:lumMod val="60000"/>
                    <a:lumOff val="40000"/>
                  </a:schemeClr>
                </a:solidFill>
                <a:latin typeface="Times New Roman" panose="02020603050405020304" pitchFamily="18" charset="0"/>
                <a:cs typeface="Times New Roman" panose="02020603050405020304" pitchFamily="18" charset="0"/>
              </a:rPr>
              <a:t>MXene</a:t>
            </a:r>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 Electrochemical Storage by Operando Scanning X-ray Microscopy</a:t>
            </a:r>
          </a:p>
        </p:txBody>
      </p:sp>
      <p:sp>
        <p:nvSpPr>
          <p:cNvPr id="4" name="Slide Number Placeholder 3"/>
          <p:cNvSpPr>
            <a:spLocks noGrp="1"/>
          </p:cNvSpPr>
          <p:nvPr>
            <p:ph type="sldNum" sz="quarter" idx="12"/>
          </p:nvPr>
        </p:nvSpPr>
        <p:spPr/>
        <p:txBody>
          <a:bodyPr/>
          <a:lstStyle/>
          <a:p>
            <a:fld id="{14F685E2-D94B-4750-8AA8-3468F1BF9AA0}" type="slidenum">
              <a:rPr lang="fa-IR" smtClean="0"/>
              <a:pPr/>
              <a:t>61</a:t>
            </a:fld>
            <a:endParaRPr lang="fa-IR" dirty="0"/>
          </a:p>
        </p:txBody>
      </p:sp>
      <p:grpSp>
        <p:nvGrpSpPr>
          <p:cNvPr id="5" name="Group 4"/>
          <p:cNvGrpSpPr/>
          <p:nvPr/>
        </p:nvGrpSpPr>
        <p:grpSpPr>
          <a:xfrm>
            <a:off x="767408" y="2485172"/>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4" y="3025872"/>
                <a:ext cx="1656184" cy="486603"/>
              </a:xfrm>
              <a:prstGeom prst="rect">
                <a:avLst/>
              </a:prstGeom>
              <a:noFill/>
            </p:spPr>
            <p:txBody>
              <a:bodyPr wrap="square" rtlCol="0">
                <a:spAutoFit/>
              </a:bodyPr>
              <a:lstStyle/>
              <a:p>
                <a:pPr algn="ctr" rtl="0"/>
                <a:r>
                  <a:rPr lang="en-US" b="1" dirty="0"/>
                  <a:t>01/02/2021</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486427"/>
              </a:xfrm>
              <a:prstGeom prst="rect">
                <a:avLst/>
              </a:prstGeom>
              <a:noFill/>
            </p:spPr>
            <p:txBody>
              <a:bodyPr wrap="square" rtlCol="0">
                <a:spAutoFit/>
              </a:bodyPr>
              <a:lstStyle/>
              <a:p>
                <a:pPr algn="ctr" rtl="0"/>
                <a:r>
                  <a:rPr lang="en-US" b="1" dirty="0"/>
                  <a:t>31/01/2026</a:t>
                </a:r>
              </a:p>
            </p:txBody>
          </p:sp>
        </p:grpSp>
      </p:grpSp>
      <p:sp>
        <p:nvSpPr>
          <p:cNvPr id="15" name="TextBox 14"/>
          <p:cNvSpPr txBox="1"/>
          <p:nvPr/>
        </p:nvSpPr>
        <p:spPr>
          <a:xfrm>
            <a:off x="1186916" y="1772816"/>
            <a:ext cx="2264141"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a:t>NANOMXM</a:t>
            </a:r>
          </a:p>
        </p:txBody>
      </p:sp>
      <p:pic>
        <p:nvPicPr>
          <p:cNvPr id="25" name="Content Placeholder 8"/>
          <p:cNvPicPr>
            <a:picLocks noGrp="1" noChangeAspect="1"/>
          </p:cNvPicPr>
          <p:nvPr>
            <p:ph idx="1"/>
          </p:nvPr>
        </p:nvPicPr>
        <p:blipFill>
          <a:blip r:embed="rId5" cstate="print">
            <a:extLst>
              <a:ext uri="{BEBA8EAE-BF5A-486C-A8C5-ECC9F3942E4B}">
                <a14:imgProps xmlns:a14="http://schemas.microsoft.com/office/drawing/2010/main">
                  <a14:imgLayer r:embed="rId6">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695400" y="4149080"/>
            <a:ext cx="2304256" cy="2304256"/>
          </a:xfrm>
        </p:spPr>
      </p:pic>
      <p:sp>
        <p:nvSpPr>
          <p:cNvPr id="26" name="TextBox 25"/>
          <p:cNvSpPr txBox="1"/>
          <p:nvPr/>
        </p:nvSpPr>
        <p:spPr>
          <a:xfrm>
            <a:off x="1631504" y="4509120"/>
            <a:ext cx="1226453" cy="40011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r>
              <a:rPr lang="en-US" sz="2000" b="1" dirty="0">
                <a:latin typeface="Times New Roman" panose="02020603050405020304" pitchFamily="18" charset="0"/>
                <a:cs typeface="Times New Roman" panose="02020603050405020304" pitchFamily="18" charset="0"/>
              </a:rPr>
              <a:t>1,500,000</a:t>
            </a:r>
          </a:p>
        </p:txBody>
      </p:sp>
      <p:grpSp>
        <p:nvGrpSpPr>
          <p:cNvPr id="9" name="Group 8"/>
          <p:cNvGrpSpPr/>
          <p:nvPr/>
        </p:nvGrpSpPr>
        <p:grpSpPr>
          <a:xfrm>
            <a:off x="3719736" y="2133921"/>
            <a:ext cx="3650786" cy="4306370"/>
            <a:chOff x="4348190" y="2133921"/>
            <a:chExt cx="3650786" cy="4306370"/>
          </a:xfrm>
        </p:grpSpPr>
        <p:pic>
          <p:nvPicPr>
            <p:cNvPr id="3" name="Picture 2"/>
            <p:cNvPicPr>
              <a:picLocks noChangeAspect="1"/>
            </p:cNvPicPr>
            <p:nvPr/>
          </p:nvPicPr>
          <p:blipFill rotWithShape="1">
            <a:blip r:embed="rId7" cstate="print">
              <a:extLst>
                <a:ext uri="{28A0092B-C50C-407E-A947-70E740481C1C}">
                  <a14:useLocalDpi xmlns:a14="http://schemas.microsoft.com/office/drawing/2010/main" val="0"/>
                </a:ext>
              </a:extLst>
            </a:blip>
            <a:srcRect l="16069"/>
            <a:stretch/>
          </p:blipFill>
          <p:spPr>
            <a:xfrm>
              <a:off x="4348190" y="4293096"/>
              <a:ext cx="3650786" cy="21471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 name="Picture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87406" y="2916946"/>
              <a:ext cx="2372351" cy="1271580"/>
            </a:xfrm>
            <a:prstGeom prst="rect">
              <a:avLst/>
            </a:prstGeom>
          </p:spPr>
        </p:pic>
        <p:pic>
          <p:nvPicPr>
            <p:cNvPr id="21" name="Picture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53986" y="2133921"/>
              <a:ext cx="1260463" cy="756278"/>
            </a:xfrm>
            <a:prstGeom prst="rect">
              <a:avLst/>
            </a:prstGeom>
          </p:spPr>
        </p:pic>
      </p:grpSp>
      <p:graphicFrame>
        <p:nvGraphicFramePr>
          <p:cNvPr id="20" name="Diagram 19"/>
          <p:cNvGraphicFramePr/>
          <p:nvPr>
            <p:extLst>
              <p:ext uri="{D42A27DB-BD31-4B8C-83A1-F6EECF244321}">
                <p14:modId xmlns:p14="http://schemas.microsoft.com/office/powerpoint/2010/main" val="1532585722"/>
              </p:ext>
            </p:extLst>
          </p:nvPr>
        </p:nvGraphicFramePr>
        <p:xfrm>
          <a:off x="7550349" y="1778111"/>
          <a:ext cx="4108973" cy="4711647"/>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16187482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3" y="692696"/>
            <a:ext cx="9873108" cy="860674"/>
          </a:xfrm>
        </p:spPr>
        <p:txBody>
          <a:bodyPr>
            <a:noAutofit/>
          </a:bodyPr>
          <a:lstStyle/>
          <a:p>
            <a:pPr algn="just" rtl="0"/>
            <a:r>
              <a:rPr lang="en-US" sz="3200" b="1" dirty="0">
                <a:solidFill>
                  <a:schemeClr val="accent1">
                    <a:lumMod val="60000"/>
                    <a:lumOff val="40000"/>
                  </a:schemeClr>
                </a:solidFill>
                <a:latin typeface="Times New Roman" panose="02020603050405020304" pitchFamily="18" charset="0"/>
                <a:cs typeface="Times New Roman" panose="02020603050405020304" pitchFamily="18" charset="0"/>
              </a:rPr>
              <a:t>3D architectures of </a:t>
            </a:r>
            <a:r>
              <a:rPr lang="en-US" sz="3200" b="1" dirty="0" err="1">
                <a:solidFill>
                  <a:schemeClr val="accent1">
                    <a:lumMod val="60000"/>
                    <a:lumOff val="40000"/>
                  </a:schemeClr>
                </a:solidFill>
                <a:latin typeface="Times New Roman" panose="02020603050405020304" pitchFamily="18" charset="0"/>
                <a:cs typeface="Times New Roman" panose="02020603050405020304" pitchFamily="18" charset="0"/>
              </a:rPr>
              <a:t>Mxenes</a:t>
            </a:r>
            <a:r>
              <a:rPr lang="en-US" sz="3200" b="1" dirty="0">
                <a:solidFill>
                  <a:schemeClr val="accent1">
                    <a:lumMod val="60000"/>
                    <a:lumOff val="40000"/>
                  </a:schemeClr>
                </a:solidFill>
                <a:latin typeface="Times New Roman" panose="02020603050405020304" pitchFamily="18" charset="0"/>
                <a:cs typeface="Times New Roman" panose="02020603050405020304" pitchFamily="18" charset="0"/>
              </a:rPr>
              <a:t> for Terahertz Applications</a:t>
            </a:r>
          </a:p>
        </p:txBody>
      </p:sp>
      <p:sp>
        <p:nvSpPr>
          <p:cNvPr id="4" name="Slide Number Placeholder 3"/>
          <p:cNvSpPr>
            <a:spLocks noGrp="1"/>
          </p:cNvSpPr>
          <p:nvPr>
            <p:ph type="sldNum" sz="quarter" idx="12"/>
          </p:nvPr>
        </p:nvSpPr>
        <p:spPr/>
        <p:txBody>
          <a:bodyPr/>
          <a:lstStyle/>
          <a:p>
            <a:fld id="{14F685E2-D94B-4750-8AA8-3468F1BF9AA0}" type="slidenum">
              <a:rPr lang="fa-IR" smtClean="0"/>
              <a:pPr/>
              <a:t>62</a:t>
            </a:fld>
            <a:endParaRPr lang="fa-IR" dirty="0"/>
          </a:p>
        </p:txBody>
      </p:sp>
      <p:grpSp>
        <p:nvGrpSpPr>
          <p:cNvPr id="5" name="Group 4"/>
          <p:cNvGrpSpPr/>
          <p:nvPr/>
        </p:nvGrpSpPr>
        <p:grpSpPr>
          <a:xfrm>
            <a:off x="892071" y="2701196"/>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4" y="3025872"/>
                <a:ext cx="1656184" cy="486603"/>
              </a:xfrm>
              <a:prstGeom prst="rect">
                <a:avLst/>
              </a:prstGeom>
              <a:noFill/>
            </p:spPr>
            <p:txBody>
              <a:bodyPr wrap="square" rtlCol="0">
                <a:spAutoFit/>
              </a:bodyPr>
              <a:lstStyle/>
              <a:p>
                <a:pPr algn="ctr" rtl="0"/>
                <a:r>
                  <a:rPr lang="en-US" b="1" dirty="0"/>
                  <a:t>01/10/2021</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486427"/>
              </a:xfrm>
              <a:prstGeom prst="rect">
                <a:avLst/>
              </a:prstGeom>
              <a:noFill/>
            </p:spPr>
            <p:txBody>
              <a:bodyPr wrap="square" rtlCol="0">
                <a:spAutoFit/>
              </a:bodyPr>
              <a:lstStyle/>
              <a:p>
                <a:pPr algn="ctr" rtl="0"/>
                <a:r>
                  <a:rPr lang="en-US" b="1" dirty="0"/>
                  <a:t>30/09/2021</a:t>
                </a:r>
              </a:p>
            </p:txBody>
          </p:sp>
        </p:grpSp>
      </p:grpSp>
      <p:graphicFrame>
        <p:nvGraphicFramePr>
          <p:cNvPr id="19" name="Diagram 18"/>
          <p:cNvGraphicFramePr/>
          <p:nvPr>
            <p:extLst>
              <p:ext uri="{D42A27DB-BD31-4B8C-83A1-F6EECF244321}">
                <p14:modId xmlns:p14="http://schemas.microsoft.com/office/powerpoint/2010/main" val="4010466702"/>
              </p:ext>
            </p:extLst>
          </p:nvPr>
        </p:nvGraphicFramePr>
        <p:xfrm>
          <a:off x="7824192" y="2133600"/>
          <a:ext cx="3903999" cy="422472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TextBox 14"/>
          <p:cNvSpPr txBox="1"/>
          <p:nvPr/>
        </p:nvSpPr>
        <p:spPr>
          <a:xfrm>
            <a:off x="1205211" y="2007604"/>
            <a:ext cx="2408157"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a:t>3D-AM-TERA</a:t>
            </a:r>
          </a:p>
        </p:txBody>
      </p:sp>
      <p:pic>
        <p:nvPicPr>
          <p:cNvPr id="25" name="Content Placeholder 8"/>
          <p:cNvPicPr>
            <a:picLocks noGrp="1" noChangeAspect="1"/>
          </p:cNvPicPr>
          <p:nvPr>
            <p:ph idx="1"/>
          </p:nvPr>
        </p:nvPicPr>
        <p:blipFill>
          <a:blip r:embed="rId10" cstate="print">
            <a:extLst>
              <a:ext uri="{BEBA8EAE-BF5A-486C-A8C5-ECC9F3942E4B}">
                <a14:imgProps xmlns:a14="http://schemas.microsoft.com/office/drawing/2010/main">
                  <a14:imgLayer r:embed="rId11">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887648" y="4269320"/>
            <a:ext cx="2472048" cy="2472048"/>
          </a:xfrm>
        </p:spPr>
      </p:pic>
      <p:sp>
        <p:nvSpPr>
          <p:cNvPr id="26" name="TextBox 25"/>
          <p:cNvSpPr txBox="1"/>
          <p:nvPr/>
        </p:nvSpPr>
        <p:spPr>
          <a:xfrm>
            <a:off x="1847528" y="4581128"/>
            <a:ext cx="1397765"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a:latin typeface="Times New Roman" panose="02020603050405020304" pitchFamily="18" charset="0"/>
                <a:cs typeface="Times New Roman" panose="02020603050405020304" pitchFamily="18" charset="0"/>
              </a:rPr>
              <a:t>160,000</a:t>
            </a:r>
          </a:p>
        </p:txBody>
      </p:sp>
      <p:pic>
        <p:nvPicPr>
          <p:cNvPr id="3" name="Picture 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67807" y="4293095"/>
            <a:ext cx="3365449" cy="20697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 name="Picture 1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570264" y="2428480"/>
            <a:ext cx="960533" cy="640480"/>
          </a:xfrm>
          <a:prstGeom prst="rect">
            <a:avLst/>
          </a:prstGeom>
        </p:spPr>
      </p:pic>
      <p:pic>
        <p:nvPicPr>
          <p:cNvPr id="1026" name="Picture 2" descr="G:\MXenes\presentatin MXene\تصاویر ارائه\coordinators\check\FZU.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856249" y="3070422"/>
            <a:ext cx="2388564" cy="1185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04632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3" y="692696"/>
            <a:ext cx="9873108" cy="860674"/>
          </a:xfrm>
        </p:spPr>
        <p:txBody>
          <a:bodyPr>
            <a:noAutofit/>
          </a:bodyPr>
          <a:lstStyle/>
          <a:p>
            <a:pPr algn="just" rtl="0"/>
            <a:r>
              <a:rPr lang="en-US" sz="3200" b="1" dirty="0">
                <a:solidFill>
                  <a:schemeClr val="accent1">
                    <a:lumMod val="60000"/>
                    <a:lumOff val="40000"/>
                  </a:schemeClr>
                </a:solidFill>
                <a:latin typeface="Times New Roman" panose="02020603050405020304" pitchFamily="18" charset="0"/>
                <a:cs typeface="Times New Roman" panose="02020603050405020304" pitchFamily="18" charset="0"/>
              </a:rPr>
              <a:t>3D architectures of </a:t>
            </a:r>
            <a:r>
              <a:rPr lang="en-US" sz="3200" b="1" dirty="0" err="1">
                <a:solidFill>
                  <a:schemeClr val="accent1">
                    <a:lumMod val="60000"/>
                    <a:lumOff val="40000"/>
                  </a:schemeClr>
                </a:solidFill>
                <a:latin typeface="Times New Roman" panose="02020603050405020304" pitchFamily="18" charset="0"/>
                <a:cs typeface="Times New Roman" panose="02020603050405020304" pitchFamily="18" charset="0"/>
              </a:rPr>
              <a:t>Mxenes</a:t>
            </a:r>
            <a:r>
              <a:rPr lang="en-US" sz="3200" b="1" dirty="0">
                <a:solidFill>
                  <a:schemeClr val="accent1">
                    <a:lumMod val="60000"/>
                    <a:lumOff val="40000"/>
                  </a:schemeClr>
                </a:solidFill>
                <a:latin typeface="Times New Roman" panose="02020603050405020304" pitchFamily="18" charset="0"/>
                <a:cs typeface="Times New Roman" panose="02020603050405020304" pitchFamily="18" charset="0"/>
              </a:rPr>
              <a:t> for Terahertz Applications</a:t>
            </a:r>
          </a:p>
        </p:txBody>
      </p:sp>
      <p:sp>
        <p:nvSpPr>
          <p:cNvPr id="4" name="Slide Number Placeholder 3"/>
          <p:cNvSpPr>
            <a:spLocks noGrp="1"/>
          </p:cNvSpPr>
          <p:nvPr>
            <p:ph type="sldNum" sz="quarter" idx="12"/>
          </p:nvPr>
        </p:nvSpPr>
        <p:spPr/>
        <p:txBody>
          <a:bodyPr/>
          <a:lstStyle/>
          <a:p>
            <a:fld id="{14F685E2-D94B-4750-8AA8-3468F1BF9AA0}" type="slidenum">
              <a:rPr lang="fa-IR" smtClean="0"/>
              <a:pPr/>
              <a:t>63</a:t>
            </a:fld>
            <a:endParaRPr lang="fa-IR" dirty="0"/>
          </a:p>
        </p:txBody>
      </p:sp>
      <p:grpSp>
        <p:nvGrpSpPr>
          <p:cNvPr id="5" name="Group 4"/>
          <p:cNvGrpSpPr/>
          <p:nvPr/>
        </p:nvGrpSpPr>
        <p:grpSpPr>
          <a:xfrm>
            <a:off x="551384" y="2494261"/>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4" y="3025872"/>
                <a:ext cx="1656184" cy="486603"/>
              </a:xfrm>
              <a:prstGeom prst="rect">
                <a:avLst/>
              </a:prstGeom>
              <a:noFill/>
            </p:spPr>
            <p:txBody>
              <a:bodyPr wrap="square" rtlCol="0">
                <a:spAutoFit/>
              </a:bodyPr>
              <a:lstStyle/>
              <a:p>
                <a:pPr algn="ctr" rtl="0"/>
                <a:r>
                  <a:rPr lang="en-US" b="1" dirty="0"/>
                  <a:t>01/10/2021</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486427"/>
              </a:xfrm>
              <a:prstGeom prst="rect">
                <a:avLst/>
              </a:prstGeom>
              <a:noFill/>
            </p:spPr>
            <p:txBody>
              <a:bodyPr wrap="square" rtlCol="0">
                <a:spAutoFit/>
              </a:bodyPr>
              <a:lstStyle/>
              <a:p>
                <a:pPr algn="ctr" rtl="0"/>
                <a:r>
                  <a:rPr lang="en-US" b="1" dirty="0"/>
                  <a:t>30/09/2021</a:t>
                </a:r>
              </a:p>
            </p:txBody>
          </p:sp>
        </p:grpSp>
      </p:grpSp>
      <p:sp>
        <p:nvSpPr>
          <p:cNvPr id="15" name="TextBox 14"/>
          <p:cNvSpPr txBox="1"/>
          <p:nvPr/>
        </p:nvSpPr>
        <p:spPr>
          <a:xfrm>
            <a:off x="864524" y="1800669"/>
            <a:ext cx="2408157"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a:t>3D-AM-TERA</a:t>
            </a:r>
          </a:p>
        </p:txBody>
      </p:sp>
      <p:pic>
        <p:nvPicPr>
          <p:cNvPr id="25" name="Content Placeholder 8"/>
          <p:cNvPicPr>
            <a:picLocks noGrp="1" noChangeAspect="1"/>
          </p:cNvPicPr>
          <p:nvPr>
            <p:ph idx="1"/>
          </p:nvPr>
        </p:nvPicPr>
        <p:blipFill>
          <a:blip r:embed="rId5" cstate="print">
            <a:extLst>
              <a:ext uri="{BEBA8EAE-BF5A-486C-A8C5-ECC9F3942E4B}">
                <a14:imgProps xmlns:a14="http://schemas.microsoft.com/office/drawing/2010/main">
                  <a14:imgLayer r:embed="rId6">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527608" y="4077072"/>
            <a:ext cx="2472048" cy="2472048"/>
          </a:xfrm>
        </p:spPr>
      </p:pic>
      <p:sp>
        <p:nvSpPr>
          <p:cNvPr id="26" name="TextBox 25"/>
          <p:cNvSpPr txBox="1"/>
          <p:nvPr/>
        </p:nvSpPr>
        <p:spPr>
          <a:xfrm>
            <a:off x="1487488" y="4388880"/>
            <a:ext cx="1397765"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a:latin typeface="Times New Roman" panose="02020603050405020304" pitchFamily="18" charset="0"/>
                <a:cs typeface="Times New Roman" panose="02020603050405020304" pitchFamily="18" charset="0"/>
              </a:rPr>
              <a:t>160,000</a:t>
            </a:r>
          </a:p>
        </p:txBody>
      </p:sp>
      <p:grpSp>
        <p:nvGrpSpPr>
          <p:cNvPr id="9" name="Group 8"/>
          <p:cNvGrpSpPr/>
          <p:nvPr/>
        </p:nvGrpSpPr>
        <p:grpSpPr>
          <a:xfrm>
            <a:off x="3719736" y="2428480"/>
            <a:ext cx="3365449" cy="3934366"/>
            <a:chOff x="4367807" y="2428480"/>
            <a:chExt cx="3365449" cy="3934366"/>
          </a:xfrm>
        </p:grpSpPr>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67807" y="4293095"/>
              <a:ext cx="3365449" cy="20697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70264" y="2428480"/>
              <a:ext cx="960533" cy="640480"/>
            </a:xfrm>
            <a:prstGeom prst="rect">
              <a:avLst/>
            </a:prstGeom>
          </p:spPr>
        </p:pic>
        <p:pic>
          <p:nvPicPr>
            <p:cNvPr id="1026" name="Picture 2" descr="G:\MXenes\presentatin MXene\تصاویر ارائه\coordinators\check\FZU.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56249" y="3070422"/>
              <a:ext cx="2388564" cy="1185487"/>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21" name="Diagram 20"/>
          <p:cNvGraphicFramePr/>
          <p:nvPr>
            <p:extLst>
              <p:ext uri="{D42A27DB-BD31-4B8C-83A1-F6EECF244321}">
                <p14:modId xmlns:p14="http://schemas.microsoft.com/office/powerpoint/2010/main" val="3789403047"/>
              </p:ext>
            </p:extLst>
          </p:nvPr>
        </p:nvGraphicFramePr>
        <p:xfrm>
          <a:off x="7395638" y="1837473"/>
          <a:ext cx="4108973" cy="4711647"/>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31255163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624110"/>
            <a:ext cx="9873108" cy="860674"/>
          </a:xfrm>
        </p:spPr>
        <p:txBody>
          <a:bodyPr>
            <a:noAutofit/>
          </a:bodyPr>
          <a:lstStyle/>
          <a:p>
            <a:pPr algn="just" rtl="0"/>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Motion Powered 3D Printed Self-Healable Energy Storage for Wearable Electronics utilizing Plastic Waste</a:t>
            </a:r>
          </a:p>
        </p:txBody>
      </p:sp>
      <p:sp>
        <p:nvSpPr>
          <p:cNvPr id="4" name="Slide Number Placeholder 3"/>
          <p:cNvSpPr>
            <a:spLocks noGrp="1"/>
          </p:cNvSpPr>
          <p:nvPr>
            <p:ph type="sldNum" sz="quarter" idx="12"/>
          </p:nvPr>
        </p:nvSpPr>
        <p:spPr/>
        <p:txBody>
          <a:bodyPr/>
          <a:lstStyle/>
          <a:p>
            <a:fld id="{14F685E2-D94B-4750-8AA8-3468F1BF9AA0}" type="slidenum">
              <a:rPr lang="fa-IR" smtClean="0"/>
              <a:pPr/>
              <a:t>64</a:t>
            </a:fld>
            <a:endParaRPr lang="fa-IR" dirty="0"/>
          </a:p>
        </p:txBody>
      </p:sp>
      <p:grpSp>
        <p:nvGrpSpPr>
          <p:cNvPr id="5" name="Group 4"/>
          <p:cNvGrpSpPr/>
          <p:nvPr/>
        </p:nvGrpSpPr>
        <p:grpSpPr>
          <a:xfrm>
            <a:off x="892071" y="2701196"/>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4" y="3025872"/>
                <a:ext cx="1656184" cy="486603"/>
              </a:xfrm>
              <a:prstGeom prst="rect">
                <a:avLst/>
              </a:prstGeom>
              <a:noFill/>
            </p:spPr>
            <p:txBody>
              <a:bodyPr wrap="square" rtlCol="0">
                <a:spAutoFit/>
              </a:bodyPr>
              <a:lstStyle/>
              <a:p>
                <a:pPr algn="ctr" rtl="0"/>
                <a:r>
                  <a:rPr lang="en-US" b="1" dirty="0"/>
                  <a:t>01/07/2020</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486427"/>
              </a:xfrm>
              <a:prstGeom prst="rect">
                <a:avLst/>
              </a:prstGeom>
              <a:noFill/>
            </p:spPr>
            <p:txBody>
              <a:bodyPr wrap="square" rtlCol="0">
                <a:spAutoFit/>
              </a:bodyPr>
              <a:lstStyle/>
              <a:p>
                <a:pPr algn="ctr" rtl="0"/>
                <a:r>
                  <a:rPr lang="en-US" b="1" dirty="0"/>
                  <a:t>30/06/2022</a:t>
                </a:r>
              </a:p>
            </p:txBody>
          </p:sp>
        </p:grpSp>
      </p:grpSp>
      <p:graphicFrame>
        <p:nvGraphicFramePr>
          <p:cNvPr id="19" name="Diagram 18"/>
          <p:cNvGraphicFramePr/>
          <p:nvPr>
            <p:extLst>
              <p:ext uri="{D42A27DB-BD31-4B8C-83A1-F6EECF244321}">
                <p14:modId xmlns:p14="http://schemas.microsoft.com/office/powerpoint/2010/main" val="1625883806"/>
              </p:ext>
            </p:extLst>
          </p:nvPr>
        </p:nvGraphicFramePr>
        <p:xfrm>
          <a:off x="8112224" y="2132856"/>
          <a:ext cx="3903999" cy="422472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TextBox 14"/>
          <p:cNvSpPr txBox="1"/>
          <p:nvPr/>
        </p:nvSpPr>
        <p:spPr>
          <a:xfrm>
            <a:off x="1311579" y="1988840"/>
            <a:ext cx="2264141"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err="1"/>
              <a:t>MotionESt</a:t>
            </a:r>
            <a:endParaRPr lang="en-US" sz="2800" b="1" dirty="0"/>
          </a:p>
        </p:txBody>
      </p:sp>
      <p:pic>
        <p:nvPicPr>
          <p:cNvPr id="25" name="Content Placeholder 8"/>
          <p:cNvPicPr>
            <a:picLocks noGrp="1" noChangeAspect="1"/>
          </p:cNvPicPr>
          <p:nvPr>
            <p:ph idx="1"/>
          </p:nvPr>
        </p:nvPicPr>
        <p:blipFill>
          <a:blip r:embed="rId10" cstate="print">
            <a:extLst>
              <a:ext uri="{BEBA8EAE-BF5A-486C-A8C5-ECC9F3942E4B}">
                <a14:imgProps xmlns:a14="http://schemas.microsoft.com/office/drawing/2010/main">
                  <a14:imgLayer r:embed="rId11">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955288" y="4293096"/>
            <a:ext cx="2485658" cy="2485658"/>
          </a:xfrm>
        </p:spPr>
      </p:pic>
      <p:sp>
        <p:nvSpPr>
          <p:cNvPr id="26" name="TextBox 25"/>
          <p:cNvSpPr txBox="1"/>
          <p:nvPr/>
        </p:nvSpPr>
        <p:spPr>
          <a:xfrm>
            <a:off x="1991544" y="4653136"/>
            <a:ext cx="1226453" cy="461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400" b="1" dirty="0">
                <a:latin typeface="Times New Roman" panose="02020603050405020304" pitchFamily="18" charset="0"/>
                <a:cs typeface="Times New Roman" panose="02020603050405020304" pitchFamily="18" charset="0"/>
              </a:rPr>
              <a:t>140,000</a:t>
            </a:r>
          </a:p>
        </p:txBody>
      </p:sp>
      <p:pic>
        <p:nvPicPr>
          <p:cNvPr id="3" name="Picture 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439816" y="3907063"/>
            <a:ext cx="3443844" cy="23057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167598" y="2560985"/>
            <a:ext cx="3703960" cy="1620483"/>
          </a:xfrm>
          <a:prstGeom prst="rect">
            <a:avLst/>
          </a:prstGeom>
        </p:spPr>
      </p:pic>
      <p:pic>
        <p:nvPicPr>
          <p:cNvPr id="22" name="Picture 2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384032" y="2398492"/>
            <a:ext cx="1152128" cy="768235"/>
          </a:xfrm>
          <a:prstGeom prst="rect">
            <a:avLst/>
          </a:prstGeom>
        </p:spPr>
      </p:pic>
    </p:spTree>
    <p:extLst>
      <p:ext uri="{BB962C8B-B14F-4D97-AF65-F5344CB8AC3E}">
        <p14:creationId xmlns:p14="http://schemas.microsoft.com/office/powerpoint/2010/main" val="29353140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624110"/>
            <a:ext cx="9873108" cy="860674"/>
          </a:xfrm>
        </p:spPr>
        <p:txBody>
          <a:bodyPr>
            <a:noAutofit/>
          </a:bodyPr>
          <a:lstStyle/>
          <a:p>
            <a:pPr algn="just" rtl="0"/>
            <a:r>
              <a:rPr lang="en-US" sz="2400" b="1" dirty="0">
                <a:solidFill>
                  <a:schemeClr val="accent1">
                    <a:lumMod val="60000"/>
                    <a:lumOff val="40000"/>
                  </a:schemeClr>
                </a:solidFill>
                <a:latin typeface="Times New Roman" panose="02020603050405020304" pitchFamily="18" charset="0"/>
                <a:cs typeface="Times New Roman" panose="02020603050405020304" pitchFamily="18" charset="0"/>
              </a:rPr>
              <a:t>Motion Powered 3D Printed Self-Healable Energy Storage for Wearable Electronics utilizing Plastic Waste</a:t>
            </a:r>
          </a:p>
        </p:txBody>
      </p:sp>
      <p:sp>
        <p:nvSpPr>
          <p:cNvPr id="4" name="Slide Number Placeholder 3"/>
          <p:cNvSpPr>
            <a:spLocks noGrp="1"/>
          </p:cNvSpPr>
          <p:nvPr>
            <p:ph type="sldNum" sz="quarter" idx="12"/>
          </p:nvPr>
        </p:nvSpPr>
        <p:spPr/>
        <p:txBody>
          <a:bodyPr/>
          <a:lstStyle/>
          <a:p>
            <a:fld id="{14F685E2-D94B-4750-8AA8-3468F1BF9AA0}" type="slidenum">
              <a:rPr lang="fa-IR" smtClean="0"/>
              <a:pPr/>
              <a:t>65</a:t>
            </a:fld>
            <a:endParaRPr lang="fa-IR" dirty="0"/>
          </a:p>
        </p:txBody>
      </p:sp>
      <p:grpSp>
        <p:nvGrpSpPr>
          <p:cNvPr id="5" name="Group 4"/>
          <p:cNvGrpSpPr/>
          <p:nvPr/>
        </p:nvGrpSpPr>
        <p:grpSpPr>
          <a:xfrm>
            <a:off x="623392" y="2485172"/>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4" y="3025872"/>
                <a:ext cx="1656184" cy="486603"/>
              </a:xfrm>
              <a:prstGeom prst="rect">
                <a:avLst/>
              </a:prstGeom>
              <a:noFill/>
            </p:spPr>
            <p:txBody>
              <a:bodyPr wrap="square" rtlCol="0">
                <a:spAutoFit/>
              </a:bodyPr>
              <a:lstStyle/>
              <a:p>
                <a:pPr algn="ctr" rtl="0"/>
                <a:r>
                  <a:rPr lang="en-US" b="1" dirty="0"/>
                  <a:t>01/07/2020</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486427"/>
              </a:xfrm>
              <a:prstGeom prst="rect">
                <a:avLst/>
              </a:prstGeom>
              <a:noFill/>
            </p:spPr>
            <p:txBody>
              <a:bodyPr wrap="square" rtlCol="0">
                <a:spAutoFit/>
              </a:bodyPr>
              <a:lstStyle/>
              <a:p>
                <a:pPr algn="ctr" rtl="0"/>
                <a:r>
                  <a:rPr lang="en-US" b="1" dirty="0"/>
                  <a:t>30/06/2022</a:t>
                </a:r>
              </a:p>
            </p:txBody>
          </p:sp>
        </p:grpSp>
      </p:grpSp>
      <p:sp>
        <p:nvSpPr>
          <p:cNvPr id="15" name="TextBox 14"/>
          <p:cNvSpPr txBox="1"/>
          <p:nvPr/>
        </p:nvSpPr>
        <p:spPr>
          <a:xfrm>
            <a:off x="1042900" y="1772816"/>
            <a:ext cx="2264141"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err="1"/>
              <a:t>MotionESt</a:t>
            </a:r>
            <a:endParaRPr lang="en-US" sz="2800" b="1" dirty="0"/>
          </a:p>
        </p:txBody>
      </p:sp>
      <p:pic>
        <p:nvPicPr>
          <p:cNvPr id="25" name="Content Placeholder 8"/>
          <p:cNvPicPr>
            <a:picLocks noGrp="1" noChangeAspect="1"/>
          </p:cNvPicPr>
          <p:nvPr>
            <p:ph idx="1"/>
          </p:nvPr>
        </p:nvPicPr>
        <p:blipFill>
          <a:blip r:embed="rId5" cstate="print">
            <a:extLst>
              <a:ext uri="{BEBA8EAE-BF5A-486C-A8C5-ECC9F3942E4B}">
                <a14:imgProps xmlns:a14="http://schemas.microsoft.com/office/drawing/2010/main">
                  <a14:imgLayer r:embed="rId6">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551384" y="4077072"/>
            <a:ext cx="2485658" cy="2485658"/>
          </a:xfrm>
        </p:spPr>
      </p:pic>
      <p:sp>
        <p:nvSpPr>
          <p:cNvPr id="26" name="TextBox 25"/>
          <p:cNvSpPr txBox="1"/>
          <p:nvPr/>
        </p:nvSpPr>
        <p:spPr>
          <a:xfrm>
            <a:off x="1629187" y="4437112"/>
            <a:ext cx="1226453" cy="461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400" b="1" dirty="0">
                <a:latin typeface="Times New Roman" panose="02020603050405020304" pitchFamily="18" charset="0"/>
                <a:cs typeface="Times New Roman" panose="02020603050405020304" pitchFamily="18" charset="0"/>
              </a:rPr>
              <a:t>140,000</a:t>
            </a:r>
          </a:p>
        </p:txBody>
      </p:sp>
      <p:grpSp>
        <p:nvGrpSpPr>
          <p:cNvPr id="17" name="Group 16"/>
          <p:cNvGrpSpPr/>
          <p:nvPr/>
        </p:nvGrpSpPr>
        <p:grpSpPr>
          <a:xfrm>
            <a:off x="3820098" y="2492896"/>
            <a:ext cx="3716062" cy="3814332"/>
            <a:chOff x="4167598" y="2398492"/>
            <a:chExt cx="3716062" cy="3814332"/>
          </a:xfrm>
        </p:grpSpPr>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39816" y="3907063"/>
              <a:ext cx="3443844" cy="23057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67598" y="2560985"/>
              <a:ext cx="3703960" cy="1620483"/>
            </a:xfrm>
            <a:prstGeom prst="rect">
              <a:avLst/>
            </a:prstGeom>
          </p:spPr>
        </p:pic>
        <p:pic>
          <p:nvPicPr>
            <p:cNvPr id="22" name="Picture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84032" y="2398492"/>
              <a:ext cx="1152128" cy="768235"/>
            </a:xfrm>
            <a:prstGeom prst="rect">
              <a:avLst/>
            </a:prstGeom>
          </p:spPr>
        </p:pic>
      </p:grpSp>
      <p:graphicFrame>
        <p:nvGraphicFramePr>
          <p:cNvPr id="20" name="Diagram 19"/>
          <p:cNvGraphicFramePr/>
          <p:nvPr>
            <p:extLst>
              <p:ext uri="{D42A27DB-BD31-4B8C-83A1-F6EECF244321}">
                <p14:modId xmlns:p14="http://schemas.microsoft.com/office/powerpoint/2010/main" val="2900090824"/>
              </p:ext>
            </p:extLst>
          </p:nvPr>
        </p:nvGraphicFramePr>
        <p:xfrm>
          <a:off x="7752184" y="1851083"/>
          <a:ext cx="4108973" cy="4711647"/>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21928745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5" y="768126"/>
            <a:ext cx="9873108" cy="860674"/>
          </a:xfrm>
        </p:spPr>
        <p:txBody>
          <a:bodyPr>
            <a:noAutofit/>
          </a:bodyPr>
          <a:lstStyle/>
          <a:p>
            <a:pPr algn="just" rtl="0"/>
            <a:r>
              <a:rPr lang="en-US" sz="2800" b="1" dirty="0" err="1">
                <a:solidFill>
                  <a:schemeClr val="accent1">
                    <a:lumMod val="60000"/>
                    <a:lumOff val="40000"/>
                  </a:schemeClr>
                </a:solidFill>
                <a:latin typeface="Times New Roman" panose="02020603050405020304" pitchFamily="18" charset="0"/>
                <a:cs typeface="Times New Roman" panose="02020603050405020304" pitchFamily="18" charset="0"/>
              </a:rPr>
              <a:t>Tuneable</a:t>
            </a:r>
            <a:r>
              <a:rPr lang="en-US" sz="2800" b="1" dirty="0">
                <a:solidFill>
                  <a:schemeClr val="accent1">
                    <a:lumMod val="60000"/>
                    <a:lumOff val="40000"/>
                  </a:schemeClr>
                </a:solidFill>
                <a:latin typeface="Times New Roman" panose="02020603050405020304" pitchFamily="18" charset="0"/>
                <a:cs typeface="Times New Roman" panose="02020603050405020304" pitchFamily="18" charset="0"/>
              </a:rPr>
              <a:t> 2D </a:t>
            </a:r>
            <a:r>
              <a:rPr lang="en-US" sz="2800" b="1" dirty="0" err="1">
                <a:solidFill>
                  <a:schemeClr val="accent1">
                    <a:lumMod val="60000"/>
                    <a:lumOff val="40000"/>
                  </a:schemeClr>
                </a:solidFill>
                <a:latin typeface="Times New Roman" panose="02020603050405020304" pitchFamily="18" charset="0"/>
                <a:cs typeface="Times New Roman" panose="02020603050405020304" pitchFamily="18" charset="0"/>
              </a:rPr>
              <a:t>Nanosheet</a:t>
            </a:r>
            <a:r>
              <a:rPr lang="en-US" sz="2800" b="1" dirty="0">
                <a:solidFill>
                  <a:schemeClr val="accent1">
                    <a:lumMod val="60000"/>
                    <a:lumOff val="40000"/>
                  </a:schemeClr>
                </a:solidFill>
                <a:latin typeface="Times New Roman" panose="02020603050405020304" pitchFamily="18" charset="0"/>
                <a:cs typeface="Times New Roman" panose="02020603050405020304" pitchFamily="18" charset="0"/>
              </a:rPr>
              <a:t> Networks for Printed Electronics</a:t>
            </a:r>
          </a:p>
        </p:txBody>
      </p:sp>
      <p:sp>
        <p:nvSpPr>
          <p:cNvPr id="4" name="Slide Number Placeholder 3"/>
          <p:cNvSpPr>
            <a:spLocks noGrp="1"/>
          </p:cNvSpPr>
          <p:nvPr>
            <p:ph type="sldNum" sz="quarter" idx="12"/>
          </p:nvPr>
        </p:nvSpPr>
        <p:spPr/>
        <p:txBody>
          <a:bodyPr/>
          <a:lstStyle/>
          <a:p>
            <a:fld id="{14F685E2-D94B-4750-8AA8-3468F1BF9AA0}" type="slidenum">
              <a:rPr lang="fa-IR" smtClean="0"/>
              <a:pPr/>
              <a:t>66</a:t>
            </a:fld>
            <a:endParaRPr lang="fa-IR" dirty="0"/>
          </a:p>
        </p:txBody>
      </p:sp>
      <p:grpSp>
        <p:nvGrpSpPr>
          <p:cNvPr id="5" name="Group 4"/>
          <p:cNvGrpSpPr/>
          <p:nvPr/>
        </p:nvGrpSpPr>
        <p:grpSpPr>
          <a:xfrm>
            <a:off x="663507" y="2269148"/>
            <a:ext cx="3344261" cy="1366787"/>
            <a:chOff x="1311579" y="1801723"/>
            <a:chExt cx="3333919" cy="1553904"/>
          </a:xfrm>
        </p:grpSpPr>
        <p:grpSp>
          <p:nvGrpSpPr>
            <p:cNvPr id="13" name="Group 12"/>
            <p:cNvGrpSpPr/>
            <p:nvPr/>
          </p:nvGrpSpPr>
          <p:grpSpPr>
            <a:xfrm>
              <a:off x="1311579" y="1801723"/>
              <a:ext cx="1567207" cy="1545187"/>
              <a:chOff x="6151577" y="1872425"/>
              <a:chExt cx="1790669" cy="1790669"/>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577" y="1872425"/>
                <a:ext cx="1790669" cy="1790669"/>
              </a:xfrm>
              <a:prstGeom prst="rect">
                <a:avLst/>
              </a:prstGeom>
            </p:spPr>
          </p:pic>
          <p:sp>
            <p:nvSpPr>
              <p:cNvPr id="7" name="TextBox 6"/>
              <p:cNvSpPr txBox="1"/>
              <p:nvPr/>
            </p:nvSpPr>
            <p:spPr>
              <a:xfrm>
                <a:off x="6223585" y="2388653"/>
                <a:ext cx="1656184" cy="369332"/>
              </a:xfrm>
              <a:prstGeom prst="rect">
                <a:avLst/>
              </a:prstGeom>
              <a:noFill/>
            </p:spPr>
            <p:txBody>
              <a:bodyPr wrap="square" rtlCol="0">
                <a:spAutoFit/>
              </a:bodyPr>
              <a:lstStyle/>
              <a:p>
                <a:pPr algn="ctr" rtl="0"/>
                <a:r>
                  <a:rPr lang="en-US" b="1" dirty="0"/>
                  <a:t>Start Date </a:t>
                </a:r>
              </a:p>
            </p:txBody>
          </p:sp>
          <p:sp>
            <p:nvSpPr>
              <p:cNvPr id="8" name="TextBox 7"/>
              <p:cNvSpPr txBox="1"/>
              <p:nvPr/>
            </p:nvSpPr>
            <p:spPr>
              <a:xfrm>
                <a:off x="6223584" y="3025872"/>
                <a:ext cx="1656184" cy="486603"/>
              </a:xfrm>
              <a:prstGeom prst="rect">
                <a:avLst/>
              </a:prstGeom>
              <a:noFill/>
            </p:spPr>
            <p:txBody>
              <a:bodyPr wrap="square" rtlCol="0">
                <a:spAutoFit/>
              </a:bodyPr>
              <a:lstStyle/>
              <a:p>
                <a:pPr algn="ctr" rtl="0"/>
                <a:r>
                  <a:rPr lang="en-US" b="1" dirty="0"/>
                  <a:t>01/11/2016</a:t>
                </a:r>
              </a:p>
            </p:txBody>
          </p:sp>
        </p:grpSp>
        <p:grpSp>
          <p:nvGrpSpPr>
            <p:cNvPr id="14" name="Group 13"/>
            <p:cNvGrpSpPr/>
            <p:nvPr/>
          </p:nvGrpSpPr>
          <p:grpSpPr>
            <a:xfrm>
              <a:off x="3079607" y="1810440"/>
              <a:ext cx="1565891" cy="1545187"/>
              <a:chOff x="8184232" y="1873071"/>
              <a:chExt cx="1790023" cy="1790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4232" y="1873071"/>
                <a:ext cx="1790023" cy="1790023"/>
              </a:xfrm>
              <a:prstGeom prst="rect">
                <a:avLst/>
              </a:prstGeom>
            </p:spPr>
          </p:pic>
          <p:sp>
            <p:nvSpPr>
              <p:cNvPr id="11" name="TextBox 10"/>
              <p:cNvSpPr txBox="1"/>
              <p:nvPr/>
            </p:nvSpPr>
            <p:spPr>
              <a:xfrm>
                <a:off x="8239742" y="2388653"/>
                <a:ext cx="1656184" cy="369332"/>
              </a:xfrm>
              <a:prstGeom prst="rect">
                <a:avLst/>
              </a:prstGeom>
              <a:noFill/>
            </p:spPr>
            <p:txBody>
              <a:bodyPr wrap="square" rtlCol="0">
                <a:spAutoFit/>
              </a:bodyPr>
              <a:lstStyle/>
              <a:p>
                <a:pPr algn="ctr" rtl="0"/>
                <a:r>
                  <a:rPr lang="en-US" b="1" dirty="0"/>
                  <a:t>End Date </a:t>
                </a:r>
              </a:p>
            </p:txBody>
          </p:sp>
          <p:sp>
            <p:nvSpPr>
              <p:cNvPr id="12" name="TextBox 11"/>
              <p:cNvSpPr txBox="1"/>
              <p:nvPr/>
            </p:nvSpPr>
            <p:spPr>
              <a:xfrm>
                <a:off x="8239742" y="3025873"/>
                <a:ext cx="1656184" cy="486427"/>
              </a:xfrm>
              <a:prstGeom prst="rect">
                <a:avLst/>
              </a:prstGeom>
              <a:noFill/>
            </p:spPr>
            <p:txBody>
              <a:bodyPr wrap="square" rtlCol="0">
                <a:spAutoFit/>
              </a:bodyPr>
              <a:lstStyle/>
              <a:p>
                <a:pPr algn="ctr" rtl="0"/>
                <a:r>
                  <a:rPr lang="en-US" b="1" dirty="0"/>
                  <a:t>31/07/2022</a:t>
                </a:r>
              </a:p>
            </p:txBody>
          </p:sp>
        </p:grpSp>
      </p:grpSp>
      <p:sp>
        <p:nvSpPr>
          <p:cNvPr id="15" name="TextBox 14"/>
          <p:cNvSpPr txBox="1"/>
          <p:nvPr/>
        </p:nvSpPr>
        <p:spPr>
          <a:xfrm>
            <a:off x="1083015" y="1556792"/>
            <a:ext cx="2480165" cy="52322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0"/>
            <a:r>
              <a:rPr lang="en-US" sz="2800" b="1" dirty="0"/>
              <a:t>FUTURE-PRINT</a:t>
            </a:r>
          </a:p>
        </p:txBody>
      </p:sp>
      <p:pic>
        <p:nvPicPr>
          <p:cNvPr id="25" name="Content Placeholder 8"/>
          <p:cNvPicPr>
            <a:picLocks noGrp="1" noChangeAspect="1"/>
          </p:cNvPicPr>
          <p:nvPr>
            <p:ph idx="1"/>
          </p:nvPr>
        </p:nvPicPr>
        <p:blipFill>
          <a:blip r:embed="rId5" cstate="print">
            <a:extLst>
              <a:ext uri="{BEBA8EAE-BF5A-486C-A8C5-ECC9F3942E4B}">
                <a14:imgProps xmlns:a14="http://schemas.microsoft.com/office/drawing/2010/main">
                  <a14:imgLayer r:embed="rId6">
                    <a14:imgEffect>
                      <a14:backgroundRemoval t="2153" b="97847" l="0" r="100000"/>
                    </a14:imgEffect>
                  </a14:imgLayer>
                </a14:imgProps>
              </a:ext>
              <a:ext uri="{28A0092B-C50C-407E-A947-70E740481C1C}">
                <a14:useLocalDpi xmlns:a14="http://schemas.microsoft.com/office/drawing/2010/main" val="0"/>
              </a:ext>
            </a:extLst>
          </a:blip>
          <a:stretch>
            <a:fillRect/>
          </a:stretch>
        </p:blipFill>
        <p:spPr>
          <a:xfrm>
            <a:off x="479376" y="4005064"/>
            <a:ext cx="2502089" cy="2502089"/>
          </a:xfrm>
        </p:spPr>
      </p:pic>
      <p:sp>
        <p:nvSpPr>
          <p:cNvPr id="26" name="TextBox 25"/>
          <p:cNvSpPr txBox="1"/>
          <p:nvPr/>
        </p:nvSpPr>
        <p:spPr>
          <a:xfrm>
            <a:off x="1513375" y="4365105"/>
            <a:ext cx="1342266" cy="415498"/>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r>
              <a:rPr lang="en-US" sz="2100" b="1" dirty="0">
                <a:latin typeface="Times New Roman" panose="02020603050405020304" pitchFamily="18" charset="0"/>
                <a:cs typeface="Times New Roman" panose="02020603050405020304" pitchFamily="18" charset="0"/>
              </a:rPr>
              <a:t>2,210,000</a:t>
            </a:r>
          </a:p>
        </p:txBody>
      </p:sp>
      <p:grpSp>
        <p:nvGrpSpPr>
          <p:cNvPr id="3" name="Group 2"/>
          <p:cNvGrpSpPr/>
          <p:nvPr/>
        </p:nvGrpSpPr>
        <p:grpSpPr>
          <a:xfrm>
            <a:off x="3441174" y="3233599"/>
            <a:ext cx="3759689" cy="3481531"/>
            <a:chOff x="3563180" y="3298071"/>
            <a:chExt cx="3759689" cy="3481531"/>
          </a:xfrm>
        </p:grpSpPr>
        <p:pic>
          <p:nvPicPr>
            <p:cNvPr id="20" name="Pictur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87234" y="3298071"/>
              <a:ext cx="1311579" cy="655790"/>
            </a:xfrm>
            <a:prstGeom prst="rect">
              <a:avLst/>
            </a:prstGeom>
          </p:spPr>
        </p:pic>
        <p:sp>
          <p:nvSpPr>
            <p:cNvPr id="21" name="Rectangle 20"/>
            <p:cNvSpPr/>
            <p:nvPr/>
          </p:nvSpPr>
          <p:spPr>
            <a:xfrm>
              <a:off x="3563180" y="3978835"/>
              <a:ext cx="3759689" cy="280076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Low" rtl="0"/>
              <a:r>
                <a:rPr lang="en-US" sz="1600" dirty="0">
                  <a:latin typeface="Times New Roman" panose="02020603050405020304" pitchFamily="18" charset="0"/>
                  <a:cs typeface="Times New Roman" panose="02020603050405020304" pitchFamily="18" charset="0"/>
                </a:rPr>
                <a:t>THE PROVOST, FELLOWS, FOUNDATION SCHOLARS &amp; THE OTHER MEMBERS OF BOARD, OF THE COLLEGE OF THE HOLY &amp; UNDIVIDED TRINITY OF QUEEN ELIZABETH THE PROVOST, FELLOWS, FOUNDATION SCHOLARS &amp; THE OTHER MEMBERS OF BOARD, OF THE COLLEGE OF THE HOLY &amp; UNDIVIDED TRINITY OF QUEEN ELIZABETH </a:t>
              </a:r>
              <a:endParaRPr lang="fa-IR" sz="1600" dirty="0">
                <a:latin typeface="Times New Roman" panose="02020603050405020304" pitchFamily="18" charset="0"/>
                <a:cs typeface="Times New Roman" panose="02020603050405020304" pitchFamily="18" charset="0"/>
              </a:endParaRPr>
            </a:p>
          </p:txBody>
        </p:sp>
      </p:grpSp>
      <p:graphicFrame>
        <p:nvGraphicFramePr>
          <p:cNvPr id="18" name="Diagram 17"/>
          <p:cNvGraphicFramePr/>
          <p:nvPr>
            <p:extLst>
              <p:ext uri="{D42A27DB-BD31-4B8C-83A1-F6EECF244321}">
                <p14:modId xmlns:p14="http://schemas.microsoft.com/office/powerpoint/2010/main" val="1680091061"/>
              </p:ext>
            </p:extLst>
          </p:nvPr>
        </p:nvGraphicFramePr>
        <p:xfrm>
          <a:off x="7398442" y="1795506"/>
          <a:ext cx="4108973" cy="471164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3248918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معرفی شرکت‌های فعال در حوزه تأمین مکسین‌ها</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31345" y="1852843"/>
            <a:ext cx="4407791" cy="21870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Slide Number Placeholder 3"/>
          <p:cNvSpPr>
            <a:spLocks noGrp="1"/>
          </p:cNvSpPr>
          <p:nvPr>
            <p:ph type="sldNum" sz="quarter" idx="12"/>
          </p:nvPr>
        </p:nvSpPr>
        <p:spPr/>
        <p:txBody>
          <a:bodyPr/>
          <a:lstStyle/>
          <a:p>
            <a:fld id="{14F685E2-D94B-4750-8AA8-3468F1BF9AA0}" type="slidenum">
              <a:rPr lang="fa-IR" smtClean="0"/>
              <a:pPr/>
              <a:t>67</a:t>
            </a:fld>
            <a:endParaRPr lang="fa-IR"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1544" y="4189384"/>
            <a:ext cx="3980890" cy="18044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6040" y="4297478"/>
            <a:ext cx="4694524" cy="17007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3118" r="6845" b="6950"/>
          <a:stretch/>
        </p:blipFill>
        <p:spPr>
          <a:xfrm>
            <a:off x="1837762" y="2013407"/>
            <a:ext cx="4134672" cy="18659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752102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معرفی شرکت </a:t>
            </a:r>
            <a:r>
              <a:rPr lang="en-US" b="1" dirty="0">
                <a:latin typeface="Times New Roman" panose="02020603050405020304" pitchFamily="18" charset="0"/>
                <a:cs typeface="Times New Roman" panose="02020603050405020304" pitchFamily="18" charset="0"/>
              </a:rPr>
              <a:t>NANOSHEL</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191847082"/>
              </p:ext>
            </p:extLst>
          </p:nvPr>
        </p:nvGraphicFramePr>
        <p:xfrm>
          <a:off x="4223792" y="2170619"/>
          <a:ext cx="7280820" cy="33466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14F685E2-D94B-4750-8AA8-3468F1BF9AA0}" type="slidenum">
              <a:rPr lang="fa-IR" smtClean="0"/>
              <a:pPr/>
              <a:t>68</a:t>
            </a:fld>
            <a:endParaRPr lang="fa-IR" dirty="0"/>
          </a:p>
        </p:txBody>
      </p:sp>
      <p:pic>
        <p:nvPicPr>
          <p:cNvPr id="6" name="Picture 5"/>
          <p:cNvPicPr>
            <a:picLocks noChangeAspect="1"/>
          </p:cNvPicPr>
          <p:nvPr/>
        </p:nvPicPr>
        <p:blipFill rotWithShape="1">
          <a:blip r:embed="rId8">
            <a:extLst>
              <a:ext uri="{28A0092B-C50C-407E-A947-70E740481C1C}">
                <a14:useLocalDpi xmlns:a14="http://schemas.microsoft.com/office/drawing/2010/main" val="0"/>
              </a:ext>
            </a:extLst>
          </a:blip>
          <a:srcRect l="4906"/>
          <a:stretch/>
        </p:blipFill>
        <p:spPr>
          <a:xfrm>
            <a:off x="1559496" y="256379"/>
            <a:ext cx="3436402" cy="1793055"/>
          </a:xfrm>
          <a:prstGeom prst="rect">
            <a:avLst/>
          </a:prstGeom>
          <a:ln>
            <a:noFill/>
          </a:ln>
          <a:effectLst>
            <a:softEdge rad="112500"/>
          </a:effectLst>
        </p:spPr>
      </p:pic>
      <p:grpSp>
        <p:nvGrpSpPr>
          <p:cNvPr id="14" name="Group 13"/>
          <p:cNvGrpSpPr/>
          <p:nvPr/>
        </p:nvGrpSpPr>
        <p:grpSpPr>
          <a:xfrm>
            <a:off x="1559496" y="2042578"/>
            <a:ext cx="1354730" cy="3769923"/>
            <a:chOff x="9650998" y="1905000"/>
            <a:chExt cx="1354730" cy="3769923"/>
          </a:xfrm>
        </p:grpSpPr>
        <p:pic>
          <p:nvPicPr>
            <p:cNvPr id="10" name="Pictur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650998" y="1905000"/>
              <a:ext cx="1354730" cy="812838"/>
            </a:xfrm>
            <a:prstGeom prst="rect">
              <a:avLst/>
            </a:prstGeom>
          </p:spPr>
        </p:pic>
        <p:pic>
          <p:nvPicPr>
            <p:cNvPr id="11" name="Picture 10"/>
            <p:cNvPicPr>
              <a:picLocks noChangeAspect="1"/>
            </p:cNvPicPr>
            <p:nvPr/>
          </p:nvPicPr>
          <p:blipFill rotWithShape="1">
            <a:blip r:embed="rId10" cstate="print">
              <a:extLst>
                <a:ext uri="{28A0092B-C50C-407E-A947-70E740481C1C}">
                  <a14:useLocalDpi xmlns:a14="http://schemas.microsoft.com/office/drawing/2010/main" val="0"/>
                </a:ext>
              </a:extLst>
            </a:blip>
            <a:srcRect t="18249" b="14847"/>
            <a:stretch/>
          </p:blipFill>
          <p:spPr>
            <a:xfrm>
              <a:off x="9650998" y="2874238"/>
              <a:ext cx="1354730" cy="906382"/>
            </a:xfrm>
            <a:prstGeom prst="rect">
              <a:avLst/>
            </a:prstGeom>
          </p:spPr>
        </p:pic>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650998" y="3951577"/>
              <a:ext cx="1353095" cy="676548"/>
            </a:xfrm>
            <a:prstGeom prst="rect">
              <a:avLst/>
            </a:prstGeom>
          </p:spPr>
        </p:pic>
        <p:pic>
          <p:nvPicPr>
            <p:cNvPr id="13" name="Picture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650998" y="4772860"/>
              <a:ext cx="1353095" cy="902063"/>
            </a:xfrm>
            <a:prstGeom prst="rect">
              <a:avLst/>
            </a:prstGeom>
          </p:spPr>
        </p:pic>
      </p:grpSp>
    </p:spTree>
    <p:extLst>
      <p:ext uri="{BB962C8B-B14F-4D97-AF65-F5344CB8AC3E}">
        <p14:creationId xmlns:p14="http://schemas.microsoft.com/office/powerpoint/2010/main" val="308769062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fa-IR" dirty="0"/>
              <a:t>معرفی شرکت </a:t>
            </a:r>
            <a:r>
              <a:rPr lang="en-US" b="1" dirty="0" err="1">
                <a:latin typeface="Times New Roman" panose="02020603050405020304" pitchFamily="18" charset="0"/>
                <a:cs typeface="Times New Roman" panose="02020603050405020304" pitchFamily="18" charset="0"/>
              </a:rPr>
              <a:t>nanomxenes</a:t>
            </a:r>
            <a:r>
              <a:rPr lang="en-US" dirty="0"/>
              <a:t/>
            </a:r>
            <a:br>
              <a:rPr lang="en-US" dirty="0"/>
            </a:b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69</a:t>
            </a:fld>
            <a:endParaRPr lang="fa-IR"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9496" y="352591"/>
            <a:ext cx="3424900" cy="1552409"/>
          </a:xfrm>
          <a:prstGeom prst="rect">
            <a:avLst/>
          </a:prstGeom>
          <a:ln>
            <a:noFill/>
          </a:ln>
          <a:effectLst>
            <a:softEdge rad="112500"/>
          </a:effectLst>
        </p:spPr>
      </p:pic>
      <p:graphicFrame>
        <p:nvGraphicFramePr>
          <p:cNvPr id="6" name="Diagram 5"/>
          <p:cNvGraphicFramePr/>
          <p:nvPr>
            <p:extLst>
              <p:ext uri="{D42A27DB-BD31-4B8C-83A1-F6EECF244321}">
                <p14:modId xmlns:p14="http://schemas.microsoft.com/office/powerpoint/2010/main" val="3869101018"/>
              </p:ext>
            </p:extLst>
          </p:nvPr>
        </p:nvGraphicFramePr>
        <p:xfrm>
          <a:off x="407368" y="2109937"/>
          <a:ext cx="7952432" cy="44375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Diagram 6"/>
          <p:cNvGraphicFramePr/>
          <p:nvPr>
            <p:extLst>
              <p:ext uri="{D42A27DB-BD31-4B8C-83A1-F6EECF244321}">
                <p14:modId xmlns:p14="http://schemas.microsoft.com/office/powerpoint/2010/main" val="2757237484"/>
              </p:ext>
            </p:extLst>
          </p:nvPr>
        </p:nvGraphicFramePr>
        <p:xfrm>
          <a:off x="6876831" y="1772816"/>
          <a:ext cx="5032796" cy="453650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36986122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 فازها: مزایا و محدودیت‌های فرایندهای سنتز</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722468028"/>
              </p:ext>
            </p:extLst>
          </p:nvPr>
        </p:nvGraphicFramePr>
        <p:xfrm>
          <a:off x="767408" y="2204864"/>
          <a:ext cx="11161240" cy="4328160"/>
        </p:xfrm>
        <a:graphic>
          <a:graphicData uri="http://schemas.openxmlformats.org/drawingml/2006/table">
            <a:tbl>
              <a:tblPr firstRow="1" bandRow="1">
                <a:tableStyleId>{5C22544A-7EE6-4342-B048-85BDC9FD1C3A}</a:tableStyleId>
              </a:tblPr>
              <a:tblGrid>
                <a:gridCol w="1116124">
                  <a:extLst>
                    <a:ext uri="{9D8B030D-6E8A-4147-A177-3AD203B41FA5}">
                      <a16:colId xmlns:a16="http://schemas.microsoft.com/office/drawing/2014/main" val="232982170"/>
                    </a:ext>
                  </a:extLst>
                </a:gridCol>
                <a:gridCol w="1116124">
                  <a:extLst>
                    <a:ext uri="{9D8B030D-6E8A-4147-A177-3AD203B41FA5}">
                      <a16:colId xmlns:a16="http://schemas.microsoft.com/office/drawing/2014/main" val="179463968"/>
                    </a:ext>
                  </a:extLst>
                </a:gridCol>
                <a:gridCol w="1116124">
                  <a:extLst>
                    <a:ext uri="{9D8B030D-6E8A-4147-A177-3AD203B41FA5}">
                      <a16:colId xmlns:a16="http://schemas.microsoft.com/office/drawing/2014/main" val="2596156657"/>
                    </a:ext>
                  </a:extLst>
                </a:gridCol>
                <a:gridCol w="1116124">
                  <a:extLst>
                    <a:ext uri="{9D8B030D-6E8A-4147-A177-3AD203B41FA5}">
                      <a16:colId xmlns:a16="http://schemas.microsoft.com/office/drawing/2014/main" val="1122781666"/>
                    </a:ext>
                  </a:extLst>
                </a:gridCol>
                <a:gridCol w="1116124">
                  <a:extLst>
                    <a:ext uri="{9D8B030D-6E8A-4147-A177-3AD203B41FA5}">
                      <a16:colId xmlns:a16="http://schemas.microsoft.com/office/drawing/2014/main" val="235682536"/>
                    </a:ext>
                  </a:extLst>
                </a:gridCol>
                <a:gridCol w="1116124">
                  <a:extLst>
                    <a:ext uri="{9D8B030D-6E8A-4147-A177-3AD203B41FA5}">
                      <a16:colId xmlns:a16="http://schemas.microsoft.com/office/drawing/2014/main" val="3322727960"/>
                    </a:ext>
                  </a:extLst>
                </a:gridCol>
                <a:gridCol w="1116124">
                  <a:extLst>
                    <a:ext uri="{9D8B030D-6E8A-4147-A177-3AD203B41FA5}">
                      <a16:colId xmlns:a16="http://schemas.microsoft.com/office/drawing/2014/main" val="2183224563"/>
                    </a:ext>
                  </a:extLst>
                </a:gridCol>
                <a:gridCol w="1116124">
                  <a:extLst>
                    <a:ext uri="{9D8B030D-6E8A-4147-A177-3AD203B41FA5}">
                      <a16:colId xmlns:a16="http://schemas.microsoft.com/office/drawing/2014/main" val="2068874061"/>
                    </a:ext>
                  </a:extLst>
                </a:gridCol>
                <a:gridCol w="1116124">
                  <a:extLst>
                    <a:ext uri="{9D8B030D-6E8A-4147-A177-3AD203B41FA5}">
                      <a16:colId xmlns:a16="http://schemas.microsoft.com/office/drawing/2014/main" val="903239529"/>
                    </a:ext>
                  </a:extLst>
                </a:gridCol>
                <a:gridCol w="1116124">
                  <a:extLst>
                    <a:ext uri="{9D8B030D-6E8A-4147-A177-3AD203B41FA5}">
                      <a16:colId xmlns:a16="http://schemas.microsoft.com/office/drawing/2014/main" val="4179092282"/>
                    </a:ext>
                  </a:extLst>
                </a:gridCol>
              </a:tblGrid>
              <a:tr h="370840">
                <a:tc>
                  <a:txBody>
                    <a:bodyPr/>
                    <a:lstStyle/>
                    <a:p>
                      <a:pPr algn="ctr" rtl="1"/>
                      <a:r>
                        <a:rPr lang="fa-IR" sz="1600" dirty="0">
                          <a:cs typeface="B Nazanin" panose="00000400000000000000" pitchFamily="2" charset="-78"/>
                        </a:rPr>
                        <a:t>عدم نیاز به آسیاکاری</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خلوص</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تراکم</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اتمسفر</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دما</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سرعت</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قیمت</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مقیاس‌پذیری</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سادگی</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روش</a:t>
                      </a:r>
                      <a:endParaRPr lang="en-US" sz="1600" dirty="0">
                        <a:cs typeface="B Nazanin" panose="00000400000000000000" pitchFamily="2" charset="-78"/>
                      </a:endParaRPr>
                    </a:p>
                  </a:txBody>
                  <a:tcPr anchor="ctr"/>
                </a:tc>
                <a:extLst>
                  <a:ext uri="{0D108BD9-81ED-4DB2-BD59-A6C34878D82A}">
                    <a16:rowId xmlns:a16="http://schemas.microsoft.com/office/drawing/2014/main" val="559541304"/>
                  </a:ext>
                </a:extLst>
              </a:tr>
              <a:tr h="370840">
                <a:tc>
                  <a:txBody>
                    <a:bodyPr/>
                    <a:lstStyle/>
                    <a:p>
                      <a:pPr algn="ctr" rtl="1"/>
                      <a:endParaRPr lang="en-US" sz="1600" dirty="0">
                        <a:cs typeface="B Nazanin" panose="00000400000000000000" pitchFamily="2" charset="-78"/>
                      </a:endParaRPr>
                    </a:p>
                  </a:txBody>
                  <a:tcPr/>
                </a:tc>
                <a:tc>
                  <a:txBody>
                    <a:bodyPr/>
                    <a:lstStyle/>
                    <a:p>
                      <a:pPr algn="ctr" rtl="1"/>
                      <a:endParaRPr lang="en-US" sz="1600" dirty="0">
                        <a:cs typeface="B Nazanin" panose="00000400000000000000" pitchFamily="2" charset="-78"/>
                      </a:endParaRPr>
                    </a:p>
                  </a:txBody>
                  <a:tcPr/>
                </a:tc>
                <a:tc>
                  <a:txBody>
                    <a:bodyPr/>
                    <a:lstStyle/>
                    <a:p>
                      <a:pPr algn="ctr" rtl="1"/>
                      <a:endParaRPr lang="en-US" sz="1600" dirty="0">
                        <a:cs typeface="B Nazanin" panose="00000400000000000000" pitchFamily="2" charset="-78"/>
                      </a:endParaRPr>
                    </a:p>
                  </a:txBody>
                  <a:tcPr/>
                </a:tc>
                <a:tc>
                  <a:txBody>
                    <a:bodyPr/>
                    <a:lstStyle/>
                    <a:p>
                      <a:pPr algn="ctr" rtl="1"/>
                      <a:endParaRPr lang="en-US" sz="1600" dirty="0">
                        <a:cs typeface="B Nazanin" panose="00000400000000000000" pitchFamily="2" charset="-78"/>
                      </a:endParaRPr>
                    </a:p>
                  </a:txBody>
                  <a:tcPr/>
                </a:tc>
                <a:tc>
                  <a:txBody>
                    <a:bodyPr/>
                    <a:lstStyle/>
                    <a:p>
                      <a:pPr algn="ctr" rtl="1"/>
                      <a:endParaRPr lang="en-US" sz="1600" dirty="0">
                        <a:cs typeface="B Nazanin" panose="00000400000000000000" pitchFamily="2" charset="-78"/>
                      </a:endParaRPr>
                    </a:p>
                  </a:txBody>
                  <a:tcPr/>
                </a:tc>
                <a:tc>
                  <a:txBody>
                    <a:bodyPr/>
                    <a:lstStyle/>
                    <a:p>
                      <a:pPr algn="ctr" rtl="1"/>
                      <a:endParaRPr lang="en-US" sz="1600" dirty="0">
                        <a:cs typeface="B Nazanin" panose="00000400000000000000" pitchFamily="2" charset="-78"/>
                      </a:endParaRPr>
                    </a:p>
                  </a:txBody>
                  <a:tcPr/>
                </a:tc>
                <a:tc>
                  <a:txBody>
                    <a:bodyPr/>
                    <a:lstStyle/>
                    <a:p>
                      <a:pPr algn="ctr" rtl="1"/>
                      <a:endParaRPr lang="en-US" sz="1600" dirty="0">
                        <a:cs typeface="B Nazanin" panose="00000400000000000000" pitchFamily="2" charset="-78"/>
                      </a:endParaRPr>
                    </a:p>
                  </a:txBody>
                  <a:tcPr/>
                </a:tc>
                <a:tc>
                  <a:txBody>
                    <a:bodyPr/>
                    <a:lstStyle/>
                    <a:p>
                      <a:pPr algn="ctr" rtl="1"/>
                      <a:endParaRPr lang="en-US" sz="1600" dirty="0">
                        <a:cs typeface="B Nazanin" panose="00000400000000000000" pitchFamily="2" charset="-78"/>
                      </a:endParaRPr>
                    </a:p>
                  </a:txBody>
                  <a:tcPr/>
                </a:tc>
                <a:tc>
                  <a:txBody>
                    <a:bodyPr/>
                    <a:lstStyle/>
                    <a:p>
                      <a:pPr algn="ctr" rtl="1"/>
                      <a:endParaRPr lang="en-US" sz="1600" dirty="0">
                        <a:cs typeface="B Nazanin" panose="00000400000000000000" pitchFamily="2" charset="-78"/>
                      </a:endParaRPr>
                    </a:p>
                  </a:txBody>
                  <a:tcPr/>
                </a:tc>
                <a:tc>
                  <a:txBody>
                    <a:bodyPr/>
                    <a:lstStyle/>
                    <a:p>
                      <a:pPr algn="ctr" rtl="1"/>
                      <a:r>
                        <a:rPr lang="fa-IR" sz="1600" b="1" dirty="0">
                          <a:cs typeface="B Nazanin" panose="00000400000000000000" pitchFamily="2" charset="-78"/>
                        </a:rPr>
                        <a:t>کندوپاش</a:t>
                      </a:r>
                      <a:r>
                        <a:rPr lang="fa-IR" sz="1600" b="1" baseline="0" dirty="0">
                          <a:cs typeface="B Nazanin" panose="00000400000000000000" pitchFamily="2" charset="-78"/>
                        </a:rPr>
                        <a:t> مگنترون</a:t>
                      </a:r>
                      <a:endParaRPr lang="fa-IR" sz="1600" b="1" dirty="0">
                        <a:cs typeface="B Nazanin" panose="00000400000000000000" pitchFamily="2" charset="-78"/>
                      </a:endParaRPr>
                    </a:p>
                    <a:p>
                      <a:pPr algn="ctr" rtl="1"/>
                      <a:endParaRPr lang="en-US" sz="1600" dirty="0">
                        <a:cs typeface="B Nazanin" panose="00000400000000000000" pitchFamily="2" charset="-78"/>
                      </a:endParaRPr>
                    </a:p>
                  </a:txBody>
                  <a:tcPr anchor="ctr"/>
                </a:tc>
                <a:extLst>
                  <a:ext uri="{0D108BD9-81ED-4DB2-BD59-A6C34878D82A}">
                    <a16:rowId xmlns:a16="http://schemas.microsoft.com/office/drawing/2014/main" val="1468449875"/>
                  </a:ext>
                </a:extLst>
              </a:tr>
              <a:tr h="370840">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fa-IR" sz="1400" dirty="0">
                        <a:cs typeface="B Nazanin" panose="00000400000000000000" pitchFamily="2" charset="-78"/>
                      </a:endParaRPr>
                    </a:p>
                  </a:txBody>
                  <a:tcPr/>
                </a:tc>
                <a:tc>
                  <a:txBody>
                    <a:bodyPr/>
                    <a:lstStyle/>
                    <a:p>
                      <a:pPr algn="ctr" rtl="1"/>
                      <a:endParaRPr lang="fa-IR" sz="1400" dirty="0">
                        <a:cs typeface="B Nazanin" panose="00000400000000000000" pitchFamily="2" charset="-78"/>
                      </a:endParaRPr>
                    </a:p>
                    <a:p>
                      <a:pPr algn="ctr" rtl="1"/>
                      <a:endParaRPr lang="fa-IR" sz="1400" dirty="0">
                        <a:cs typeface="B Nazanin" panose="00000400000000000000" pitchFamily="2" charset="-78"/>
                      </a:endParaRPr>
                    </a:p>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r>
                        <a:rPr lang="fa-IR" sz="1400" b="1" dirty="0">
                          <a:cs typeface="B Nazanin" panose="00000400000000000000" pitchFamily="2" charset="-78"/>
                        </a:rPr>
                        <a:t>سنتز بدون فشار</a:t>
                      </a:r>
                      <a:endParaRPr lang="en-US" sz="1400" b="1" dirty="0">
                        <a:cs typeface="B Nazanin" panose="00000400000000000000" pitchFamily="2" charset="-78"/>
                      </a:endParaRPr>
                    </a:p>
                  </a:txBody>
                  <a:tcPr anchor="ctr"/>
                </a:tc>
                <a:extLst>
                  <a:ext uri="{0D108BD9-81ED-4DB2-BD59-A6C34878D82A}">
                    <a16:rowId xmlns:a16="http://schemas.microsoft.com/office/drawing/2014/main" val="52200350"/>
                  </a:ext>
                </a:extLst>
              </a:tr>
              <a:tr h="370840">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fa-IR"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fa-IR" sz="1400" dirty="0">
                        <a:cs typeface="B Nazanin" panose="00000400000000000000" pitchFamily="2" charset="-78"/>
                      </a:endParaRPr>
                    </a:p>
                    <a:p>
                      <a:pPr algn="ctr" rtl="1"/>
                      <a:endParaRPr lang="fa-IR" sz="1400" dirty="0">
                        <a:cs typeface="B Nazanin" panose="00000400000000000000" pitchFamily="2" charset="-78"/>
                      </a:endParaRPr>
                    </a:p>
                    <a:p>
                      <a:pPr algn="ctr" rtl="1"/>
                      <a:endParaRPr lang="en-US" sz="1400" dirty="0">
                        <a:cs typeface="B Nazanin" panose="00000400000000000000" pitchFamily="2" charset="-78"/>
                      </a:endParaRPr>
                    </a:p>
                  </a:txBody>
                  <a:tcPr/>
                </a:tc>
                <a:tc>
                  <a:txBody>
                    <a:bodyPr/>
                    <a:lstStyle/>
                    <a:p>
                      <a:pPr algn="ctr" rtl="1"/>
                      <a:endParaRPr lang="fa-IR"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r>
                        <a:rPr lang="en-US" sz="1400" b="1" dirty="0">
                          <a:latin typeface="Times New Roman" panose="02020603050405020304" pitchFamily="18" charset="0"/>
                          <a:cs typeface="Times New Roman" panose="02020603050405020304" pitchFamily="18" charset="0"/>
                        </a:rPr>
                        <a:t>SHS</a:t>
                      </a:r>
                    </a:p>
                  </a:txBody>
                  <a:tcPr anchor="ctr"/>
                </a:tc>
                <a:extLst>
                  <a:ext uri="{0D108BD9-81ED-4DB2-BD59-A6C34878D82A}">
                    <a16:rowId xmlns:a16="http://schemas.microsoft.com/office/drawing/2014/main" val="2808006754"/>
                  </a:ext>
                </a:extLst>
              </a:tr>
              <a:tr h="370840">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marL="0" marR="0" indent="0" algn="ctr" defTabSz="457200" rtl="1" eaLnBrk="1" fontAlgn="auto" latinLnBrk="0" hangingPunct="1">
                        <a:lnSpc>
                          <a:spcPct val="100000"/>
                        </a:lnSpc>
                        <a:spcBef>
                          <a:spcPts val="0"/>
                        </a:spcBef>
                        <a:spcAft>
                          <a:spcPts val="0"/>
                        </a:spcAft>
                        <a:buClrTx/>
                        <a:buSzTx/>
                        <a:buFontTx/>
                        <a:buNone/>
                        <a:tabLst/>
                        <a:defRPr/>
                      </a:pPr>
                      <a:endParaRPr lang="fa-IR" sz="1400" dirty="0">
                        <a:cs typeface="B Nazanin" panose="00000400000000000000" pitchFamily="2" charset="-78"/>
                      </a:endParaRPr>
                    </a:p>
                    <a:p>
                      <a:pPr marL="0" marR="0" indent="0" algn="ctr" defTabSz="457200" rtl="1" eaLnBrk="1" fontAlgn="auto" latinLnBrk="0" hangingPunct="1">
                        <a:lnSpc>
                          <a:spcPct val="100000"/>
                        </a:lnSpc>
                        <a:spcBef>
                          <a:spcPts val="0"/>
                        </a:spcBef>
                        <a:spcAft>
                          <a:spcPts val="0"/>
                        </a:spcAft>
                        <a:buClrTx/>
                        <a:buSzTx/>
                        <a:buFontTx/>
                        <a:buNone/>
                        <a:tabLst/>
                        <a:defRPr/>
                      </a:pPr>
                      <a:endParaRPr lang="en-US" sz="1400" dirty="0">
                        <a:cs typeface="B Nazanin" panose="00000400000000000000" pitchFamily="2" charset="-78"/>
                      </a:endParaRPr>
                    </a:p>
                  </a:txBody>
                  <a:tcPr/>
                </a:tc>
                <a:tc>
                  <a:txBody>
                    <a:bodyPr/>
                    <a:lstStyle/>
                    <a:p>
                      <a:pPr marL="0" marR="0" indent="0" algn="ctr" defTabSz="457200" rtl="1" eaLnBrk="1" fontAlgn="auto" latinLnBrk="0" hangingPunct="1">
                        <a:lnSpc>
                          <a:spcPct val="100000"/>
                        </a:lnSpc>
                        <a:spcBef>
                          <a:spcPts val="0"/>
                        </a:spcBef>
                        <a:spcAft>
                          <a:spcPts val="0"/>
                        </a:spcAft>
                        <a:buClrTx/>
                        <a:buSzTx/>
                        <a:buFontTx/>
                        <a:buNone/>
                        <a:tabLst/>
                        <a:defRPr/>
                      </a:pPr>
                      <a:endParaRPr lang="fa-IR" sz="1400" dirty="0">
                        <a:cs typeface="B Nazanin" panose="00000400000000000000" pitchFamily="2" charset="-78"/>
                      </a:endParaRPr>
                    </a:p>
                    <a:p>
                      <a:pPr marL="0" marR="0" indent="0" algn="ctr" defTabSz="457200" rtl="1" eaLnBrk="1" fontAlgn="auto" latinLnBrk="0" hangingPunct="1">
                        <a:lnSpc>
                          <a:spcPct val="100000"/>
                        </a:lnSpc>
                        <a:spcBef>
                          <a:spcPts val="0"/>
                        </a:spcBef>
                        <a:spcAft>
                          <a:spcPts val="0"/>
                        </a:spcAft>
                        <a:buClrTx/>
                        <a:buSzTx/>
                        <a:buFontTx/>
                        <a:buNone/>
                        <a:tabLst/>
                        <a:defRPr/>
                      </a:pPr>
                      <a:endParaRPr lang="fa-IR" sz="1400" dirty="0">
                        <a:cs typeface="B Nazanin" panose="00000400000000000000" pitchFamily="2" charset="-78"/>
                      </a:endParaRPr>
                    </a:p>
                    <a:p>
                      <a:pPr marL="0" marR="0" indent="0" algn="ctr" defTabSz="457200" rtl="1" eaLnBrk="1" fontAlgn="auto" latinLnBrk="0" hangingPunct="1">
                        <a:lnSpc>
                          <a:spcPct val="100000"/>
                        </a:lnSpc>
                        <a:spcBef>
                          <a:spcPts val="0"/>
                        </a:spcBef>
                        <a:spcAft>
                          <a:spcPts val="0"/>
                        </a:spcAft>
                        <a:buClrTx/>
                        <a:buSzTx/>
                        <a:buFontTx/>
                        <a:buNone/>
                        <a:tabLst/>
                        <a:defRPr/>
                      </a:pPr>
                      <a:endParaRPr lang="en-US" sz="1400" dirty="0">
                        <a:cs typeface="B Nazanin" panose="00000400000000000000" pitchFamily="2" charset="-78"/>
                      </a:endParaRPr>
                    </a:p>
                  </a:txBody>
                  <a:tcPr/>
                </a:tc>
                <a:tc>
                  <a:txBody>
                    <a:bodyPr/>
                    <a:lstStyle/>
                    <a:p>
                      <a:pPr algn="ctr" rtl="1"/>
                      <a:endParaRPr lang="fa-IR"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r>
                        <a:rPr lang="fa-IR" sz="1400" b="1" dirty="0">
                          <a:cs typeface="B Nazanin" panose="00000400000000000000" pitchFamily="2" charset="-78"/>
                        </a:rPr>
                        <a:t>پرس داغ</a:t>
                      </a:r>
                      <a:endParaRPr lang="en-US" sz="1400" b="1" dirty="0">
                        <a:cs typeface="B Nazanin" panose="00000400000000000000" pitchFamily="2" charset="-78"/>
                      </a:endParaRPr>
                    </a:p>
                  </a:txBody>
                  <a:tcPr anchor="ctr"/>
                </a:tc>
                <a:extLst>
                  <a:ext uri="{0D108BD9-81ED-4DB2-BD59-A6C34878D82A}">
                    <a16:rowId xmlns:a16="http://schemas.microsoft.com/office/drawing/2014/main" val="3081163004"/>
                  </a:ext>
                </a:extLst>
              </a:tr>
              <a:tr h="370840">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fa-IR"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endParaRPr lang="en-US" sz="1400" dirty="0">
                        <a:cs typeface="B Nazanin" panose="00000400000000000000" pitchFamily="2" charset="-78"/>
                      </a:endParaRPr>
                    </a:p>
                  </a:txBody>
                  <a:tcPr/>
                </a:tc>
                <a:tc>
                  <a:txBody>
                    <a:bodyPr/>
                    <a:lstStyle/>
                    <a:p>
                      <a:pPr algn="ctr" rtl="1"/>
                      <a:r>
                        <a:rPr lang="fa-IR" sz="1400" b="1" dirty="0">
                          <a:cs typeface="B Nazanin" panose="00000400000000000000" pitchFamily="2" charset="-78"/>
                        </a:rPr>
                        <a:t>پرس ایزواستاتیک داغ</a:t>
                      </a:r>
                      <a:endParaRPr lang="en-US" sz="1400" b="1" dirty="0">
                        <a:cs typeface="B Nazanin" panose="00000400000000000000" pitchFamily="2" charset="-78"/>
                      </a:endParaRPr>
                    </a:p>
                  </a:txBody>
                  <a:tcPr anchor="ctr"/>
                </a:tc>
                <a:extLst>
                  <a:ext uri="{0D108BD9-81ED-4DB2-BD59-A6C34878D82A}">
                    <a16:rowId xmlns:a16="http://schemas.microsoft.com/office/drawing/2014/main" val="1321428133"/>
                  </a:ext>
                </a:extLst>
              </a:tr>
            </a:tbl>
          </a:graphicData>
        </a:graphic>
      </p:graphicFrame>
      <p:sp>
        <p:nvSpPr>
          <p:cNvPr id="4" name="Slide Number Placeholder 3"/>
          <p:cNvSpPr>
            <a:spLocks noGrp="1"/>
          </p:cNvSpPr>
          <p:nvPr>
            <p:ph type="sldNum" sz="quarter" idx="12"/>
          </p:nvPr>
        </p:nvSpPr>
        <p:spPr/>
        <p:txBody>
          <a:bodyPr/>
          <a:lstStyle/>
          <a:p>
            <a:fld id="{14F685E2-D94B-4750-8AA8-3468F1BF9AA0}" type="slidenum">
              <a:rPr lang="fa-IR" smtClean="0"/>
              <a:pPr/>
              <a:t>7</a:t>
            </a:fld>
            <a:endParaRPr lang="fa-IR" dirty="0"/>
          </a:p>
        </p:txBody>
      </p:sp>
      <p:grpSp>
        <p:nvGrpSpPr>
          <p:cNvPr id="22" name="Group 21"/>
          <p:cNvGrpSpPr/>
          <p:nvPr/>
        </p:nvGrpSpPr>
        <p:grpSpPr>
          <a:xfrm>
            <a:off x="2147764" y="2922902"/>
            <a:ext cx="8400528" cy="506098"/>
            <a:chOff x="2147764" y="2820048"/>
            <a:chExt cx="8400528" cy="506098"/>
          </a:xfrm>
        </p:grpSpPr>
        <p:pic>
          <p:nvPicPr>
            <p:cNvPr id="23" name="Picture 22"/>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706420" y="2820048"/>
              <a:ext cx="504056" cy="504056"/>
            </a:xfrm>
            <a:prstGeom prst="rect">
              <a:avLst/>
            </a:prstGeom>
          </p:spPr>
        </p:pic>
        <p:pic>
          <p:nvPicPr>
            <p:cNvPr id="24" name="Picture 23"/>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982261" y="2820048"/>
              <a:ext cx="504056" cy="504056"/>
            </a:xfrm>
            <a:prstGeom prst="rect">
              <a:avLst/>
            </a:prstGeom>
          </p:spPr>
        </p:pic>
        <p:pic>
          <p:nvPicPr>
            <p:cNvPr id="25" name="Picture 24"/>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0044236" y="2822090"/>
              <a:ext cx="504056" cy="504056"/>
            </a:xfrm>
            <a:prstGeom prst="rect">
              <a:avLst/>
            </a:prstGeom>
          </p:spPr>
        </p:pic>
        <p:pic>
          <p:nvPicPr>
            <p:cNvPr id="36" name="Picture 35"/>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147764" y="2820048"/>
              <a:ext cx="504056" cy="504056"/>
            </a:xfrm>
            <a:prstGeom prst="rect">
              <a:avLst/>
            </a:prstGeom>
          </p:spPr>
        </p:pic>
        <p:pic>
          <p:nvPicPr>
            <p:cNvPr id="37" name="Picture 36"/>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346250" y="2820048"/>
              <a:ext cx="504056" cy="504056"/>
            </a:xfrm>
            <a:prstGeom prst="rect">
              <a:avLst/>
            </a:prstGeom>
          </p:spPr>
        </p:pic>
        <p:pic>
          <p:nvPicPr>
            <p:cNvPr id="39" name="Picture 38"/>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521333" y="2888696"/>
              <a:ext cx="366759" cy="366759"/>
            </a:xfrm>
            <a:prstGeom prst="rect">
              <a:avLst/>
            </a:prstGeom>
          </p:spPr>
        </p:pic>
        <p:pic>
          <p:nvPicPr>
            <p:cNvPr id="44" name="Picture 43"/>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590604" y="2885946"/>
              <a:ext cx="366759" cy="366759"/>
            </a:xfrm>
            <a:prstGeom prst="rect">
              <a:avLst/>
            </a:prstGeom>
          </p:spPr>
        </p:pic>
      </p:grpSp>
      <p:grpSp>
        <p:nvGrpSpPr>
          <p:cNvPr id="53" name="Group 52"/>
          <p:cNvGrpSpPr/>
          <p:nvPr/>
        </p:nvGrpSpPr>
        <p:grpSpPr>
          <a:xfrm>
            <a:off x="1126416" y="4368944"/>
            <a:ext cx="9370309" cy="520203"/>
            <a:chOff x="1126416" y="4368944"/>
            <a:chExt cx="9370309" cy="520203"/>
          </a:xfrm>
        </p:grpSpPr>
        <p:pic>
          <p:nvPicPr>
            <p:cNvPr id="10" name="Picture 9"/>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723501" y="4385091"/>
              <a:ext cx="504056" cy="504056"/>
            </a:xfrm>
            <a:prstGeom prst="rect">
              <a:avLst/>
            </a:prstGeom>
          </p:spPr>
        </p:pic>
        <p:pic>
          <p:nvPicPr>
            <p:cNvPr id="12" name="Picture 11"/>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818025" y="4385091"/>
              <a:ext cx="504056" cy="504056"/>
            </a:xfrm>
            <a:prstGeom prst="rect">
              <a:avLst/>
            </a:prstGeom>
          </p:spPr>
        </p:pic>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912549" y="4385091"/>
              <a:ext cx="504056" cy="504056"/>
            </a:xfrm>
            <a:prstGeom prst="rect">
              <a:avLst/>
            </a:prstGeom>
          </p:spPr>
        </p:pic>
        <p:pic>
          <p:nvPicPr>
            <p:cNvPr id="14" name="Picture 13"/>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992669" y="4385091"/>
              <a:ext cx="504056" cy="504056"/>
            </a:xfrm>
            <a:prstGeom prst="rect">
              <a:avLst/>
            </a:prstGeom>
          </p:spPr>
        </p:pic>
        <p:pic>
          <p:nvPicPr>
            <p:cNvPr id="16" name="Picture 15"/>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234403" y="4462336"/>
              <a:ext cx="366759" cy="366759"/>
            </a:xfrm>
            <a:prstGeom prst="rect">
              <a:avLst/>
            </a:prstGeom>
          </p:spPr>
        </p:pic>
        <p:pic>
          <p:nvPicPr>
            <p:cNvPr id="18" name="Picture 17"/>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126416" y="4453738"/>
              <a:ext cx="366759" cy="366759"/>
            </a:xfrm>
            <a:prstGeom prst="rect">
              <a:avLst/>
            </a:prstGeom>
          </p:spPr>
        </p:pic>
        <p:pic>
          <p:nvPicPr>
            <p:cNvPr id="20" name="Picture 19"/>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428509" y="4441767"/>
              <a:ext cx="366759" cy="366759"/>
            </a:xfrm>
            <a:prstGeom prst="rect">
              <a:avLst/>
            </a:prstGeom>
          </p:spPr>
        </p:pic>
        <p:pic>
          <p:nvPicPr>
            <p:cNvPr id="41" name="Picture 40"/>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521333" y="4441766"/>
              <a:ext cx="366759" cy="366759"/>
            </a:xfrm>
            <a:prstGeom prst="rect">
              <a:avLst/>
            </a:prstGeom>
          </p:spPr>
        </p:pic>
        <p:pic>
          <p:nvPicPr>
            <p:cNvPr id="47" name="Picture 46"/>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521956" y="4368944"/>
              <a:ext cx="504056" cy="504056"/>
            </a:xfrm>
            <a:prstGeom prst="rect">
              <a:avLst/>
            </a:prstGeom>
          </p:spPr>
        </p:pic>
      </p:grpSp>
      <p:grpSp>
        <p:nvGrpSpPr>
          <p:cNvPr id="54" name="Group 53"/>
          <p:cNvGrpSpPr/>
          <p:nvPr/>
        </p:nvGrpSpPr>
        <p:grpSpPr>
          <a:xfrm>
            <a:off x="2164845" y="5162438"/>
            <a:ext cx="7183111" cy="518047"/>
            <a:chOff x="2164845" y="5162438"/>
            <a:chExt cx="7183111" cy="518047"/>
          </a:xfrm>
        </p:grpSpPr>
        <p:pic>
          <p:nvPicPr>
            <p:cNvPr id="11" name="Picture 10"/>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359860" y="5162438"/>
              <a:ext cx="504056" cy="504056"/>
            </a:xfrm>
            <a:prstGeom prst="rect">
              <a:avLst/>
            </a:prstGeom>
          </p:spPr>
        </p:pic>
        <p:pic>
          <p:nvPicPr>
            <p:cNvPr id="15" name="Picture 14"/>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164845" y="5173602"/>
              <a:ext cx="504056" cy="504056"/>
            </a:xfrm>
            <a:prstGeom prst="rect">
              <a:avLst/>
            </a:prstGeom>
          </p:spPr>
        </p:pic>
        <p:pic>
          <p:nvPicPr>
            <p:cNvPr id="17" name="Picture 16"/>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981197" y="5240579"/>
              <a:ext cx="366759" cy="366759"/>
            </a:xfrm>
            <a:prstGeom prst="rect">
              <a:avLst/>
            </a:prstGeom>
          </p:spPr>
        </p:pic>
        <p:pic>
          <p:nvPicPr>
            <p:cNvPr id="19" name="Picture 18"/>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886673" y="5240579"/>
              <a:ext cx="366759" cy="366759"/>
            </a:xfrm>
            <a:prstGeom prst="rect">
              <a:avLst/>
            </a:prstGeom>
          </p:spPr>
        </p:pic>
        <p:pic>
          <p:nvPicPr>
            <p:cNvPr id="27" name="Picture 26"/>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668704" y="5176429"/>
              <a:ext cx="504056" cy="504056"/>
            </a:xfrm>
            <a:prstGeom prst="rect">
              <a:avLst/>
            </a:prstGeom>
          </p:spPr>
        </p:pic>
        <p:pic>
          <p:nvPicPr>
            <p:cNvPr id="42" name="Picture 41"/>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519827" y="5200440"/>
              <a:ext cx="366759" cy="366759"/>
            </a:xfrm>
            <a:prstGeom prst="rect">
              <a:avLst/>
            </a:prstGeom>
          </p:spPr>
        </p:pic>
        <p:pic>
          <p:nvPicPr>
            <p:cNvPr id="48" name="Picture 47"/>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590605" y="5200440"/>
              <a:ext cx="366759" cy="366759"/>
            </a:xfrm>
            <a:prstGeom prst="rect">
              <a:avLst/>
            </a:prstGeom>
          </p:spPr>
        </p:pic>
      </p:grpSp>
      <p:grpSp>
        <p:nvGrpSpPr>
          <p:cNvPr id="21" name="Group 20"/>
          <p:cNvGrpSpPr/>
          <p:nvPr/>
        </p:nvGrpSpPr>
        <p:grpSpPr>
          <a:xfrm>
            <a:off x="1157377" y="3659505"/>
            <a:ext cx="8280169" cy="504056"/>
            <a:chOff x="1157377" y="3659505"/>
            <a:chExt cx="8280169" cy="504056"/>
          </a:xfrm>
        </p:grpSpPr>
        <p:grpSp>
          <p:nvGrpSpPr>
            <p:cNvPr id="9" name="Group 8"/>
            <p:cNvGrpSpPr/>
            <p:nvPr/>
          </p:nvGrpSpPr>
          <p:grpSpPr>
            <a:xfrm>
              <a:off x="1157377" y="3659505"/>
              <a:ext cx="8280169" cy="504056"/>
              <a:chOff x="1157377" y="3659505"/>
              <a:chExt cx="8280169" cy="504056"/>
            </a:xfrm>
          </p:grpSpPr>
          <p:pic>
            <p:nvPicPr>
              <p:cNvPr id="3" name="Picture 2"/>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933490" y="3659505"/>
                <a:ext cx="504056" cy="504056"/>
              </a:xfrm>
              <a:prstGeom prst="rect">
                <a:avLst/>
              </a:prstGeom>
            </p:spPr>
          </p:pic>
          <p:pic>
            <p:nvPicPr>
              <p:cNvPr id="6" name="Picture 5"/>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773250" y="3728154"/>
                <a:ext cx="366759" cy="366759"/>
              </a:xfrm>
              <a:prstGeom prst="rect">
                <a:avLst/>
              </a:prstGeom>
            </p:spPr>
          </p:pic>
          <p:pic>
            <p:nvPicPr>
              <p:cNvPr id="7" name="Picture 6"/>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200742" y="3659505"/>
                <a:ext cx="504056" cy="504056"/>
              </a:xfrm>
              <a:prstGeom prst="rect">
                <a:avLst/>
              </a:prstGeom>
            </p:spPr>
          </p:pic>
          <p:pic>
            <p:nvPicPr>
              <p:cNvPr id="8" name="Picture 7"/>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157377" y="3728154"/>
                <a:ext cx="366759" cy="366759"/>
              </a:xfrm>
              <a:prstGeom prst="rect">
                <a:avLst/>
              </a:prstGeom>
            </p:spPr>
          </p:pic>
          <p:pic>
            <p:nvPicPr>
              <p:cNvPr id="40" name="Picture 39"/>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521333" y="3728153"/>
                <a:ext cx="366759" cy="366759"/>
              </a:xfrm>
              <a:prstGeom prst="rect">
                <a:avLst/>
              </a:prstGeom>
            </p:spPr>
          </p:pic>
          <p:pic>
            <p:nvPicPr>
              <p:cNvPr id="50" name="Picture 49"/>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887736" y="3741761"/>
                <a:ext cx="366759" cy="366759"/>
              </a:xfrm>
              <a:prstGeom prst="rect">
                <a:avLst/>
              </a:prstGeom>
            </p:spPr>
          </p:pic>
          <p:pic>
            <p:nvPicPr>
              <p:cNvPr id="52" name="Picture 51"/>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372767" y="3728153"/>
                <a:ext cx="366759" cy="366759"/>
              </a:xfrm>
              <a:prstGeom prst="rect">
                <a:avLst/>
              </a:prstGeom>
            </p:spPr>
          </p:pic>
        </p:grpSp>
        <p:sp>
          <p:nvSpPr>
            <p:cNvPr id="56" name="Rectangle 55"/>
            <p:cNvSpPr/>
            <p:nvPr/>
          </p:nvSpPr>
          <p:spPr>
            <a:xfrm>
              <a:off x="5569863" y="3839524"/>
              <a:ext cx="387500" cy="144016"/>
            </a:xfrm>
            <a:prstGeom prst="rect">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 name="Group 31"/>
          <p:cNvGrpSpPr/>
          <p:nvPr/>
        </p:nvGrpSpPr>
        <p:grpSpPr>
          <a:xfrm>
            <a:off x="2164845" y="5884868"/>
            <a:ext cx="8263231" cy="511589"/>
            <a:chOff x="2164845" y="5884868"/>
            <a:chExt cx="8263231" cy="511589"/>
          </a:xfrm>
        </p:grpSpPr>
        <p:pic>
          <p:nvPicPr>
            <p:cNvPr id="26" name="Picture 25"/>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164845" y="5884868"/>
              <a:ext cx="504056" cy="504056"/>
            </a:xfrm>
            <a:prstGeom prst="rect">
              <a:avLst/>
            </a:prstGeom>
          </p:spPr>
        </p:pic>
        <p:pic>
          <p:nvPicPr>
            <p:cNvPr id="29" name="Picture 28"/>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739800" y="5961050"/>
              <a:ext cx="366759" cy="366759"/>
            </a:xfrm>
            <a:prstGeom prst="rect">
              <a:avLst/>
            </a:prstGeom>
          </p:spPr>
        </p:pic>
        <p:pic>
          <p:nvPicPr>
            <p:cNvPr id="30" name="Picture 29"/>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0061317" y="5961051"/>
              <a:ext cx="366759" cy="366759"/>
            </a:xfrm>
            <a:prstGeom prst="rect">
              <a:avLst/>
            </a:prstGeom>
          </p:spPr>
        </p:pic>
        <p:pic>
          <p:nvPicPr>
            <p:cNvPr id="31" name="Picture 30"/>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886672" y="5961051"/>
              <a:ext cx="366759" cy="366759"/>
            </a:xfrm>
            <a:prstGeom prst="rect">
              <a:avLst/>
            </a:prstGeom>
          </p:spPr>
        </p:pic>
        <p:pic>
          <p:nvPicPr>
            <p:cNvPr id="33" name="Picture 32"/>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359860" y="5892401"/>
              <a:ext cx="504056" cy="504056"/>
            </a:xfrm>
            <a:prstGeom prst="rect">
              <a:avLst/>
            </a:prstGeom>
          </p:spPr>
        </p:pic>
        <p:pic>
          <p:nvPicPr>
            <p:cNvPr id="43" name="Picture 42"/>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522872" y="5914053"/>
              <a:ext cx="366759" cy="366759"/>
            </a:xfrm>
            <a:prstGeom prst="rect">
              <a:avLst/>
            </a:prstGeom>
          </p:spPr>
        </p:pic>
        <p:sp>
          <p:nvSpPr>
            <p:cNvPr id="57" name="Rectangle 56"/>
            <p:cNvSpPr/>
            <p:nvPr/>
          </p:nvSpPr>
          <p:spPr>
            <a:xfrm>
              <a:off x="5568698" y="6072421"/>
              <a:ext cx="387500" cy="144016"/>
            </a:xfrm>
            <a:prstGeom prst="rect">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154084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fa-IR" dirty="0"/>
              <a:t>معرفی شرکت </a:t>
            </a:r>
            <a:r>
              <a:rPr lang="en-US" b="1" dirty="0" err="1">
                <a:latin typeface="Times New Roman" panose="02020603050405020304" pitchFamily="18" charset="0"/>
                <a:cs typeface="Times New Roman" panose="02020603050405020304" pitchFamily="18" charset="0"/>
              </a:rPr>
              <a:t>Nanomxenes</a:t>
            </a:r>
            <a:r>
              <a:rPr lang="en-US" dirty="0"/>
              <a:t/>
            </a:r>
            <a:br>
              <a:rPr lang="en-US" dirty="0"/>
            </a:b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70</a:t>
            </a:fld>
            <a:endParaRPr lang="fa-IR"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9496" y="352591"/>
            <a:ext cx="3424900" cy="1552409"/>
          </a:xfrm>
          <a:prstGeom prst="rect">
            <a:avLst/>
          </a:prstGeom>
          <a:ln>
            <a:noFill/>
          </a:ln>
          <a:effectLst>
            <a:softEdge rad="112500"/>
          </a:effectLst>
        </p:spPr>
      </p:pic>
      <p:graphicFrame>
        <p:nvGraphicFramePr>
          <p:cNvPr id="7" name="Diagram 6"/>
          <p:cNvGraphicFramePr/>
          <p:nvPr>
            <p:extLst>
              <p:ext uri="{D42A27DB-BD31-4B8C-83A1-F6EECF244321}">
                <p14:modId xmlns:p14="http://schemas.microsoft.com/office/powerpoint/2010/main" val="742498422"/>
              </p:ext>
            </p:extLst>
          </p:nvPr>
        </p:nvGraphicFramePr>
        <p:xfrm>
          <a:off x="3530745" y="1942011"/>
          <a:ext cx="7973867" cy="43924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 name="Picture 2"/>
          <p:cNvPicPr>
            <a:picLocks noChangeAspect="1"/>
          </p:cNvPicPr>
          <p:nvPr/>
        </p:nvPicPr>
        <p:blipFill rotWithShape="1">
          <a:blip r:embed="rId9" cstate="print">
            <a:extLst>
              <a:ext uri="{28A0092B-C50C-407E-A947-70E740481C1C}">
                <a14:useLocalDpi xmlns:a14="http://schemas.microsoft.com/office/drawing/2010/main" val="0"/>
              </a:ext>
            </a:extLst>
          </a:blip>
          <a:srcRect l="9292" t="5704" r="8463" b="2953"/>
          <a:stretch/>
        </p:blipFill>
        <p:spPr>
          <a:xfrm>
            <a:off x="1559214" y="2176519"/>
            <a:ext cx="1712732" cy="1070248"/>
          </a:xfrm>
          <a:prstGeom prst="rect">
            <a:avLst/>
          </a:prstGeom>
        </p:spPr>
      </p:pic>
    </p:spTree>
    <p:extLst>
      <p:ext uri="{BB962C8B-B14F-4D97-AF65-F5344CB8AC3E}">
        <p14:creationId xmlns:p14="http://schemas.microsoft.com/office/powerpoint/2010/main" val="125702479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fa-IR" dirty="0"/>
              <a:t>قیمت مکسین‌ها و مکس فازها</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71</a:t>
            </a:fld>
            <a:endParaRPr lang="fa-IR"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9496" y="352591"/>
            <a:ext cx="3424900" cy="1552409"/>
          </a:xfrm>
          <a:prstGeom prst="rect">
            <a:avLst/>
          </a:prstGeom>
          <a:ln>
            <a:noFill/>
          </a:ln>
          <a:effectLst>
            <a:softEdge rad="112500"/>
          </a:effectLst>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9292" t="5704" r="8463" b="2953"/>
          <a:stretch/>
        </p:blipFill>
        <p:spPr>
          <a:xfrm>
            <a:off x="315891" y="1412776"/>
            <a:ext cx="1255945" cy="784812"/>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4205943954"/>
              </p:ext>
            </p:extLst>
          </p:nvPr>
        </p:nvGraphicFramePr>
        <p:xfrm>
          <a:off x="1703513" y="2224023"/>
          <a:ext cx="9801098" cy="3869273"/>
        </p:xfrm>
        <a:graphic>
          <a:graphicData uri="http://schemas.openxmlformats.org/drawingml/2006/table">
            <a:tbl>
              <a:tblPr firstRow="1" bandRow="1">
                <a:tableStyleId>{F5AB1C69-6EDB-4FF4-983F-18BD219EF322}</a:tableStyleId>
              </a:tblPr>
              <a:tblGrid>
                <a:gridCol w="3243074">
                  <a:extLst>
                    <a:ext uri="{9D8B030D-6E8A-4147-A177-3AD203B41FA5}">
                      <a16:colId xmlns:a16="http://schemas.microsoft.com/office/drawing/2014/main" val="1977619589"/>
                    </a:ext>
                  </a:extLst>
                </a:gridCol>
                <a:gridCol w="2253828">
                  <a:extLst>
                    <a:ext uri="{9D8B030D-6E8A-4147-A177-3AD203B41FA5}">
                      <a16:colId xmlns:a16="http://schemas.microsoft.com/office/drawing/2014/main" val="492992364"/>
                    </a:ext>
                  </a:extLst>
                </a:gridCol>
                <a:gridCol w="2183396">
                  <a:extLst>
                    <a:ext uri="{9D8B030D-6E8A-4147-A177-3AD203B41FA5}">
                      <a16:colId xmlns:a16="http://schemas.microsoft.com/office/drawing/2014/main" val="2214202965"/>
                    </a:ext>
                  </a:extLst>
                </a:gridCol>
                <a:gridCol w="2120800">
                  <a:extLst>
                    <a:ext uri="{9D8B030D-6E8A-4147-A177-3AD203B41FA5}">
                      <a16:colId xmlns:a16="http://schemas.microsoft.com/office/drawing/2014/main" val="1983654701"/>
                    </a:ext>
                  </a:extLst>
                </a:gridCol>
              </a:tblGrid>
              <a:tr h="1429796">
                <a:tc>
                  <a:txBody>
                    <a:bodyPr/>
                    <a:lstStyle/>
                    <a:p>
                      <a:pPr algn="ctr">
                        <a:spcAft>
                          <a:spcPts val="800"/>
                        </a:spcAft>
                      </a:pPr>
                      <a:r>
                        <a:rPr lang="en-US" sz="3200" b="1" dirty="0">
                          <a:effectLst/>
                          <a:latin typeface="Times New Roman" panose="02020603050405020304" pitchFamily="18" charset="0"/>
                          <a:cs typeface="Times New Roman" panose="02020603050405020304" pitchFamily="18" charset="0"/>
                        </a:rPr>
                        <a:t>Name</a:t>
                      </a:r>
                    </a:p>
                  </a:txBody>
                  <a:tcPr marL="76200" marR="76200" marT="76200" marB="76200" anchor="ctr"/>
                </a:tc>
                <a:tc>
                  <a:txBody>
                    <a:bodyPr/>
                    <a:lstStyle/>
                    <a:p>
                      <a:pPr algn="ctr">
                        <a:spcAft>
                          <a:spcPts val="800"/>
                        </a:spcAft>
                      </a:pPr>
                      <a:r>
                        <a:rPr lang="en-US" sz="3200" b="1" dirty="0">
                          <a:effectLst/>
                          <a:latin typeface="Times New Roman" panose="02020603050405020304" pitchFamily="18" charset="0"/>
                          <a:cs typeface="Times New Roman" panose="02020603050405020304" pitchFamily="18" charset="0"/>
                        </a:rPr>
                        <a:t>Purity</a:t>
                      </a:r>
                    </a:p>
                  </a:txBody>
                  <a:tcPr marL="76200" marR="76200" marT="76200" marB="76200" anchor="ctr"/>
                </a:tc>
                <a:tc>
                  <a:txBody>
                    <a:bodyPr/>
                    <a:lstStyle/>
                    <a:p>
                      <a:pPr algn="ctr">
                        <a:spcAft>
                          <a:spcPts val="800"/>
                        </a:spcAft>
                      </a:pPr>
                      <a:r>
                        <a:rPr lang="en-US" sz="3200" b="1" dirty="0">
                          <a:effectLst/>
                          <a:latin typeface="Times New Roman" panose="02020603050405020304" pitchFamily="18" charset="0"/>
                          <a:cs typeface="Times New Roman" panose="02020603050405020304" pitchFamily="18" charset="0"/>
                        </a:rPr>
                        <a:t>Quantity (g)</a:t>
                      </a:r>
                    </a:p>
                  </a:txBody>
                  <a:tcPr marL="76200" marR="76200" marT="76200" marB="76200" anchor="ctr"/>
                </a:tc>
                <a:tc>
                  <a:txBody>
                    <a:bodyPr/>
                    <a:lstStyle/>
                    <a:p>
                      <a:pPr algn="ctr">
                        <a:spcAft>
                          <a:spcPts val="800"/>
                        </a:spcAft>
                      </a:pPr>
                      <a:r>
                        <a:rPr lang="en-US" sz="3200" b="1" dirty="0">
                          <a:effectLst/>
                          <a:latin typeface="Times New Roman" panose="02020603050405020304" pitchFamily="18" charset="0"/>
                          <a:cs typeface="Times New Roman" panose="02020603050405020304" pitchFamily="18" charset="0"/>
                        </a:rPr>
                        <a:t>Total price (USD) </a:t>
                      </a:r>
                    </a:p>
                  </a:txBody>
                  <a:tcPr marL="76200" marR="76200" marT="76200" marB="76200" anchor="ctr"/>
                </a:tc>
                <a:extLst>
                  <a:ext uri="{0D108BD9-81ED-4DB2-BD59-A6C34878D82A}">
                    <a16:rowId xmlns:a16="http://schemas.microsoft.com/office/drawing/2014/main" val="1705726182"/>
                  </a:ext>
                </a:extLst>
              </a:tr>
              <a:tr h="1042550">
                <a:tc>
                  <a:txBody>
                    <a:bodyPr/>
                    <a:lstStyle/>
                    <a:p>
                      <a:pPr algn="ctr">
                        <a:spcAft>
                          <a:spcPts val="800"/>
                        </a:spcAft>
                      </a:pPr>
                      <a:r>
                        <a:rPr lang="da-DK" sz="2800" b="1" dirty="0">
                          <a:effectLst/>
                          <a:latin typeface="Times New Roman" panose="02020603050405020304" pitchFamily="18" charset="0"/>
                          <a:cs typeface="Times New Roman" panose="02020603050405020304" pitchFamily="18" charset="0"/>
                        </a:rPr>
                        <a:t>Ti3C2 MXene</a:t>
                      </a:r>
                    </a:p>
                  </a:txBody>
                  <a:tcPr marL="76200" marR="76200" marT="76200" marB="76200" anchor="ctr"/>
                </a:tc>
                <a:tc>
                  <a:txBody>
                    <a:bodyPr/>
                    <a:lstStyle/>
                    <a:p>
                      <a:pPr algn="ctr">
                        <a:spcAft>
                          <a:spcPts val="800"/>
                        </a:spcAft>
                      </a:pPr>
                      <a:r>
                        <a:rPr lang="en-US" sz="2800" b="1" dirty="0">
                          <a:effectLst/>
                          <a:latin typeface="Times New Roman" panose="02020603050405020304" pitchFamily="18" charset="0"/>
                          <a:cs typeface="Times New Roman" panose="02020603050405020304" pitchFamily="18" charset="0"/>
                        </a:rPr>
                        <a:t>99%</a:t>
                      </a:r>
                    </a:p>
                  </a:txBody>
                  <a:tcPr marL="76200" marR="76200" marT="76200" marB="76200" anchor="ctr"/>
                </a:tc>
                <a:tc>
                  <a:txBody>
                    <a:bodyPr/>
                    <a:lstStyle/>
                    <a:p>
                      <a:pPr algn="ctr">
                        <a:spcAft>
                          <a:spcPts val="800"/>
                        </a:spcAft>
                      </a:pPr>
                      <a:r>
                        <a:rPr lang="en-US" sz="2800" b="1" dirty="0">
                          <a:effectLst/>
                          <a:latin typeface="Times New Roman" panose="02020603050405020304" pitchFamily="18" charset="0"/>
                          <a:cs typeface="Times New Roman" panose="02020603050405020304" pitchFamily="18" charset="0"/>
                        </a:rPr>
                        <a:t>10 g</a:t>
                      </a:r>
                    </a:p>
                  </a:txBody>
                  <a:tcPr marL="76200" marR="76200" marT="76200" marB="76200" anchor="ctr"/>
                </a:tc>
                <a:tc>
                  <a:txBody>
                    <a:bodyPr/>
                    <a:lstStyle/>
                    <a:p>
                      <a:pPr algn="ctr">
                        <a:spcAft>
                          <a:spcPts val="800"/>
                        </a:spcAft>
                      </a:pPr>
                      <a:r>
                        <a:rPr lang="en-US" sz="2800" b="1" dirty="0">
                          <a:effectLst/>
                          <a:latin typeface="Times New Roman" panose="02020603050405020304" pitchFamily="18" charset="0"/>
                          <a:cs typeface="Times New Roman" panose="02020603050405020304" pitchFamily="18" charset="0"/>
                        </a:rPr>
                        <a:t>200.00</a:t>
                      </a:r>
                    </a:p>
                  </a:txBody>
                  <a:tcPr marL="76200" marR="76200" marT="76200" marB="76200" anchor="ctr"/>
                </a:tc>
                <a:extLst>
                  <a:ext uri="{0D108BD9-81ED-4DB2-BD59-A6C34878D82A}">
                    <a16:rowId xmlns:a16="http://schemas.microsoft.com/office/drawing/2014/main" val="1813741880"/>
                  </a:ext>
                </a:extLst>
              </a:tr>
              <a:tr h="1396927">
                <a:tc>
                  <a:txBody>
                    <a:bodyPr/>
                    <a:lstStyle/>
                    <a:p>
                      <a:pPr algn="ctr">
                        <a:spcAft>
                          <a:spcPts val="800"/>
                        </a:spcAft>
                      </a:pPr>
                      <a:r>
                        <a:rPr lang="da-DK" sz="2800" b="1" dirty="0">
                          <a:effectLst/>
                          <a:latin typeface="Times New Roman" panose="02020603050405020304" pitchFamily="18" charset="0"/>
                          <a:cs typeface="Times New Roman" panose="02020603050405020304" pitchFamily="18" charset="0"/>
                        </a:rPr>
                        <a:t>Ti3AlC2 MAX</a:t>
                      </a:r>
                    </a:p>
                  </a:txBody>
                  <a:tcPr marL="76200" marR="76200" marT="76200" marB="76200" anchor="ctr"/>
                </a:tc>
                <a:tc>
                  <a:txBody>
                    <a:bodyPr/>
                    <a:lstStyle/>
                    <a:p>
                      <a:pPr algn="ctr">
                        <a:spcAft>
                          <a:spcPts val="800"/>
                        </a:spcAft>
                      </a:pPr>
                      <a:r>
                        <a:rPr lang="en-US" sz="2800" b="1" dirty="0">
                          <a:effectLst/>
                          <a:latin typeface="Times New Roman" panose="02020603050405020304" pitchFamily="18" charset="0"/>
                          <a:cs typeface="Times New Roman" panose="02020603050405020304" pitchFamily="18" charset="0"/>
                        </a:rPr>
                        <a:t>99%</a:t>
                      </a:r>
                    </a:p>
                    <a:p>
                      <a:pPr algn="ctr">
                        <a:spcAft>
                          <a:spcPts val="800"/>
                        </a:spcAft>
                      </a:pPr>
                      <a:r>
                        <a:rPr lang="en-US" sz="2800" b="1" dirty="0">
                          <a:effectLst/>
                          <a:latin typeface="Times New Roman" panose="02020603050405020304" pitchFamily="18" charset="0"/>
                          <a:cs typeface="Times New Roman" panose="02020603050405020304" pitchFamily="18" charset="0"/>
                        </a:rPr>
                        <a:t>400mesh</a:t>
                      </a:r>
                    </a:p>
                  </a:txBody>
                  <a:tcPr marL="76200" marR="76200" marT="76200" marB="76200" anchor="ctr"/>
                </a:tc>
                <a:tc>
                  <a:txBody>
                    <a:bodyPr/>
                    <a:lstStyle/>
                    <a:p>
                      <a:pPr algn="ctr">
                        <a:spcAft>
                          <a:spcPts val="800"/>
                        </a:spcAft>
                      </a:pPr>
                      <a:r>
                        <a:rPr lang="en-US" sz="2800" b="1" dirty="0">
                          <a:effectLst/>
                          <a:latin typeface="Times New Roman" panose="02020603050405020304" pitchFamily="18" charset="0"/>
                          <a:cs typeface="Times New Roman" panose="02020603050405020304" pitchFamily="18" charset="0"/>
                        </a:rPr>
                        <a:t>10 g</a:t>
                      </a:r>
                    </a:p>
                  </a:txBody>
                  <a:tcPr marL="76200" marR="76200" marT="76200" marB="76200" anchor="ctr"/>
                </a:tc>
                <a:tc>
                  <a:txBody>
                    <a:bodyPr/>
                    <a:lstStyle/>
                    <a:p>
                      <a:pPr algn="ctr">
                        <a:spcAft>
                          <a:spcPts val="800"/>
                        </a:spcAft>
                      </a:pPr>
                      <a:r>
                        <a:rPr lang="en-US" sz="2800" b="1" dirty="0">
                          <a:effectLst/>
                          <a:latin typeface="Times New Roman" panose="02020603050405020304" pitchFamily="18" charset="0"/>
                          <a:cs typeface="Times New Roman" panose="02020603050405020304" pitchFamily="18" charset="0"/>
                        </a:rPr>
                        <a:t>58.00</a:t>
                      </a:r>
                    </a:p>
                  </a:txBody>
                  <a:tcPr marL="76200" marR="76200" marT="76200" marB="76200" anchor="ctr"/>
                </a:tc>
                <a:extLst>
                  <a:ext uri="{0D108BD9-81ED-4DB2-BD59-A6C34878D82A}">
                    <a16:rowId xmlns:a16="http://schemas.microsoft.com/office/drawing/2014/main" val="4149002386"/>
                  </a:ext>
                </a:extLst>
              </a:tr>
            </a:tbl>
          </a:graphicData>
        </a:graphic>
      </p:graphicFrame>
    </p:spTree>
    <p:extLst>
      <p:ext uri="{BB962C8B-B14F-4D97-AF65-F5344CB8AC3E}">
        <p14:creationId xmlns:p14="http://schemas.microsoft.com/office/powerpoint/2010/main" val="76820896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معرفی شرکت </a:t>
            </a:r>
            <a:r>
              <a:rPr lang="en-US" sz="3200" b="1" dirty="0">
                <a:latin typeface="Times New Roman" panose="02020603050405020304" pitchFamily="18" charset="0"/>
                <a:cs typeface="Times New Roman" panose="02020603050405020304" pitchFamily="18" charset="0"/>
              </a:rPr>
              <a:t>NANOCHEMAZONE</a:t>
            </a:r>
            <a:r>
              <a:rPr lang="en-US" dirty="0"/>
              <a:t/>
            </a:r>
            <a:br>
              <a:rPr lang="en-US" dirty="0"/>
            </a:b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72</a:t>
            </a:fld>
            <a:endParaRPr lang="fa-IR"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7488" y="659067"/>
            <a:ext cx="3754692" cy="1360233"/>
          </a:xfrm>
          <a:prstGeom prst="rect">
            <a:avLst/>
          </a:prstGeom>
          <a:ln>
            <a:noFill/>
          </a:ln>
          <a:effectLst>
            <a:softEdge rad="112500"/>
          </a:effectLst>
        </p:spPr>
      </p:pic>
      <p:grpSp>
        <p:nvGrpSpPr>
          <p:cNvPr id="13" name="Group 12"/>
          <p:cNvGrpSpPr/>
          <p:nvPr/>
        </p:nvGrpSpPr>
        <p:grpSpPr>
          <a:xfrm>
            <a:off x="1487488" y="2246547"/>
            <a:ext cx="1088132" cy="4032448"/>
            <a:chOff x="10128448" y="2276872"/>
            <a:chExt cx="1380249" cy="4799585"/>
          </a:xfrm>
        </p:grpSpPr>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b="7476"/>
            <a:stretch/>
          </p:blipFill>
          <p:spPr>
            <a:xfrm>
              <a:off x="10128448" y="2276872"/>
              <a:ext cx="1376164" cy="741207"/>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28448" y="3140968"/>
              <a:ext cx="1376164" cy="917443"/>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t="18249" b="15981"/>
            <a:stretch/>
          </p:blipFill>
          <p:spPr>
            <a:xfrm>
              <a:off x="10130324" y="4181300"/>
              <a:ext cx="1374288" cy="903884"/>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31967" y="5208073"/>
              <a:ext cx="1376730" cy="826038"/>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28448" y="6158297"/>
              <a:ext cx="1376164" cy="918160"/>
            </a:xfrm>
            <a:prstGeom prst="rect">
              <a:avLst/>
            </a:prstGeom>
          </p:spPr>
        </p:pic>
      </p:grpSp>
      <p:graphicFrame>
        <p:nvGraphicFramePr>
          <p:cNvPr id="14" name="Diagram 13"/>
          <p:cNvGraphicFramePr/>
          <p:nvPr>
            <p:extLst>
              <p:ext uri="{D42A27DB-BD31-4B8C-83A1-F6EECF244321}">
                <p14:modId xmlns:p14="http://schemas.microsoft.com/office/powerpoint/2010/main" val="539680455"/>
              </p:ext>
            </p:extLst>
          </p:nvPr>
        </p:nvGraphicFramePr>
        <p:xfrm>
          <a:off x="4045889" y="1769462"/>
          <a:ext cx="7458723" cy="450953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9421784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قیمت مکسین‌ها و مکس فازها</a:t>
            </a: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73</a:t>
            </a:fld>
            <a:endParaRPr lang="fa-IR"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3512" y="305087"/>
            <a:ext cx="3754692" cy="1360233"/>
          </a:xfrm>
          <a:prstGeom prst="rect">
            <a:avLst/>
          </a:prstGeom>
          <a:ln>
            <a:noFill/>
          </a:ln>
          <a:effectLst>
            <a:softEdge rad="112500"/>
          </a:effectLst>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b="7476"/>
          <a:stretch/>
        </p:blipFill>
        <p:spPr>
          <a:xfrm>
            <a:off x="263352" y="1366103"/>
            <a:ext cx="1084912" cy="622737"/>
          </a:xfrm>
          <a:prstGeom prst="rect">
            <a:avLst/>
          </a:prstGeom>
        </p:spPr>
      </p:pic>
      <p:graphicFrame>
        <p:nvGraphicFramePr>
          <p:cNvPr id="15" name="Content Placeholder 4"/>
          <p:cNvGraphicFramePr>
            <a:graphicFrameLocks/>
          </p:cNvGraphicFramePr>
          <p:nvPr>
            <p:extLst>
              <p:ext uri="{D42A27DB-BD31-4B8C-83A1-F6EECF244321}">
                <p14:modId xmlns:p14="http://schemas.microsoft.com/office/powerpoint/2010/main" val="418638318"/>
              </p:ext>
            </p:extLst>
          </p:nvPr>
        </p:nvGraphicFramePr>
        <p:xfrm>
          <a:off x="1487489" y="1665320"/>
          <a:ext cx="10017123" cy="4864076"/>
        </p:xfrm>
        <a:graphic>
          <a:graphicData uri="http://schemas.openxmlformats.org/drawingml/2006/table">
            <a:tbl>
              <a:tblPr firstRow="1" bandRow="1">
                <a:tableStyleId>{F5AB1C69-6EDB-4FF4-983F-18BD219EF322}</a:tableStyleId>
              </a:tblPr>
              <a:tblGrid>
                <a:gridCol w="5040559">
                  <a:extLst>
                    <a:ext uri="{9D8B030D-6E8A-4147-A177-3AD203B41FA5}">
                      <a16:colId xmlns:a16="http://schemas.microsoft.com/office/drawing/2014/main" val="1977619589"/>
                    </a:ext>
                  </a:extLst>
                </a:gridCol>
                <a:gridCol w="2736304">
                  <a:extLst>
                    <a:ext uri="{9D8B030D-6E8A-4147-A177-3AD203B41FA5}">
                      <a16:colId xmlns:a16="http://schemas.microsoft.com/office/drawing/2014/main" val="492992364"/>
                    </a:ext>
                  </a:extLst>
                </a:gridCol>
                <a:gridCol w="2240260">
                  <a:extLst>
                    <a:ext uri="{9D8B030D-6E8A-4147-A177-3AD203B41FA5}">
                      <a16:colId xmlns:a16="http://schemas.microsoft.com/office/drawing/2014/main" val="2214202965"/>
                    </a:ext>
                  </a:extLst>
                </a:gridCol>
              </a:tblGrid>
              <a:tr h="644519">
                <a:tc>
                  <a:txBody>
                    <a:bodyPr/>
                    <a:lstStyle/>
                    <a:p>
                      <a:pPr algn="ctr">
                        <a:spcAft>
                          <a:spcPts val="800"/>
                        </a:spcAft>
                      </a:pPr>
                      <a:r>
                        <a:rPr lang="en-US" sz="2400" b="1" dirty="0">
                          <a:effectLst/>
                          <a:latin typeface="Times New Roman" panose="02020603050405020304" pitchFamily="18" charset="0"/>
                          <a:cs typeface="Times New Roman" panose="02020603050405020304" pitchFamily="18" charset="0"/>
                        </a:rPr>
                        <a:t>Product</a:t>
                      </a:r>
                    </a:p>
                  </a:txBody>
                  <a:tcPr marL="76200" marR="76200" marT="76200" marB="76200" anchor="ctr"/>
                </a:tc>
                <a:tc>
                  <a:txBody>
                    <a:bodyPr/>
                    <a:lstStyle/>
                    <a:p>
                      <a:pPr algn="ctr">
                        <a:spcAft>
                          <a:spcPts val="800"/>
                        </a:spcAft>
                      </a:pPr>
                      <a:r>
                        <a:rPr lang="en-US" sz="2400" b="1" dirty="0">
                          <a:effectLst/>
                          <a:latin typeface="Times New Roman" panose="02020603050405020304" pitchFamily="18" charset="0"/>
                          <a:cs typeface="Times New Roman" panose="02020603050405020304" pitchFamily="18" charset="0"/>
                        </a:rPr>
                        <a:t>Quantity/Pack size</a:t>
                      </a:r>
                    </a:p>
                  </a:txBody>
                  <a:tcPr marL="76200" marR="76200" marT="76200" marB="76200" anchor="ctr"/>
                </a:tc>
                <a:tc>
                  <a:txBody>
                    <a:bodyPr/>
                    <a:lstStyle/>
                    <a:p>
                      <a:pPr algn="ctr">
                        <a:spcAft>
                          <a:spcPts val="800"/>
                        </a:spcAft>
                      </a:pPr>
                      <a:r>
                        <a:rPr lang="en-US" sz="2400" b="1" dirty="0">
                          <a:effectLst/>
                          <a:latin typeface="Times New Roman" panose="02020603050405020304" pitchFamily="18" charset="0"/>
                          <a:cs typeface="Times New Roman" panose="02020603050405020304" pitchFamily="18" charset="0"/>
                        </a:rPr>
                        <a:t>Total Price</a:t>
                      </a:r>
                    </a:p>
                  </a:txBody>
                  <a:tcPr marL="76200" marR="76200" marT="76200" marB="76200" anchor="ctr"/>
                </a:tc>
                <a:extLst>
                  <a:ext uri="{0D108BD9-81ED-4DB2-BD59-A6C34878D82A}">
                    <a16:rowId xmlns:a16="http://schemas.microsoft.com/office/drawing/2014/main" val="1705726182"/>
                  </a:ext>
                </a:extLst>
              </a:tr>
              <a:tr h="644519">
                <a:tc>
                  <a:txBody>
                    <a:bodyPr/>
                    <a:lstStyle/>
                    <a:p>
                      <a:pPr algn="ctr">
                        <a:spcAft>
                          <a:spcPts val="800"/>
                        </a:spcAft>
                      </a:pPr>
                      <a:r>
                        <a:rPr lang="da-DK" sz="2000" b="1" dirty="0">
                          <a:effectLst/>
                          <a:latin typeface="Times New Roman" panose="02020603050405020304" pitchFamily="18" charset="0"/>
                          <a:cs typeface="Times New Roman" panose="02020603050405020304" pitchFamily="18" charset="0"/>
                        </a:rPr>
                        <a:t>Ti3C2 Mxene Powder Multilayer, 99%</a:t>
                      </a:r>
                    </a:p>
                  </a:txBody>
                  <a:tcPr marL="76200" marR="76200" marT="76200" marB="76200" anchor="ctr"/>
                </a:tc>
                <a:tc>
                  <a:txBody>
                    <a:bodyPr/>
                    <a:lstStyle/>
                    <a:p>
                      <a:pPr algn="ctr">
                        <a:spcAft>
                          <a:spcPts val="800"/>
                        </a:spcAft>
                      </a:pPr>
                      <a:r>
                        <a:rPr lang="en-US" sz="2000" b="1" dirty="0">
                          <a:effectLst/>
                          <a:latin typeface="Times New Roman" panose="02020603050405020304" pitchFamily="18" charset="0"/>
                          <a:cs typeface="Times New Roman" panose="02020603050405020304" pitchFamily="18" charset="0"/>
                        </a:rPr>
                        <a:t>5 grams</a:t>
                      </a:r>
                    </a:p>
                  </a:txBody>
                  <a:tcPr marL="76200" marR="76200" marT="76200" marB="76200" anchor="ctr"/>
                </a:tc>
                <a:tc>
                  <a:txBody>
                    <a:bodyPr/>
                    <a:lstStyle/>
                    <a:p>
                      <a:pPr algn="ctr">
                        <a:spcAft>
                          <a:spcPts val="800"/>
                        </a:spcAft>
                      </a:pPr>
                      <a:r>
                        <a:rPr lang="en-US" sz="2000" b="1">
                          <a:effectLst/>
                          <a:latin typeface="Times New Roman" panose="02020603050405020304" pitchFamily="18" charset="0"/>
                          <a:cs typeface="Times New Roman" panose="02020603050405020304" pitchFamily="18" charset="0"/>
                        </a:rPr>
                        <a:t>$275.00</a:t>
                      </a:r>
                    </a:p>
                  </a:txBody>
                  <a:tcPr marL="76200" marR="76200" marT="76200" marB="76200" anchor="ctr"/>
                </a:tc>
                <a:extLst>
                  <a:ext uri="{0D108BD9-81ED-4DB2-BD59-A6C34878D82A}">
                    <a16:rowId xmlns:a16="http://schemas.microsoft.com/office/drawing/2014/main" val="1813741880"/>
                  </a:ext>
                </a:extLst>
              </a:tr>
              <a:tr h="674208">
                <a:tc>
                  <a:txBody>
                    <a:bodyPr/>
                    <a:lstStyle/>
                    <a:p>
                      <a:pPr algn="ctr">
                        <a:spcAft>
                          <a:spcPts val="800"/>
                        </a:spcAft>
                      </a:pPr>
                      <a:r>
                        <a:rPr lang="da-DK" sz="2000" b="1" dirty="0">
                          <a:effectLst/>
                          <a:latin typeface="Times New Roman" panose="02020603050405020304" pitchFamily="18" charset="0"/>
                          <a:cs typeface="Times New Roman" panose="02020603050405020304" pitchFamily="18" charset="0"/>
                        </a:rPr>
                        <a:t>Ti3C2 Mxene Powder Multilayer, 99%</a:t>
                      </a:r>
                      <a:br>
                        <a:rPr lang="da-DK" sz="2000" b="1" dirty="0">
                          <a:effectLst/>
                          <a:latin typeface="Times New Roman" panose="02020603050405020304" pitchFamily="18" charset="0"/>
                          <a:cs typeface="Times New Roman" panose="02020603050405020304" pitchFamily="18" charset="0"/>
                        </a:rPr>
                      </a:br>
                      <a:endParaRPr lang="da-DK" sz="2000" b="1" dirty="0">
                        <a:effectLst/>
                        <a:latin typeface="Times New Roman" panose="02020603050405020304" pitchFamily="18" charset="0"/>
                        <a:cs typeface="Times New Roman" panose="02020603050405020304" pitchFamily="18" charset="0"/>
                      </a:endParaRPr>
                    </a:p>
                  </a:txBody>
                  <a:tcPr marL="76200" marR="76200" marT="76200" marB="76200" anchor="ctr"/>
                </a:tc>
                <a:tc>
                  <a:txBody>
                    <a:bodyPr/>
                    <a:lstStyle/>
                    <a:p>
                      <a:pPr algn="ctr">
                        <a:spcAft>
                          <a:spcPts val="800"/>
                        </a:spcAft>
                      </a:pPr>
                      <a:r>
                        <a:rPr lang="en-US" sz="2000" b="1" dirty="0">
                          <a:effectLst/>
                          <a:latin typeface="Times New Roman" panose="02020603050405020304" pitchFamily="18" charset="0"/>
                          <a:cs typeface="Times New Roman" panose="02020603050405020304" pitchFamily="18" charset="0"/>
                        </a:rPr>
                        <a:t>10 grams</a:t>
                      </a:r>
                    </a:p>
                  </a:txBody>
                  <a:tcPr marL="76200" marR="76200" marT="76200" marB="76200" anchor="ctr"/>
                </a:tc>
                <a:tc>
                  <a:txBody>
                    <a:bodyPr/>
                    <a:lstStyle/>
                    <a:p>
                      <a:pPr algn="ctr">
                        <a:spcAft>
                          <a:spcPts val="800"/>
                        </a:spcAft>
                      </a:pPr>
                      <a:r>
                        <a:rPr lang="en-US" sz="2000" b="1" dirty="0">
                          <a:effectLst/>
                          <a:latin typeface="Times New Roman" panose="02020603050405020304" pitchFamily="18" charset="0"/>
                          <a:cs typeface="Times New Roman" panose="02020603050405020304" pitchFamily="18" charset="0"/>
                        </a:rPr>
                        <a:t>$525.00</a:t>
                      </a:r>
                    </a:p>
                  </a:txBody>
                  <a:tcPr marL="76200" marR="76200" marT="76200" marB="76200" anchor="ctr"/>
                </a:tc>
                <a:extLst>
                  <a:ext uri="{0D108BD9-81ED-4DB2-BD59-A6C34878D82A}">
                    <a16:rowId xmlns:a16="http://schemas.microsoft.com/office/drawing/2014/main" val="4149002386"/>
                  </a:ext>
                </a:extLst>
              </a:tr>
              <a:tr h="644519">
                <a:tc>
                  <a:txBody>
                    <a:bodyPr/>
                    <a:lstStyle/>
                    <a:p>
                      <a:pPr algn="ctr">
                        <a:spcAft>
                          <a:spcPts val="800"/>
                        </a:spcAft>
                      </a:pPr>
                      <a:r>
                        <a:rPr lang="en-US" sz="2000" b="1" dirty="0">
                          <a:effectLst/>
                          <a:latin typeface="Times New Roman" panose="02020603050405020304" pitchFamily="18" charset="0"/>
                          <a:cs typeface="Times New Roman" panose="02020603050405020304" pitchFamily="18" charset="0"/>
                        </a:rPr>
                        <a:t>Ti3AlC2 MAX Powder, 99%, 400 Mesh</a:t>
                      </a:r>
                    </a:p>
                  </a:txBody>
                  <a:tcPr marL="76200" marR="76200" marT="76200" marB="76200" anchor="ctr"/>
                </a:tc>
                <a:tc>
                  <a:txBody>
                    <a:bodyPr/>
                    <a:lstStyle/>
                    <a:p>
                      <a:pPr algn="ctr">
                        <a:spcAft>
                          <a:spcPts val="800"/>
                        </a:spcAft>
                      </a:pPr>
                      <a:r>
                        <a:rPr lang="en-US" sz="2000" b="1" dirty="0">
                          <a:effectLst/>
                          <a:latin typeface="Times New Roman" panose="02020603050405020304" pitchFamily="18" charset="0"/>
                          <a:cs typeface="Times New Roman" panose="02020603050405020304" pitchFamily="18" charset="0"/>
                        </a:rPr>
                        <a:t>100 grams</a:t>
                      </a:r>
                    </a:p>
                  </a:txBody>
                  <a:tcPr marL="76200" marR="76200" marT="76200" marB="76200" anchor="ctr"/>
                </a:tc>
                <a:tc>
                  <a:txBody>
                    <a:bodyPr/>
                    <a:lstStyle/>
                    <a:p>
                      <a:pPr algn="ctr">
                        <a:spcAft>
                          <a:spcPts val="800"/>
                        </a:spcAft>
                      </a:pPr>
                      <a:r>
                        <a:rPr lang="en-US" sz="2000" b="1">
                          <a:effectLst/>
                          <a:latin typeface="Times New Roman" panose="02020603050405020304" pitchFamily="18" charset="0"/>
                          <a:cs typeface="Times New Roman" panose="02020603050405020304" pitchFamily="18" charset="0"/>
                        </a:rPr>
                        <a:t>$325.00</a:t>
                      </a:r>
                    </a:p>
                  </a:txBody>
                  <a:tcPr marL="76200" marR="76200" marT="76200" marB="76200" anchor="ctr"/>
                </a:tc>
                <a:extLst>
                  <a:ext uri="{0D108BD9-81ED-4DB2-BD59-A6C34878D82A}">
                    <a16:rowId xmlns:a16="http://schemas.microsoft.com/office/drawing/2014/main" val="2841432932"/>
                  </a:ext>
                </a:extLst>
              </a:tr>
              <a:tr h="760128">
                <a:tc>
                  <a:txBody>
                    <a:bodyPr/>
                    <a:lstStyle/>
                    <a:p>
                      <a:pPr algn="ctr">
                        <a:spcAft>
                          <a:spcPts val="800"/>
                        </a:spcAft>
                      </a:pPr>
                      <a:r>
                        <a:rPr lang="en-US" sz="2000" b="1">
                          <a:effectLst/>
                          <a:latin typeface="Times New Roman" panose="02020603050405020304" pitchFamily="18" charset="0"/>
                          <a:cs typeface="Times New Roman" panose="02020603050405020304" pitchFamily="18" charset="0"/>
                        </a:rPr>
                        <a:t>Ti2AlC MAX Powder, 99%, 400 Mesh</a:t>
                      </a:r>
                      <a:br>
                        <a:rPr lang="en-US" sz="2000" b="1">
                          <a:effectLst/>
                          <a:latin typeface="Times New Roman" panose="02020603050405020304" pitchFamily="18" charset="0"/>
                          <a:cs typeface="Times New Roman" panose="02020603050405020304" pitchFamily="18" charset="0"/>
                        </a:rPr>
                      </a:br>
                      <a:endParaRPr lang="en-US" sz="2000" b="1">
                        <a:effectLst/>
                        <a:latin typeface="Times New Roman" panose="02020603050405020304" pitchFamily="18" charset="0"/>
                        <a:cs typeface="Times New Roman" panose="02020603050405020304" pitchFamily="18" charset="0"/>
                      </a:endParaRPr>
                    </a:p>
                  </a:txBody>
                  <a:tcPr marL="76200" marR="76200" marT="76200" marB="76200" anchor="ctr"/>
                </a:tc>
                <a:tc>
                  <a:txBody>
                    <a:bodyPr/>
                    <a:lstStyle/>
                    <a:p>
                      <a:pPr algn="ctr">
                        <a:spcAft>
                          <a:spcPts val="800"/>
                        </a:spcAft>
                      </a:pPr>
                      <a:r>
                        <a:rPr lang="en-US" sz="2000" b="1" dirty="0">
                          <a:effectLst/>
                          <a:latin typeface="Times New Roman" panose="02020603050405020304" pitchFamily="18" charset="0"/>
                          <a:cs typeface="Times New Roman" panose="02020603050405020304" pitchFamily="18" charset="0"/>
                        </a:rPr>
                        <a:t>100 grams</a:t>
                      </a:r>
                      <a:br>
                        <a:rPr lang="en-US" sz="2000" b="1" dirty="0">
                          <a:effectLst/>
                          <a:latin typeface="Times New Roman" panose="02020603050405020304" pitchFamily="18" charset="0"/>
                          <a:cs typeface="Times New Roman" panose="02020603050405020304" pitchFamily="18" charset="0"/>
                        </a:rPr>
                      </a:br>
                      <a:endParaRPr lang="en-US" sz="2000" b="1" dirty="0">
                        <a:effectLst/>
                        <a:latin typeface="Times New Roman" panose="02020603050405020304" pitchFamily="18" charset="0"/>
                        <a:cs typeface="Times New Roman" panose="02020603050405020304" pitchFamily="18" charset="0"/>
                      </a:endParaRPr>
                    </a:p>
                  </a:txBody>
                  <a:tcPr marL="76200" marR="76200" marT="76200" marB="76200" anchor="ctr"/>
                </a:tc>
                <a:tc>
                  <a:txBody>
                    <a:bodyPr/>
                    <a:lstStyle/>
                    <a:p>
                      <a:pPr algn="ctr">
                        <a:spcAft>
                          <a:spcPts val="800"/>
                        </a:spcAft>
                      </a:pPr>
                      <a:r>
                        <a:rPr lang="en-US" sz="2000" b="1" dirty="0">
                          <a:effectLst/>
                          <a:latin typeface="Times New Roman" panose="02020603050405020304" pitchFamily="18" charset="0"/>
                          <a:cs typeface="Times New Roman" panose="02020603050405020304" pitchFamily="18" charset="0"/>
                        </a:rPr>
                        <a:t>$355.00</a:t>
                      </a:r>
                    </a:p>
                  </a:txBody>
                  <a:tcPr marL="76200" marR="76200" marT="76200" marB="76200"/>
                </a:tc>
                <a:extLst>
                  <a:ext uri="{0D108BD9-81ED-4DB2-BD59-A6C34878D82A}">
                    <a16:rowId xmlns:a16="http://schemas.microsoft.com/office/drawing/2014/main" val="162305528"/>
                  </a:ext>
                </a:extLst>
              </a:tr>
              <a:tr h="681341">
                <a:tc>
                  <a:txBody>
                    <a:bodyPr/>
                    <a:lstStyle/>
                    <a:p>
                      <a:pPr algn="ctr">
                        <a:spcAft>
                          <a:spcPts val="800"/>
                        </a:spcAft>
                      </a:pPr>
                      <a:r>
                        <a:rPr lang="en-US" sz="2000" b="1" dirty="0">
                          <a:effectLst/>
                          <a:latin typeface="Times New Roman" panose="02020603050405020304" pitchFamily="18" charset="0"/>
                          <a:ea typeface="Malgun Gothic" panose="020B0503020000020004" pitchFamily="34" charset="-127"/>
                          <a:cs typeface="Times New Roman" panose="02020603050405020304" pitchFamily="18" charset="0"/>
                        </a:rPr>
                        <a:t>Ti2AlN MAX Powder, 99%, 400 Mesh</a:t>
                      </a:r>
                      <a:endParaRPr lang="en-US" sz="2000" b="1" dirty="0">
                        <a:effectLst/>
                        <a:latin typeface="Times New Roman" panose="02020603050405020304" pitchFamily="18" charset="0"/>
                        <a:cs typeface="Times New Roman" panose="02020603050405020304" pitchFamily="18" charset="0"/>
                      </a:endParaRPr>
                    </a:p>
                  </a:txBody>
                  <a:tcPr marL="76200" marR="76200" marT="76200" marB="76200" anchor="ctr"/>
                </a:tc>
                <a:tc>
                  <a:txBody>
                    <a:bodyPr/>
                    <a:lstStyle/>
                    <a:p>
                      <a:pPr algn="ctr">
                        <a:spcAft>
                          <a:spcPts val="800"/>
                        </a:spcAft>
                      </a:pPr>
                      <a:r>
                        <a:rPr lang="en-US" sz="2000" b="1" dirty="0">
                          <a:effectLst/>
                          <a:latin typeface="Times New Roman" panose="02020603050405020304" pitchFamily="18" charset="0"/>
                          <a:cs typeface="Times New Roman" panose="02020603050405020304" pitchFamily="18" charset="0"/>
                        </a:rPr>
                        <a:t>100 grams</a:t>
                      </a:r>
                      <a:br>
                        <a:rPr lang="en-US" sz="2000" b="1" dirty="0">
                          <a:effectLst/>
                          <a:latin typeface="Times New Roman" panose="02020603050405020304" pitchFamily="18" charset="0"/>
                          <a:cs typeface="Times New Roman" panose="02020603050405020304" pitchFamily="18" charset="0"/>
                        </a:rPr>
                      </a:br>
                      <a:endParaRPr lang="en-US" sz="2000" b="1" dirty="0">
                        <a:effectLst/>
                        <a:latin typeface="Times New Roman" panose="02020603050405020304" pitchFamily="18" charset="0"/>
                        <a:cs typeface="Times New Roman" panose="02020603050405020304" pitchFamily="18" charset="0"/>
                      </a:endParaRPr>
                    </a:p>
                  </a:txBody>
                  <a:tcPr marL="76200" marR="76200" marT="76200" marB="76200" anchor="ctr"/>
                </a:tc>
                <a:tc>
                  <a:txBody>
                    <a:bodyPr/>
                    <a:lstStyle/>
                    <a:p>
                      <a:pPr algn="ctr">
                        <a:spcAft>
                          <a:spcPts val="800"/>
                        </a:spcAft>
                      </a:pPr>
                      <a:r>
                        <a:rPr lang="en-US" sz="2000" b="1" dirty="0">
                          <a:effectLst/>
                          <a:latin typeface="Times New Roman" panose="02020603050405020304" pitchFamily="18" charset="0"/>
                          <a:cs typeface="Times New Roman" panose="02020603050405020304" pitchFamily="18" charset="0"/>
                        </a:rPr>
                        <a:t>$375.00</a:t>
                      </a:r>
                    </a:p>
                  </a:txBody>
                  <a:tcPr marL="76200" marR="76200" marT="76200" marB="76200"/>
                </a:tc>
                <a:extLst>
                  <a:ext uri="{0D108BD9-81ED-4DB2-BD59-A6C34878D82A}">
                    <a16:rowId xmlns:a16="http://schemas.microsoft.com/office/drawing/2014/main" val="1301932458"/>
                  </a:ext>
                </a:extLst>
              </a:tr>
              <a:tr h="644519">
                <a:tc gridSpan="2">
                  <a:txBody>
                    <a:bodyPr/>
                    <a:lstStyle/>
                    <a:p>
                      <a:pPr algn="ctr">
                        <a:spcAft>
                          <a:spcPts val="800"/>
                        </a:spcAft>
                      </a:pPr>
                      <a:r>
                        <a:rPr lang="en-US" sz="2000" b="1">
                          <a:effectLst/>
                          <a:latin typeface="Times New Roman" panose="02020603050405020304" pitchFamily="18" charset="0"/>
                          <a:cs typeface="Times New Roman" panose="02020603050405020304" pitchFamily="18" charset="0"/>
                        </a:rPr>
                        <a:t>DHL/FedEx Shipping:</a:t>
                      </a:r>
                    </a:p>
                  </a:txBody>
                  <a:tcPr marL="76200" marR="76200" marT="76200" marB="76200" anchor="ctr"/>
                </a:tc>
                <a:tc hMerge="1">
                  <a:txBody>
                    <a:bodyPr/>
                    <a:lstStyle/>
                    <a:p>
                      <a:endParaRPr lang="en-US"/>
                    </a:p>
                  </a:txBody>
                  <a:tcPr/>
                </a:tc>
                <a:tc>
                  <a:txBody>
                    <a:bodyPr/>
                    <a:lstStyle/>
                    <a:p>
                      <a:pPr algn="ctr">
                        <a:spcAft>
                          <a:spcPts val="800"/>
                        </a:spcAft>
                      </a:pPr>
                      <a:r>
                        <a:rPr lang="en-US" sz="2000" b="1" dirty="0">
                          <a:effectLst/>
                          <a:latin typeface="Times New Roman" panose="02020603050405020304" pitchFamily="18" charset="0"/>
                          <a:cs typeface="Times New Roman" panose="02020603050405020304" pitchFamily="18" charset="0"/>
                        </a:rPr>
                        <a:t>$80.00</a:t>
                      </a:r>
                    </a:p>
                  </a:txBody>
                  <a:tcPr marL="76200" marR="76200" marT="76200" marB="76200" anchor="ctr"/>
                </a:tc>
                <a:extLst>
                  <a:ext uri="{0D108BD9-81ED-4DB2-BD59-A6C34878D82A}">
                    <a16:rowId xmlns:a16="http://schemas.microsoft.com/office/drawing/2014/main" val="933184376"/>
                  </a:ext>
                </a:extLst>
              </a:tr>
            </a:tbl>
          </a:graphicData>
        </a:graphic>
      </p:graphicFrame>
    </p:spTree>
    <p:extLst>
      <p:ext uri="{BB962C8B-B14F-4D97-AF65-F5344CB8AC3E}">
        <p14:creationId xmlns:p14="http://schemas.microsoft.com/office/powerpoint/2010/main" val="35130644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معرفی شرکت </a:t>
            </a:r>
            <a:r>
              <a:rPr lang="en-US" sz="3200" b="1" dirty="0">
                <a:latin typeface="Times New Roman" panose="02020603050405020304" pitchFamily="18" charset="0"/>
                <a:cs typeface="Times New Roman" panose="02020603050405020304" pitchFamily="18" charset="0"/>
              </a:rPr>
              <a:t>CARBON UKRAINE</a:t>
            </a:r>
            <a:r>
              <a:rPr lang="en-US" dirty="0"/>
              <a:t/>
            </a:r>
            <a:br>
              <a:rPr lang="en-US" dirty="0"/>
            </a:br>
            <a:endParaRPr lang="en-US"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74</a:t>
            </a:fld>
            <a:endParaRPr lang="fa-IR"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3118" r="6845" b="6950"/>
          <a:stretch/>
        </p:blipFill>
        <p:spPr>
          <a:xfrm>
            <a:off x="1775520" y="260648"/>
            <a:ext cx="3240360" cy="1462346"/>
          </a:xfrm>
          <a:prstGeom prst="rect">
            <a:avLst/>
          </a:prstGeom>
          <a:ln>
            <a:noFill/>
          </a:ln>
          <a:effectLst>
            <a:softEdge rad="112500"/>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1579" y="2098995"/>
            <a:ext cx="1461764" cy="9745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7" name="Content Placeholder 8"/>
          <p:cNvGraphicFramePr>
            <a:graphicFrameLocks/>
          </p:cNvGraphicFramePr>
          <p:nvPr/>
        </p:nvGraphicFramePr>
        <p:xfrm>
          <a:off x="3215680" y="1905000"/>
          <a:ext cx="8288932" cy="44763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08241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 فازها: قیمت</a:t>
            </a:r>
            <a:endParaRPr lang="en-US" dirty="0"/>
          </a:p>
        </p:txBody>
      </p:sp>
      <p:sp>
        <p:nvSpPr>
          <p:cNvPr id="3" name="Content Placeholder 2"/>
          <p:cNvSpPr>
            <a:spLocks noGrp="1"/>
          </p:cNvSpPr>
          <p:nvPr>
            <p:ph idx="1"/>
          </p:nvPr>
        </p:nvSpPr>
        <p:spPr>
          <a:xfrm>
            <a:off x="1396042" y="1988840"/>
            <a:ext cx="10108570" cy="4824536"/>
          </a:xfrm>
        </p:spPr>
        <p:style>
          <a:lnRef idx="2">
            <a:schemeClr val="accent1"/>
          </a:lnRef>
          <a:fillRef idx="1">
            <a:schemeClr val="lt1"/>
          </a:fillRef>
          <a:effectRef idx="0">
            <a:schemeClr val="accent1"/>
          </a:effectRef>
          <a:fontRef idx="minor">
            <a:schemeClr val="dk1"/>
          </a:fontRef>
        </p:style>
        <p:txBody>
          <a:bodyPr>
            <a:noAutofit/>
          </a:bodyPr>
          <a:lstStyle/>
          <a:p>
            <a:pPr algn="just" rtl="0">
              <a:lnSpc>
                <a:spcPct val="130000"/>
              </a:lnSpc>
            </a:pPr>
            <a:r>
              <a:rPr lang="en-US" sz="2000" dirty="0">
                <a:latin typeface="Times New Roman" panose="02020603050405020304" pitchFamily="18" charset="0"/>
                <a:cs typeface="Times New Roman" panose="02020603050405020304" pitchFamily="18" charset="0"/>
              </a:rPr>
              <a:t>Crashing and milling it to the fractions on your choice  ≤100 or ≤ 40 microns (small additional cost about </a:t>
            </a:r>
            <a:r>
              <a:rPr lang="en-US" sz="2000" b="1" dirty="0">
                <a:solidFill>
                  <a:schemeClr val="tx1"/>
                </a:solidFill>
                <a:latin typeface="Times New Roman" panose="02020603050405020304" pitchFamily="18" charset="0"/>
                <a:cs typeface="Times New Roman" panose="02020603050405020304" pitchFamily="18" charset="0"/>
              </a:rPr>
              <a:t>28EUR</a:t>
            </a:r>
            <a:r>
              <a:rPr lang="en-US" sz="2000" dirty="0">
                <a:latin typeface="Times New Roman" panose="02020603050405020304" pitchFamily="18" charset="0"/>
                <a:cs typeface="Times New Roman" panose="02020603050405020304" pitchFamily="18" charset="0"/>
              </a:rPr>
              <a:t>). </a:t>
            </a:r>
          </a:p>
          <a:p>
            <a:pPr algn="just" rtl="0">
              <a:lnSpc>
                <a:spcPct val="130000"/>
              </a:lnSpc>
            </a:pPr>
            <a:r>
              <a:rPr lang="en-US" sz="2000" dirty="0">
                <a:latin typeface="Times New Roman" panose="02020603050405020304" pitchFamily="18" charset="0"/>
                <a:cs typeface="Times New Roman" panose="02020603050405020304" pitchFamily="18" charset="0"/>
              </a:rPr>
              <a:t>Ti2AlC, Ti3AlC2 – </a:t>
            </a:r>
            <a:r>
              <a:rPr lang="en-US" sz="2000" b="1" dirty="0">
                <a:latin typeface="Times New Roman" panose="02020603050405020304" pitchFamily="18" charset="0"/>
                <a:cs typeface="Times New Roman" panose="02020603050405020304" pitchFamily="18" charset="0"/>
              </a:rPr>
              <a:t>4 EUR/g </a:t>
            </a:r>
            <a:r>
              <a:rPr lang="en-US" sz="2000" dirty="0">
                <a:latin typeface="Times New Roman" panose="02020603050405020304" pitchFamily="18" charset="0"/>
                <a:cs typeface="Times New Roman" panose="02020603050405020304" pitchFamily="18" charset="0"/>
              </a:rPr>
              <a:t>plus shipping cost and crushing, sifting (if needed), minimal order is 100 g</a:t>
            </a:r>
          </a:p>
          <a:p>
            <a:pPr algn="just" rtl="0">
              <a:lnSpc>
                <a:spcPct val="130000"/>
              </a:lnSpc>
            </a:pPr>
            <a:r>
              <a:rPr lang="en-US" sz="2000" dirty="0">
                <a:latin typeface="Times New Roman" panose="02020603050405020304" pitchFamily="18" charset="0"/>
                <a:cs typeface="Times New Roman" panose="02020603050405020304" pitchFamily="18" charset="0"/>
              </a:rPr>
              <a:t>V2AlC– </a:t>
            </a:r>
            <a:r>
              <a:rPr lang="en-US" sz="2000" b="1" dirty="0">
                <a:latin typeface="Times New Roman" panose="02020603050405020304" pitchFamily="18" charset="0"/>
                <a:cs typeface="Times New Roman" panose="02020603050405020304" pitchFamily="18" charset="0"/>
              </a:rPr>
              <a:t>6 EUR/g </a:t>
            </a:r>
            <a:r>
              <a:rPr lang="en-US" sz="2000" dirty="0">
                <a:latin typeface="Times New Roman" panose="02020603050405020304" pitchFamily="18" charset="0"/>
                <a:cs typeface="Times New Roman" panose="02020603050405020304" pitchFamily="18" charset="0"/>
              </a:rPr>
              <a:t>plus shipping cost, minimal order is 50 g</a:t>
            </a:r>
          </a:p>
          <a:p>
            <a:pPr algn="just" rtl="0">
              <a:lnSpc>
                <a:spcPct val="130000"/>
              </a:lnSpc>
            </a:pPr>
            <a:r>
              <a:rPr lang="en-US" sz="2000" dirty="0">
                <a:latin typeface="Times New Roman" panose="02020603050405020304" pitchFamily="18" charset="0"/>
                <a:cs typeface="Times New Roman" panose="02020603050405020304" pitchFamily="18" charset="0"/>
              </a:rPr>
              <a:t>Nb2AlC– </a:t>
            </a:r>
            <a:r>
              <a:rPr lang="en-US" sz="2000" b="1" dirty="0">
                <a:latin typeface="Times New Roman" panose="02020603050405020304" pitchFamily="18" charset="0"/>
                <a:cs typeface="Times New Roman" panose="02020603050405020304" pitchFamily="18" charset="0"/>
              </a:rPr>
              <a:t>7,5 EUR/g </a:t>
            </a:r>
            <a:r>
              <a:rPr lang="en-US" sz="2000" dirty="0">
                <a:latin typeface="Times New Roman" panose="02020603050405020304" pitchFamily="18" charset="0"/>
                <a:cs typeface="Times New Roman" panose="02020603050405020304" pitchFamily="18" charset="0"/>
              </a:rPr>
              <a:t>plus shipping cost, minimal order is 50 g</a:t>
            </a:r>
          </a:p>
          <a:p>
            <a:pPr algn="just" rtl="0">
              <a:lnSpc>
                <a:spcPct val="130000"/>
              </a:lnSpc>
            </a:pPr>
            <a:r>
              <a:rPr lang="en-US" sz="2000" dirty="0">
                <a:latin typeface="Times New Roman" panose="02020603050405020304" pitchFamily="18" charset="0"/>
                <a:cs typeface="Times New Roman" panose="02020603050405020304" pitchFamily="18" charset="0"/>
              </a:rPr>
              <a:t>Also we can offer Ti3C2 </a:t>
            </a:r>
            <a:r>
              <a:rPr lang="en-US" sz="2000" dirty="0" err="1">
                <a:latin typeface="Times New Roman" panose="02020603050405020304" pitchFamily="18" charset="0"/>
                <a:cs typeface="Times New Roman" panose="02020603050405020304" pitchFamily="18" charset="0"/>
              </a:rPr>
              <a:t>MXene</a:t>
            </a:r>
            <a:r>
              <a:rPr lang="en-US" sz="2000" dirty="0">
                <a:latin typeface="Times New Roman" panose="02020603050405020304" pitchFamily="18" charset="0"/>
                <a:cs typeface="Times New Roman" panose="02020603050405020304" pitchFamily="18" charset="0"/>
              </a:rPr>
              <a:t> in aqueous paste (multilayered </a:t>
            </a:r>
            <a:r>
              <a:rPr lang="en-US" sz="2000" dirty="0" err="1">
                <a:latin typeface="Times New Roman" panose="02020603050405020304" pitchFamily="18" charset="0"/>
                <a:cs typeface="Times New Roman" panose="02020603050405020304" pitchFamily="18" charset="0"/>
              </a:rPr>
              <a:t>MXene</a:t>
            </a:r>
            <a:r>
              <a:rPr lang="en-US" sz="2000" dirty="0">
                <a:latin typeface="Times New Roman" panose="02020603050405020304" pitchFamily="18" charset="0"/>
                <a:cs typeface="Times New Roman" panose="02020603050405020304" pitchFamily="18" charset="0"/>
              </a:rPr>
              <a:t>/non delaminated form, </a:t>
            </a:r>
            <a:r>
              <a:rPr lang="en-US" sz="2000" dirty="0" err="1">
                <a:latin typeface="Times New Roman" panose="02020603050405020304" pitchFamily="18" charset="0"/>
                <a:cs typeface="Times New Roman" panose="02020603050405020304" pitchFamily="18" charset="0"/>
              </a:rPr>
              <a:t>MXene</a:t>
            </a:r>
            <a:r>
              <a:rPr lang="en-US" sz="2000" dirty="0">
                <a:latin typeface="Times New Roman" panose="02020603050405020304" pitchFamily="18" charset="0"/>
                <a:cs typeface="Times New Roman" panose="02020603050405020304" pitchFamily="18" charset="0"/>
              </a:rPr>
              <a:t> content is about 50% wt.), synthesized by MILD method.</a:t>
            </a:r>
          </a:p>
          <a:p>
            <a:pPr algn="just" rtl="0">
              <a:lnSpc>
                <a:spcPct val="130000"/>
              </a:lnSpc>
            </a:pPr>
            <a:r>
              <a:rPr lang="en-US" sz="2000" dirty="0">
                <a:latin typeface="Times New Roman" panose="02020603050405020304" pitchFamily="18" charset="0"/>
                <a:cs typeface="Times New Roman" panose="02020603050405020304" pitchFamily="18" charset="0"/>
              </a:rPr>
              <a:t>Cost for customized syntheses of 5 g of such non delaminated </a:t>
            </a:r>
            <a:r>
              <a:rPr lang="en-US" sz="2000" dirty="0" err="1">
                <a:latin typeface="Times New Roman" panose="02020603050405020304" pitchFamily="18" charset="0"/>
                <a:cs typeface="Times New Roman" panose="02020603050405020304" pitchFamily="18" charset="0"/>
              </a:rPr>
              <a:t>MXene</a:t>
            </a:r>
            <a:r>
              <a:rPr lang="en-US" sz="2000" dirty="0">
                <a:latin typeface="Times New Roman" panose="02020603050405020304" pitchFamily="18" charset="0"/>
                <a:cs typeface="Times New Roman" panose="02020603050405020304" pitchFamily="18" charset="0"/>
              </a:rPr>
              <a:t> (form - aqueous paste) is about </a:t>
            </a:r>
            <a:r>
              <a:rPr lang="en-US" sz="2000" b="1" dirty="0">
                <a:latin typeface="Times New Roman" panose="02020603050405020304" pitchFamily="18" charset="0"/>
                <a:cs typeface="Times New Roman" panose="02020603050405020304" pitchFamily="18" charset="0"/>
              </a:rPr>
              <a:t>1800 EUR</a:t>
            </a:r>
            <a:r>
              <a:rPr lang="en-US" sz="2000" dirty="0">
                <a:latin typeface="Times New Roman" panose="02020603050405020304" pitchFamily="18" charset="0"/>
                <a:cs typeface="Times New Roman" panose="02020603050405020304" pitchFamily="18" charset="0"/>
              </a:rPr>
              <a:t>, if less quantity- price is </a:t>
            </a:r>
            <a:r>
              <a:rPr lang="en-US" sz="2000" b="1" dirty="0">
                <a:latin typeface="Times New Roman" panose="02020603050405020304" pitchFamily="18" charset="0"/>
                <a:cs typeface="Times New Roman" panose="02020603050405020304" pitchFamily="18" charset="0"/>
              </a:rPr>
              <a:t>400 EUR/gram</a:t>
            </a:r>
            <a:r>
              <a:rPr lang="en-US" sz="2000" dirty="0">
                <a:latin typeface="Times New Roman" panose="02020603050405020304" pitchFamily="18" charset="0"/>
                <a:cs typeface="Times New Roman" panose="02020603050405020304" pitchFamily="18" charset="0"/>
              </a:rPr>
              <a:t>. </a:t>
            </a:r>
            <a:endParaRPr lang="en-US" sz="1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14F685E2-D94B-4750-8AA8-3468F1BF9AA0}" type="slidenum">
              <a:rPr lang="fa-IR" smtClean="0"/>
              <a:pPr/>
              <a:t>75</a:t>
            </a:fld>
            <a:endParaRPr lang="fa-IR"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b="6950"/>
          <a:stretch/>
        </p:blipFill>
        <p:spPr>
          <a:xfrm>
            <a:off x="1396042" y="112055"/>
            <a:ext cx="4618856" cy="1876785"/>
          </a:xfrm>
          <a:prstGeom prst="rect">
            <a:avLst/>
          </a:prstGeom>
        </p:spPr>
      </p:pic>
    </p:spTree>
    <p:extLst>
      <p:ext uri="{BB962C8B-B14F-4D97-AF65-F5344CB8AC3E}">
        <p14:creationId xmlns:p14="http://schemas.microsoft.com/office/powerpoint/2010/main" val="24747531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قیمت مکسین‌ها و مکس‌فازها</a:t>
            </a:r>
            <a:endParaRPr lang="en-US" dirty="0"/>
          </a:p>
        </p:txBody>
      </p:sp>
      <p:sp>
        <p:nvSpPr>
          <p:cNvPr id="3" name="Content Placeholder 2"/>
          <p:cNvSpPr>
            <a:spLocks noGrp="1"/>
          </p:cNvSpPr>
          <p:nvPr>
            <p:ph idx="1"/>
          </p:nvPr>
        </p:nvSpPr>
        <p:spPr>
          <a:xfrm>
            <a:off x="7328017" y="1853458"/>
            <a:ext cx="4205379" cy="4824536"/>
          </a:xfrm>
          <a:ln/>
        </p:spPr>
        <p:style>
          <a:lnRef idx="2">
            <a:schemeClr val="accent3"/>
          </a:lnRef>
          <a:fillRef idx="1">
            <a:schemeClr val="lt1"/>
          </a:fillRef>
          <a:effectRef idx="0">
            <a:schemeClr val="accent3"/>
          </a:effectRef>
          <a:fontRef idx="minor">
            <a:schemeClr val="dk1"/>
          </a:fontRef>
        </p:style>
        <p:txBody>
          <a:bodyPr>
            <a:noAutofit/>
          </a:bodyPr>
          <a:lstStyle/>
          <a:p>
            <a:pPr algn="just" rtl="0">
              <a:lnSpc>
                <a:spcPct val="130000"/>
              </a:lnSpc>
            </a:pPr>
            <a:r>
              <a:rPr lang="en-US" sz="2100" dirty="0">
                <a:solidFill>
                  <a:schemeClr val="tx1"/>
                </a:solidFill>
                <a:latin typeface="Times New Roman" panose="02020603050405020304" pitchFamily="18" charset="0"/>
                <a:cs typeface="Times New Roman" panose="02020603050405020304" pitchFamily="18" charset="0"/>
              </a:rPr>
              <a:t>Also we can offer Ti3C2 </a:t>
            </a:r>
            <a:r>
              <a:rPr lang="en-US" sz="2100" dirty="0" err="1">
                <a:solidFill>
                  <a:schemeClr val="tx1"/>
                </a:solidFill>
                <a:latin typeface="Times New Roman" panose="02020603050405020304" pitchFamily="18" charset="0"/>
                <a:cs typeface="Times New Roman" panose="02020603050405020304" pitchFamily="18" charset="0"/>
              </a:rPr>
              <a:t>MXene</a:t>
            </a:r>
            <a:r>
              <a:rPr lang="en-US" sz="2100" dirty="0">
                <a:solidFill>
                  <a:schemeClr val="tx1"/>
                </a:solidFill>
                <a:latin typeface="Times New Roman" panose="02020603050405020304" pitchFamily="18" charset="0"/>
                <a:cs typeface="Times New Roman" panose="02020603050405020304" pitchFamily="18" charset="0"/>
              </a:rPr>
              <a:t> in aqueous paste (multilayered </a:t>
            </a:r>
            <a:r>
              <a:rPr lang="en-US" sz="2100" dirty="0" err="1">
                <a:solidFill>
                  <a:schemeClr val="tx1"/>
                </a:solidFill>
                <a:latin typeface="Times New Roman" panose="02020603050405020304" pitchFamily="18" charset="0"/>
                <a:cs typeface="Times New Roman" panose="02020603050405020304" pitchFamily="18" charset="0"/>
              </a:rPr>
              <a:t>MXene</a:t>
            </a:r>
            <a:r>
              <a:rPr lang="en-US" sz="2100" dirty="0">
                <a:solidFill>
                  <a:schemeClr val="tx1"/>
                </a:solidFill>
                <a:latin typeface="Times New Roman" panose="02020603050405020304" pitchFamily="18" charset="0"/>
                <a:cs typeface="Times New Roman" panose="02020603050405020304" pitchFamily="18" charset="0"/>
              </a:rPr>
              <a:t>/non delaminated form, </a:t>
            </a:r>
            <a:r>
              <a:rPr lang="en-US" sz="2100" dirty="0" err="1">
                <a:solidFill>
                  <a:schemeClr val="tx1"/>
                </a:solidFill>
                <a:latin typeface="Times New Roman" panose="02020603050405020304" pitchFamily="18" charset="0"/>
                <a:cs typeface="Times New Roman" panose="02020603050405020304" pitchFamily="18" charset="0"/>
              </a:rPr>
              <a:t>MXene</a:t>
            </a:r>
            <a:r>
              <a:rPr lang="en-US" sz="2100" dirty="0">
                <a:solidFill>
                  <a:schemeClr val="tx1"/>
                </a:solidFill>
                <a:latin typeface="Times New Roman" panose="02020603050405020304" pitchFamily="18" charset="0"/>
                <a:cs typeface="Times New Roman" panose="02020603050405020304" pitchFamily="18" charset="0"/>
              </a:rPr>
              <a:t> content is about 50% wt.), synthesized by MILD method.</a:t>
            </a:r>
          </a:p>
          <a:p>
            <a:pPr algn="just" rtl="0">
              <a:lnSpc>
                <a:spcPct val="130000"/>
              </a:lnSpc>
            </a:pPr>
            <a:r>
              <a:rPr lang="en-US" sz="2100" dirty="0">
                <a:solidFill>
                  <a:schemeClr val="tx1"/>
                </a:solidFill>
                <a:latin typeface="Times New Roman" panose="02020603050405020304" pitchFamily="18" charset="0"/>
                <a:cs typeface="Times New Roman" panose="02020603050405020304" pitchFamily="18" charset="0"/>
              </a:rPr>
              <a:t>Cost for customized syntheses of 5 g of such non delaminated </a:t>
            </a:r>
            <a:r>
              <a:rPr lang="en-US" sz="2100" dirty="0" err="1">
                <a:solidFill>
                  <a:schemeClr val="tx1"/>
                </a:solidFill>
                <a:latin typeface="Times New Roman" panose="02020603050405020304" pitchFamily="18" charset="0"/>
                <a:cs typeface="Times New Roman" panose="02020603050405020304" pitchFamily="18" charset="0"/>
              </a:rPr>
              <a:t>MXene</a:t>
            </a:r>
            <a:r>
              <a:rPr lang="en-US" sz="2100" dirty="0">
                <a:solidFill>
                  <a:schemeClr val="tx1"/>
                </a:solidFill>
                <a:latin typeface="Times New Roman" panose="02020603050405020304" pitchFamily="18" charset="0"/>
                <a:cs typeface="Times New Roman" panose="02020603050405020304" pitchFamily="18" charset="0"/>
              </a:rPr>
              <a:t> (form - aqueous paste) is about </a:t>
            </a:r>
            <a:r>
              <a:rPr lang="en-US" sz="2100" b="1" dirty="0">
                <a:solidFill>
                  <a:schemeClr val="tx1"/>
                </a:solidFill>
                <a:latin typeface="Times New Roman" panose="02020603050405020304" pitchFamily="18" charset="0"/>
                <a:cs typeface="Times New Roman" panose="02020603050405020304" pitchFamily="18" charset="0"/>
              </a:rPr>
              <a:t>1800 EUR</a:t>
            </a:r>
            <a:r>
              <a:rPr lang="en-US" sz="2100" dirty="0">
                <a:solidFill>
                  <a:schemeClr val="tx1"/>
                </a:solidFill>
                <a:latin typeface="Times New Roman" panose="02020603050405020304" pitchFamily="18" charset="0"/>
                <a:cs typeface="Times New Roman" panose="02020603050405020304" pitchFamily="18" charset="0"/>
              </a:rPr>
              <a:t>, if less quantity- price is </a:t>
            </a:r>
            <a:r>
              <a:rPr lang="en-US" sz="2100" b="1" dirty="0">
                <a:solidFill>
                  <a:schemeClr val="tx1"/>
                </a:solidFill>
                <a:latin typeface="Times New Roman" panose="02020603050405020304" pitchFamily="18" charset="0"/>
                <a:cs typeface="Times New Roman" panose="02020603050405020304" pitchFamily="18" charset="0"/>
              </a:rPr>
              <a:t>400 EUR/gram</a:t>
            </a:r>
            <a:r>
              <a:rPr lang="en-US" sz="2100" dirty="0">
                <a:solidFill>
                  <a:schemeClr val="tx1"/>
                </a:solidFill>
                <a:latin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sz="quarter" idx="12"/>
          </p:nvPr>
        </p:nvSpPr>
        <p:spPr/>
        <p:txBody>
          <a:bodyPr/>
          <a:lstStyle/>
          <a:p>
            <a:fld id="{14F685E2-D94B-4750-8AA8-3468F1BF9AA0}" type="slidenum">
              <a:rPr lang="fa-IR" smtClean="0"/>
              <a:pPr/>
              <a:t>76</a:t>
            </a:fld>
            <a:endParaRPr lang="fa-IR"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3118" b="6950"/>
          <a:stretch/>
        </p:blipFill>
        <p:spPr>
          <a:xfrm>
            <a:off x="1631504" y="-18929"/>
            <a:ext cx="4474840" cy="1876785"/>
          </a:xfrm>
          <a:prstGeom prst="rect">
            <a:avLst/>
          </a:prstGeom>
        </p:spPr>
      </p:pic>
      <p:graphicFrame>
        <p:nvGraphicFramePr>
          <p:cNvPr id="7" name="Content Placeholder 4"/>
          <p:cNvGraphicFramePr>
            <a:graphicFrameLocks/>
          </p:cNvGraphicFramePr>
          <p:nvPr/>
        </p:nvGraphicFramePr>
        <p:xfrm>
          <a:off x="1368804" y="1824087"/>
          <a:ext cx="5904657" cy="4840532"/>
        </p:xfrm>
        <a:graphic>
          <a:graphicData uri="http://schemas.openxmlformats.org/drawingml/2006/table">
            <a:tbl>
              <a:tblPr firstRow="1" bandRow="1">
                <a:tableStyleId>{F5AB1C69-6EDB-4FF4-983F-18BD219EF322}</a:tableStyleId>
              </a:tblPr>
              <a:tblGrid>
                <a:gridCol w="2232248">
                  <a:extLst>
                    <a:ext uri="{9D8B030D-6E8A-4147-A177-3AD203B41FA5}">
                      <a16:colId xmlns:a16="http://schemas.microsoft.com/office/drawing/2014/main" val="1977619589"/>
                    </a:ext>
                  </a:extLst>
                </a:gridCol>
                <a:gridCol w="2304256">
                  <a:extLst>
                    <a:ext uri="{9D8B030D-6E8A-4147-A177-3AD203B41FA5}">
                      <a16:colId xmlns:a16="http://schemas.microsoft.com/office/drawing/2014/main" val="492992364"/>
                    </a:ext>
                  </a:extLst>
                </a:gridCol>
                <a:gridCol w="1368153">
                  <a:extLst>
                    <a:ext uri="{9D8B030D-6E8A-4147-A177-3AD203B41FA5}">
                      <a16:colId xmlns:a16="http://schemas.microsoft.com/office/drawing/2014/main" val="2214202965"/>
                    </a:ext>
                  </a:extLst>
                </a:gridCol>
              </a:tblGrid>
              <a:tr h="860991">
                <a:tc>
                  <a:txBody>
                    <a:bodyPr/>
                    <a:lstStyle/>
                    <a:p>
                      <a:pPr algn="ctr"/>
                      <a:r>
                        <a:rPr lang="en-US" dirty="0">
                          <a:latin typeface="Times New Roman" panose="02020603050405020304" pitchFamily="18" charset="0"/>
                          <a:cs typeface="Times New Roman" panose="02020603050405020304" pitchFamily="18" charset="0"/>
                        </a:rPr>
                        <a:t>Offer</a:t>
                      </a:r>
                    </a:p>
                  </a:txBody>
                  <a:tcPr anchor="ctr"/>
                </a:tc>
                <a:tc>
                  <a:txBody>
                    <a:bodyPr/>
                    <a:lstStyle/>
                    <a:p>
                      <a:pPr algn="ctr"/>
                      <a:r>
                        <a:rPr lang="en-US" dirty="0">
                          <a:latin typeface="Times New Roman" panose="02020603050405020304" pitchFamily="18" charset="0"/>
                          <a:cs typeface="Times New Roman" panose="02020603050405020304" pitchFamily="18" charset="0"/>
                        </a:rPr>
                        <a:t>Cost</a:t>
                      </a:r>
                    </a:p>
                  </a:txBody>
                  <a:tcPr anchor="ctr"/>
                </a:tc>
                <a:tc>
                  <a:txBody>
                    <a:bodyPr/>
                    <a:lstStyle/>
                    <a:p>
                      <a:pPr algn="ctr"/>
                      <a:r>
                        <a:rPr lang="en-US" dirty="0">
                          <a:latin typeface="Times New Roman" panose="02020603050405020304" pitchFamily="18" charset="0"/>
                          <a:cs typeface="Times New Roman" panose="02020603050405020304" pitchFamily="18" charset="0"/>
                        </a:rPr>
                        <a:t>Minimal Order</a:t>
                      </a:r>
                    </a:p>
                  </a:txBody>
                  <a:tcPr anchor="ctr"/>
                </a:tc>
                <a:extLst>
                  <a:ext uri="{0D108BD9-81ED-4DB2-BD59-A6C34878D82A}">
                    <a16:rowId xmlns:a16="http://schemas.microsoft.com/office/drawing/2014/main" val="1705726182"/>
                  </a:ext>
                </a:extLst>
              </a:tr>
              <a:tr h="1015430">
                <a:tc>
                  <a:txBody>
                    <a:bodyPr/>
                    <a:lstStyle/>
                    <a:p>
                      <a:pPr algn="ctr"/>
                      <a:r>
                        <a:rPr lang="en-US" sz="1800" dirty="0">
                          <a:latin typeface="Times New Roman" panose="02020603050405020304" pitchFamily="18" charset="0"/>
                          <a:cs typeface="Times New Roman" panose="02020603050405020304" pitchFamily="18" charset="0"/>
                        </a:rPr>
                        <a:t>Ti2AlC, Ti3AlC2 </a:t>
                      </a:r>
                      <a:endParaRPr lang="en-US" dirty="0">
                        <a:latin typeface="Times New Roman" panose="02020603050405020304" pitchFamily="18" charset="0"/>
                        <a:cs typeface="Times New Roman" panose="02020603050405020304" pitchFamily="18" charset="0"/>
                      </a:endParaRPr>
                    </a:p>
                  </a:txBody>
                  <a:tcPr anchor="ctr"/>
                </a:tc>
                <a:tc>
                  <a:txBody>
                    <a:bodyPr/>
                    <a:lstStyle/>
                    <a:p>
                      <a:pPr algn="ctr"/>
                      <a:r>
                        <a:rPr lang="en-US" sz="1800" b="1" dirty="0">
                          <a:latin typeface="Times New Roman" panose="02020603050405020304" pitchFamily="18" charset="0"/>
                          <a:cs typeface="Times New Roman" panose="02020603050405020304" pitchFamily="18" charset="0"/>
                        </a:rPr>
                        <a:t>4 EUR/g </a:t>
                      </a:r>
                      <a:r>
                        <a:rPr lang="en-US" sz="1800" dirty="0">
                          <a:latin typeface="Times New Roman" panose="02020603050405020304" pitchFamily="18" charset="0"/>
                          <a:cs typeface="Times New Roman" panose="02020603050405020304" pitchFamily="18" charset="0"/>
                        </a:rPr>
                        <a:t>plus shipping cost and crushing, sifting (if needed)</a:t>
                      </a:r>
                      <a:endParaRPr lang="en-US" dirty="0">
                        <a:latin typeface="Times New Roman" panose="02020603050405020304" pitchFamily="18" charset="0"/>
                        <a:cs typeface="Times New Roman" panose="02020603050405020304" pitchFamily="18" charset="0"/>
                      </a:endParaRPr>
                    </a:p>
                  </a:txBody>
                  <a:tcPr anchor="ctr"/>
                </a:tc>
                <a:tc>
                  <a:txBody>
                    <a:bodyPr/>
                    <a:lstStyle/>
                    <a:p>
                      <a:pPr algn="ctr"/>
                      <a:r>
                        <a:rPr lang="en-US" sz="1800" dirty="0">
                          <a:latin typeface="Times New Roman" panose="02020603050405020304" pitchFamily="18" charset="0"/>
                          <a:cs typeface="Times New Roman" panose="02020603050405020304" pitchFamily="18" charset="0"/>
                        </a:rPr>
                        <a:t>100 g</a:t>
                      </a:r>
                      <a:endParaRPr lang="en-US"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62305528"/>
                  </a:ext>
                </a:extLst>
              </a:tr>
              <a:tr h="910182">
                <a:tc>
                  <a:txBody>
                    <a:bodyPr/>
                    <a:lstStyle/>
                    <a:p>
                      <a:pPr algn="ctr"/>
                      <a:r>
                        <a:rPr lang="en-US" sz="1800" dirty="0">
                          <a:latin typeface="Times New Roman" panose="02020603050405020304" pitchFamily="18" charset="0"/>
                          <a:cs typeface="Times New Roman" panose="02020603050405020304" pitchFamily="18" charset="0"/>
                        </a:rPr>
                        <a:t>V2AlC</a:t>
                      </a:r>
                      <a:endParaRPr lang="en-US" dirty="0">
                        <a:latin typeface="Times New Roman" panose="02020603050405020304" pitchFamily="18" charset="0"/>
                        <a:cs typeface="Times New Roman" panose="02020603050405020304" pitchFamily="18" charset="0"/>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dirty="0">
                          <a:latin typeface="Times New Roman" panose="02020603050405020304" pitchFamily="18" charset="0"/>
                          <a:cs typeface="Times New Roman" panose="02020603050405020304" pitchFamily="18" charset="0"/>
                        </a:rPr>
                        <a:t>6 EUR/g </a:t>
                      </a:r>
                      <a:r>
                        <a:rPr lang="en-US" sz="1800" dirty="0">
                          <a:latin typeface="Times New Roman" panose="02020603050405020304" pitchFamily="18" charset="0"/>
                          <a:cs typeface="Times New Roman" panose="02020603050405020304" pitchFamily="18" charset="0"/>
                        </a:rPr>
                        <a:t>plus shipping cost</a:t>
                      </a:r>
                    </a:p>
                    <a:p>
                      <a:pPr algn="ctr"/>
                      <a:endParaRPr lang="en-US" dirty="0">
                        <a:latin typeface="Times New Roman" panose="02020603050405020304" pitchFamily="18" charset="0"/>
                        <a:cs typeface="Times New Roman" panose="02020603050405020304" pitchFamily="18" charset="0"/>
                      </a:endParaRPr>
                    </a:p>
                  </a:txBody>
                  <a:tcPr anchor="ctr"/>
                </a:tc>
                <a:tc>
                  <a:txBody>
                    <a:bodyPr/>
                    <a:lstStyle/>
                    <a:p>
                      <a:pPr algn="ctr"/>
                      <a:r>
                        <a:rPr lang="en-US" sz="1800" dirty="0">
                          <a:latin typeface="Times New Roman" panose="02020603050405020304" pitchFamily="18" charset="0"/>
                          <a:cs typeface="Times New Roman" panose="02020603050405020304" pitchFamily="18" charset="0"/>
                        </a:rPr>
                        <a:t>50 g</a:t>
                      </a:r>
                      <a:endParaRPr lang="en-US"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301932458"/>
                  </a:ext>
                </a:extLst>
              </a:tr>
              <a:tr h="860991">
                <a:tc>
                  <a:txBody>
                    <a:bodyPr/>
                    <a:lstStyle/>
                    <a:p>
                      <a:pPr algn="ctr"/>
                      <a:r>
                        <a:rPr lang="en-US" sz="1800" dirty="0">
                          <a:latin typeface="Times New Roman" panose="02020603050405020304" pitchFamily="18" charset="0"/>
                          <a:cs typeface="Times New Roman" panose="02020603050405020304" pitchFamily="18" charset="0"/>
                        </a:rPr>
                        <a:t>Nb2AlC</a:t>
                      </a:r>
                      <a:endParaRPr lang="en-US" dirty="0">
                        <a:latin typeface="Times New Roman" panose="02020603050405020304" pitchFamily="18" charset="0"/>
                        <a:cs typeface="Times New Roman" panose="02020603050405020304" pitchFamily="18" charset="0"/>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dirty="0">
                          <a:latin typeface="Times New Roman" panose="02020603050405020304" pitchFamily="18" charset="0"/>
                          <a:cs typeface="Times New Roman" panose="02020603050405020304" pitchFamily="18" charset="0"/>
                        </a:rPr>
                        <a:t>7,5 EUR/g </a:t>
                      </a:r>
                      <a:r>
                        <a:rPr lang="en-US" sz="1800" dirty="0">
                          <a:latin typeface="Times New Roman" panose="02020603050405020304" pitchFamily="18" charset="0"/>
                          <a:cs typeface="Times New Roman" panose="02020603050405020304" pitchFamily="18" charset="0"/>
                        </a:rPr>
                        <a:t>plus shipping cost</a:t>
                      </a:r>
                      <a:endParaRPr lang="en-US" dirty="0">
                        <a:latin typeface="Times New Roman" panose="02020603050405020304" pitchFamily="18" charset="0"/>
                        <a:cs typeface="Times New Roman" panose="02020603050405020304" pitchFamily="18" charset="0"/>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50 g</a:t>
                      </a:r>
                    </a:p>
                    <a:p>
                      <a:pPr algn="ctr"/>
                      <a:endParaRPr lang="en-US"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933184376"/>
                  </a:ext>
                </a:extLst>
              </a:tr>
              <a:tr h="1183236">
                <a:tc>
                  <a:txBody>
                    <a:bodyPr/>
                    <a:lstStyle/>
                    <a:p>
                      <a:pPr algn="ctr"/>
                      <a:r>
                        <a:rPr lang="en-US" sz="1800" dirty="0">
                          <a:latin typeface="Times New Roman" panose="02020603050405020304" pitchFamily="18" charset="0"/>
                          <a:cs typeface="Times New Roman" panose="02020603050405020304" pitchFamily="18" charset="0"/>
                        </a:rPr>
                        <a:t>Crashing and milling to the fractions on your choice  ≤100 or ≤ 40 microns </a:t>
                      </a:r>
                      <a:endParaRPr lang="en-US" dirty="0">
                        <a:latin typeface="Times New Roman" panose="02020603050405020304" pitchFamily="18" charset="0"/>
                        <a:cs typeface="Times New Roman" panose="02020603050405020304" pitchFamily="18" charset="0"/>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small additional cost about </a:t>
                      </a:r>
                      <a:r>
                        <a:rPr lang="en-US" sz="1800" b="1" dirty="0">
                          <a:solidFill>
                            <a:schemeClr val="tx1"/>
                          </a:solidFill>
                          <a:latin typeface="Times New Roman" panose="02020603050405020304" pitchFamily="18" charset="0"/>
                          <a:cs typeface="Times New Roman" panose="02020603050405020304" pitchFamily="18" charset="0"/>
                        </a:rPr>
                        <a:t>28EUR</a:t>
                      </a:r>
                      <a:endParaRPr lang="en-US" dirty="0">
                        <a:latin typeface="Times New Roman" panose="02020603050405020304" pitchFamily="18" charset="0"/>
                        <a:cs typeface="Times New Roman" panose="02020603050405020304" pitchFamily="18" charset="0"/>
                      </a:endParaRPr>
                    </a:p>
                  </a:txBody>
                  <a:tcPr anchor="ctr"/>
                </a:tc>
                <a:tc>
                  <a:txBody>
                    <a:bodyPr/>
                    <a:lstStyle/>
                    <a:p>
                      <a:pPr algn="ctr"/>
                      <a:r>
                        <a:rPr lang="en-US"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2215584079"/>
                  </a:ext>
                </a:extLst>
              </a:tr>
            </a:tbl>
          </a:graphicData>
        </a:graphic>
      </p:graphicFrame>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701" y="1340768"/>
            <a:ext cx="1109825" cy="7398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64272978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پیشنهادات</a:t>
            </a:r>
            <a:endParaRPr lang="en-US" dirty="0"/>
          </a:p>
        </p:txBody>
      </p:sp>
      <p:sp>
        <p:nvSpPr>
          <p:cNvPr id="3" name="Content Placeholder 2"/>
          <p:cNvSpPr>
            <a:spLocks noGrp="1"/>
          </p:cNvSpPr>
          <p:nvPr>
            <p:ph idx="1"/>
          </p:nvPr>
        </p:nvSpPr>
        <p:spPr>
          <a:noFill/>
          <a:ln>
            <a:noFill/>
          </a:ln>
        </p:spPr>
        <p:style>
          <a:lnRef idx="2">
            <a:schemeClr val="accent4"/>
          </a:lnRef>
          <a:fillRef idx="1">
            <a:schemeClr val="lt1"/>
          </a:fillRef>
          <a:effectRef idx="0">
            <a:schemeClr val="accent4"/>
          </a:effectRef>
          <a:fontRef idx="minor">
            <a:schemeClr val="dk1"/>
          </a:fontRef>
        </p:style>
        <p:txBody>
          <a:bodyPr>
            <a:normAutofit/>
          </a:bodyPr>
          <a:lstStyle/>
          <a:p>
            <a:r>
              <a:rPr lang="fa-IR" sz="3200" b="1" dirty="0"/>
              <a:t>بررسی کامل دستاوردهای سه پروژه مهم‌تر در حوزه‌ی مکسین‌ها بر اساس بودجه اختصاص یافته</a:t>
            </a:r>
          </a:p>
          <a:p>
            <a:pPr algn="just"/>
            <a:r>
              <a:rPr lang="fa-IR" sz="3200" b="1" dirty="0"/>
              <a:t>بررسی پتنت‌های ثبت شده در حوزه مکسین‌ها</a:t>
            </a:r>
            <a:endParaRPr lang="en-US" sz="3200" b="1" dirty="0"/>
          </a:p>
        </p:txBody>
      </p:sp>
      <p:sp>
        <p:nvSpPr>
          <p:cNvPr id="4" name="Slide Number Placeholder 3"/>
          <p:cNvSpPr>
            <a:spLocks noGrp="1"/>
          </p:cNvSpPr>
          <p:nvPr>
            <p:ph type="sldNum" sz="quarter" idx="12"/>
          </p:nvPr>
        </p:nvSpPr>
        <p:spPr/>
        <p:txBody>
          <a:bodyPr/>
          <a:lstStyle/>
          <a:p>
            <a:fld id="{14F685E2-D94B-4750-8AA8-3468F1BF9AA0}" type="slidenum">
              <a:rPr lang="fa-IR" smtClean="0"/>
              <a:pPr/>
              <a:t>77</a:t>
            </a:fld>
            <a:endParaRPr lang="fa-IR" dirty="0"/>
          </a:p>
        </p:txBody>
      </p:sp>
    </p:spTree>
    <p:extLst>
      <p:ext uri="{BB962C8B-B14F-4D97-AF65-F5344CB8AC3E}">
        <p14:creationId xmlns:p14="http://schemas.microsoft.com/office/powerpoint/2010/main" val="263264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 فازها: مزایا و محدودیت‌های فرایندهای سنتز</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575488079"/>
              </p:ext>
            </p:extLst>
          </p:nvPr>
        </p:nvGraphicFramePr>
        <p:xfrm>
          <a:off x="695400" y="2060848"/>
          <a:ext cx="11161240" cy="4366240"/>
        </p:xfrm>
        <a:graphic>
          <a:graphicData uri="http://schemas.openxmlformats.org/drawingml/2006/table">
            <a:tbl>
              <a:tblPr firstRow="1" bandRow="1">
                <a:tableStyleId>{5C22544A-7EE6-4342-B048-85BDC9FD1C3A}</a:tableStyleId>
              </a:tblPr>
              <a:tblGrid>
                <a:gridCol w="1116124">
                  <a:extLst>
                    <a:ext uri="{9D8B030D-6E8A-4147-A177-3AD203B41FA5}">
                      <a16:colId xmlns:a16="http://schemas.microsoft.com/office/drawing/2014/main" val="232982170"/>
                    </a:ext>
                  </a:extLst>
                </a:gridCol>
                <a:gridCol w="1116124">
                  <a:extLst>
                    <a:ext uri="{9D8B030D-6E8A-4147-A177-3AD203B41FA5}">
                      <a16:colId xmlns:a16="http://schemas.microsoft.com/office/drawing/2014/main" val="179463968"/>
                    </a:ext>
                  </a:extLst>
                </a:gridCol>
                <a:gridCol w="1116124">
                  <a:extLst>
                    <a:ext uri="{9D8B030D-6E8A-4147-A177-3AD203B41FA5}">
                      <a16:colId xmlns:a16="http://schemas.microsoft.com/office/drawing/2014/main" val="2596156657"/>
                    </a:ext>
                  </a:extLst>
                </a:gridCol>
                <a:gridCol w="1116124">
                  <a:extLst>
                    <a:ext uri="{9D8B030D-6E8A-4147-A177-3AD203B41FA5}">
                      <a16:colId xmlns:a16="http://schemas.microsoft.com/office/drawing/2014/main" val="1122781666"/>
                    </a:ext>
                  </a:extLst>
                </a:gridCol>
                <a:gridCol w="1116124">
                  <a:extLst>
                    <a:ext uri="{9D8B030D-6E8A-4147-A177-3AD203B41FA5}">
                      <a16:colId xmlns:a16="http://schemas.microsoft.com/office/drawing/2014/main" val="235682536"/>
                    </a:ext>
                  </a:extLst>
                </a:gridCol>
                <a:gridCol w="1116124">
                  <a:extLst>
                    <a:ext uri="{9D8B030D-6E8A-4147-A177-3AD203B41FA5}">
                      <a16:colId xmlns:a16="http://schemas.microsoft.com/office/drawing/2014/main" val="3322727960"/>
                    </a:ext>
                  </a:extLst>
                </a:gridCol>
                <a:gridCol w="1116124">
                  <a:extLst>
                    <a:ext uri="{9D8B030D-6E8A-4147-A177-3AD203B41FA5}">
                      <a16:colId xmlns:a16="http://schemas.microsoft.com/office/drawing/2014/main" val="2183224563"/>
                    </a:ext>
                  </a:extLst>
                </a:gridCol>
                <a:gridCol w="1116124">
                  <a:extLst>
                    <a:ext uri="{9D8B030D-6E8A-4147-A177-3AD203B41FA5}">
                      <a16:colId xmlns:a16="http://schemas.microsoft.com/office/drawing/2014/main" val="2068874061"/>
                    </a:ext>
                  </a:extLst>
                </a:gridCol>
                <a:gridCol w="1116124">
                  <a:extLst>
                    <a:ext uri="{9D8B030D-6E8A-4147-A177-3AD203B41FA5}">
                      <a16:colId xmlns:a16="http://schemas.microsoft.com/office/drawing/2014/main" val="903239529"/>
                    </a:ext>
                  </a:extLst>
                </a:gridCol>
                <a:gridCol w="1116124">
                  <a:extLst>
                    <a:ext uri="{9D8B030D-6E8A-4147-A177-3AD203B41FA5}">
                      <a16:colId xmlns:a16="http://schemas.microsoft.com/office/drawing/2014/main" val="4179092282"/>
                    </a:ext>
                  </a:extLst>
                </a:gridCol>
              </a:tblGrid>
              <a:tr h="370840">
                <a:tc>
                  <a:txBody>
                    <a:bodyPr/>
                    <a:lstStyle/>
                    <a:p>
                      <a:pPr algn="ctr" rtl="1"/>
                      <a:r>
                        <a:rPr lang="fa-IR" sz="1600" dirty="0">
                          <a:cs typeface="B Nazanin" panose="00000400000000000000" pitchFamily="2" charset="-78"/>
                        </a:rPr>
                        <a:t>عدم</a:t>
                      </a:r>
                      <a:r>
                        <a:rPr lang="fa-IR" sz="1600" baseline="0" dirty="0">
                          <a:cs typeface="B Nazanin" panose="00000400000000000000" pitchFamily="2" charset="-78"/>
                        </a:rPr>
                        <a:t> </a:t>
                      </a:r>
                      <a:r>
                        <a:rPr lang="fa-IR" sz="1600" dirty="0">
                          <a:cs typeface="B Nazanin" panose="00000400000000000000" pitchFamily="2" charset="-78"/>
                        </a:rPr>
                        <a:t>نیاز به آسیاکاری</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خلوص</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تراکم</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اتمسفر</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دما</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سرعت</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قیمت مناسب</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مقیاس‌پذیری</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سادگی</a:t>
                      </a:r>
                      <a:endParaRPr lang="en-US" sz="1600" dirty="0">
                        <a:cs typeface="B Nazanin" panose="00000400000000000000" pitchFamily="2" charset="-78"/>
                      </a:endParaRPr>
                    </a:p>
                  </a:txBody>
                  <a:tcPr anchor="ctr"/>
                </a:tc>
                <a:tc>
                  <a:txBody>
                    <a:bodyPr/>
                    <a:lstStyle/>
                    <a:p>
                      <a:pPr algn="ctr" rtl="1"/>
                      <a:r>
                        <a:rPr lang="fa-IR" sz="1600" dirty="0">
                          <a:cs typeface="B Nazanin" panose="00000400000000000000" pitchFamily="2" charset="-78"/>
                        </a:rPr>
                        <a:t>روش</a:t>
                      </a:r>
                      <a:endParaRPr lang="en-US" sz="1600" dirty="0">
                        <a:cs typeface="B Nazanin" panose="00000400000000000000" pitchFamily="2" charset="-78"/>
                      </a:endParaRPr>
                    </a:p>
                  </a:txBody>
                  <a:tcPr anchor="ctr"/>
                </a:tc>
                <a:extLst>
                  <a:ext uri="{0D108BD9-81ED-4DB2-BD59-A6C34878D82A}">
                    <a16:rowId xmlns:a16="http://schemas.microsoft.com/office/drawing/2014/main" val="559541304"/>
                  </a:ext>
                </a:extLst>
              </a:tr>
              <a:tr h="861040">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marL="0" marR="0" indent="0" algn="ctr" defTabSz="457200" rtl="1" eaLnBrk="1" fontAlgn="auto" latinLnBrk="0" hangingPunct="1">
                        <a:lnSpc>
                          <a:spcPct val="100000"/>
                        </a:lnSpc>
                        <a:spcBef>
                          <a:spcPts val="0"/>
                        </a:spcBef>
                        <a:spcAft>
                          <a:spcPts val="0"/>
                        </a:spcAft>
                        <a:buClrTx/>
                        <a:buSzTx/>
                        <a:buFontTx/>
                        <a:buNone/>
                        <a:tabLst/>
                        <a:defRPr/>
                      </a:pPr>
                      <a:endParaRPr lang="en-US" sz="1400" dirty="0">
                        <a:cs typeface="B Nazanin" panose="00000400000000000000" pitchFamily="2" charset="-78"/>
                      </a:endParaRPr>
                    </a:p>
                  </a:txBody>
                  <a:tcPr anchor="ctr"/>
                </a:tc>
                <a:tc>
                  <a:txBody>
                    <a:bodyPr/>
                    <a:lstStyle/>
                    <a:p>
                      <a:pPr algn="ctr" rtl="1"/>
                      <a:endParaRPr lang="fa-IR" sz="11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r>
                        <a:rPr lang="en-US" sz="1400" b="1" dirty="0">
                          <a:cs typeface="B Nazanin" panose="00000400000000000000" pitchFamily="2" charset="-78"/>
                        </a:rPr>
                        <a:t>SPS</a:t>
                      </a:r>
                    </a:p>
                  </a:txBody>
                  <a:tcPr anchor="ctr"/>
                </a:tc>
                <a:extLst>
                  <a:ext uri="{0D108BD9-81ED-4DB2-BD59-A6C34878D82A}">
                    <a16:rowId xmlns:a16="http://schemas.microsoft.com/office/drawing/2014/main" val="4003489499"/>
                  </a:ext>
                </a:extLst>
              </a:tr>
              <a:tr h="370840">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fa-IR" sz="1400" dirty="0">
                        <a:cs typeface="B Nazanin" panose="00000400000000000000" pitchFamily="2" charset="-78"/>
                      </a:endParaRPr>
                    </a:p>
                    <a:p>
                      <a:pPr algn="ctr" rtl="1"/>
                      <a:endParaRPr lang="fa-IR" sz="1400" dirty="0">
                        <a:cs typeface="B Nazanin" panose="00000400000000000000" pitchFamily="2" charset="-78"/>
                      </a:endParaRPr>
                    </a:p>
                    <a:p>
                      <a:pPr algn="ctr" rtl="1"/>
                      <a:endParaRPr lang="fa-IR"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marL="0" marR="0" indent="0" algn="ctr" defTabSz="457200" rtl="1" eaLnBrk="1" fontAlgn="auto" latinLnBrk="0" hangingPunct="1">
                        <a:lnSpc>
                          <a:spcPct val="100000"/>
                        </a:lnSpc>
                        <a:spcBef>
                          <a:spcPts val="0"/>
                        </a:spcBef>
                        <a:spcAft>
                          <a:spcPts val="0"/>
                        </a:spcAft>
                        <a:buClrTx/>
                        <a:buSzTx/>
                        <a:buFontTx/>
                        <a:buNone/>
                        <a:tabLst/>
                        <a:defRPr/>
                      </a:pPr>
                      <a:endParaRPr lang="en-US" sz="1400" dirty="0">
                        <a:cs typeface="B Nazanin" panose="00000400000000000000" pitchFamily="2" charset="-78"/>
                      </a:endParaRPr>
                    </a:p>
                  </a:txBody>
                  <a:tcPr anchor="ctr"/>
                </a:tc>
                <a:tc>
                  <a:txBody>
                    <a:bodyPr/>
                    <a:lstStyle/>
                    <a:p>
                      <a:pPr algn="ctr" rtl="1"/>
                      <a:endParaRPr lang="fa-IR"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r>
                        <a:rPr lang="fa-IR" sz="1400" b="1" dirty="0">
                          <a:cs typeface="B Nazanin" panose="00000400000000000000" pitchFamily="2" charset="-78"/>
                        </a:rPr>
                        <a:t>مایکروویو</a:t>
                      </a:r>
                      <a:endParaRPr lang="en-US" sz="1400" b="1" dirty="0">
                        <a:cs typeface="B Nazanin" panose="00000400000000000000" pitchFamily="2" charset="-78"/>
                      </a:endParaRPr>
                    </a:p>
                  </a:txBody>
                  <a:tcPr anchor="ctr"/>
                </a:tc>
                <a:extLst>
                  <a:ext uri="{0D108BD9-81ED-4DB2-BD59-A6C34878D82A}">
                    <a16:rowId xmlns:a16="http://schemas.microsoft.com/office/drawing/2014/main" val="247562136"/>
                  </a:ext>
                </a:extLst>
              </a:tr>
              <a:tr h="370840">
                <a:tc>
                  <a:txBody>
                    <a:bodyPr/>
                    <a:lstStyle/>
                    <a:p>
                      <a:pPr algn="ctr" rtl="1"/>
                      <a:endParaRPr lang="en-US" sz="1400" dirty="0">
                        <a:cs typeface="B Nazanin" panose="00000400000000000000" pitchFamily="2" charset="-78"/>
                      </a:endParaRPr>
                    </a:p>
                  </a:txBody>
                  <a:tcPr anchor="ctr"/>
                </a:tc>
                <a:tc>
                  <a:txBody>
                    <a:bodyPr/>
                    <a:lstStyle/>
                    <a:p>
                      <a:pPr algn="ctr" rtl="1"/>
                      <a:endParaRPr lang="fa-IR" sz="1400" dirty="0">
                        <a:cs typeface="B Nazanin" panose="00000400000000000000" pitchFamily="2" charset="-78"/>
                      </a:endParaRPr>
                    </a:p>
                    <a:p>
                      <a:pPr algn="ctr" rtl="1"/>
                      <a:endParaRPr lang="fa-IR" sz="1400" dirty="0">
                        <a:cs typeface="B Nazanin" panose="00000400000000000000" pitchFamily="2" charset="-78"/>
                      </a:endParaRPr>
                    </a:p>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fa-IR"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r>
                        <a:rPr lang="fa-IR" sz="1400" b="1" dirty="0">
                          <a:cs typeface="B Nazanin" panose="00000400000000000000" pitchFamily="2" charset="-78"/>
                        </a:rPr>
                        <a:t>تراوش مذاب واکنشگر</a:t>
                      </a:r>
                      <a:endParaRPr lang="en-US" sz="1400" b="1" dirty="0">
                        <a:cs typeface="B Nazanin" panose="00000400000000000000" pitchFamily="2" charset="-78"/>
                      </a:endParaRPr>
                    </a:p>
                  </a:txBody>
                  <a:tcPr anchor="ctr"/>
                </a:tc>
                <a:extLst>
                  <a:ext uri="{0D108BD9-81ED-4DB2-BD59-A6C34878D82A}">
                    <a16:rowId xmlns:a16="http://schemas.microsoft.com/office/drawing/2014/main" val="460085752"/>
                  </a:ext>
                </a:extLst>
              </a:tr>
              <a:tr h="370840">
                <a:tc>
                  <a:txBody>
                    <a:bodyPr/>
                    <a:lstStyle/>
                    <a:p>
                      <a:pPr algn="ctr" rtl="1"/>
                      <a:endParaRPr lang="en-US" sz="1400" dirty="0">
                        <a:cs typeface="B Nazanin" panose="00000400000000000000" pitchFamily="2" charset="-78"/>
                      </a:endParaRPr>
                    </a:p>
                  </a:txBody>
                  <a:tcPr anchor="ctr"/>
                </a:tc>
                <a:tc>
                  <a:txBody>
                    <a:bodyPr/>
                    <a:lstStyle/>
                    <a:p>
                      <a:pPr algn="ctr" rtl="1"/>
                      <a:endParaRPr lang="fa-IR" sz="1400" dirty="0">
                        <a:cs typeface="B Nazanin" panose="00000400000000000000" pitchFamily="2" charset="-78"/>
                      </a:endParaRPr>
                    </a:p>
                    <a:p>
                      <a:pPr algn="ctr" rtl="1"/>
                      <a:endParaRPr lang="fa-IR" sz="1400" dirty="0">
                        <a:cs typeface="B Nazanin" panose="00000400000000000000" pitchFamily="2" charset="-78"/>
                      </a:endParaRPr>
                    </a:p>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marL="0" marR="0" indent="0" algn="ctr" defTabSz="457200" rtl="1" eaLnBrk="1" fontAlgn="auto" latinLnBrk="0" hangingPunct="1">
                        <a:lnSpc>
                          <a:spcPct val="100000"/>
                        </a:lnSpc>
                        <a:spcBef>
                          <a:spcPts val="0"/>
                        </a:spcBef>
                        <a:spcAft>
                          <a:spcPts val="0"/>
                        </a:spcAft>
                        <a:buClrTx/>
                        <a:buSzTx/>
                        <a:buFontTx/>
                        <a:buNone/>
                        <a:tabLst/>
                        <a:defRPr/>
                      </a:pPr>
                      <a:endParaRPr lang="en-US" sz="1400" dirty="0">
                        <a:cs typeface="B Nazanin" panose="00000400000000000000" pitchFamily="2" charset="-78"/>
                      </a:endParaRPr>
                    </a:p>
                  </a:txBody>
                  <a:tcPr anchor="ctr"/>
                </a:tc>
                <a:tc>
                  <a:txBody>
                    <a:bodyPr/>
                    <a:lstStyle/>
                    <a:p>
                      <a:pPr algn="ctr" rtl="1"/>
                      <a:endParaRPr lang="fa-IR"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r>
                        <a:rPr lang="fa-IR" sz="1400" b="1" dirty="0">
                          <a:cs typeface="B Nazanin" panose="00000400000000000000" pitchFamily="2" charset="-78"/>
                        </a:rPr>
                        <a:t>نمک مذاب</a:t>
                      </a:r>
                      <a:endParaRPr lang="en-US" sz="1400" b="1" dirty="0">
                        <a:cs typeface="B Nazanin" panose="00000400000000000000" pitchFamily="2" charset="-78"/>
                      </a:endParaRPr>
                    </a:p>
                  </a:txBody>
                  <a:tcPr anchor="ctr"/>
                </a:tc>
                <a:extLst>
                  <a:ext uri="{0D108BD9-81ED-4DB2-BD59-A6C34878D82A}">
                    <a16:rowId xmlns:a16="http://schemas.microsoft.com/office/drawing/2014/main" val="3005970904"/>
                  </a:ext>
                </a:extLst>
              </a:tr>
              <a:tr h="370840">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marL="0" marR="0" indent="0" algn="ctr" defTabSz="457200" rtl="1" eaLnBrk="1" fontAlgn="auto" latinLnBrk="0" hangingPunct="1">
                        <a:lnSpc>
                          <a:spcPct val="100000"/>
                        </a:lnSpc>
                        <a:spcBef>
                          <a:spcPts val="0"/>
                        </a:spcBef>
                        <a:spcAft>
                          <a:spcPts val="0"/>
                        </a:spcAft>
                        <a:buClrTx/>
                        <a:buSzTx/>
                        <a:buFontTx/>
                        <a:buNone/>
                        <a:tabLst/>
                        <a:defRPr/>
                      </a:pPr>
                      <a:endParaRPr lang="fa-IR" sz="1400" baseline="0" dirty="0">
                        <a:cs typeface="B Nazanin" panose="00000400000000000000" pitchFamily="2" charset="-78"/>
                      </a:endParaRPr>
                    </a:p>
                    <a:p>
                      <a:pPr marL="0" marR="0" indent="0" algn="ctr" defTabSz="457200" rtl="1" eaLnBrk="1" fontAlgn="auto" latinLnBrk="0" hangingPunct="1">
                        <a:lnSpc>
                          <a:spcPct val="100000"/>
                        </a:lnSpc>
                        <a:spcBef>
                          <a:spcPts val="0"/>
                        </a:spcBef>
                        <a:spcAft>
                          <a:spcPts val="0"/>
                        </a:spcAft>
                        <a:buClrTx/>
                        <a:buSzTx/>
                        <a:buFontTx/>
                        <a:buNone/>
                        <a:tabLst/>
                        <a:defRPr/>
                      </a:pPr>
                      <a:endParaRPr lang="fa-IR" sz="1400" baseline="0" dirty="0">
                        <a:cs typeface="B Nazanin" panose="00000400000000000000" pitchFamily="2" charset="-78"/>
                      </a:endParaRPr>
                    </a:p>
                    <a:p>
                      <a:pPr marL="0" marR="0" indent="0" algn="ctr" defTabSz="457200" rtl="1" eaLnBrk="1" fontAlgn="auto" latinLnBrk="0" hangingPunct="1">
                        <a:lnSpc>
                          <a:spcPct val="100000"/>
                        </a:lnSpc>
                        <a:spcBef>
                          <a:spcPts val="0"/>
                        </a:spcBef>
                        <a:spcAft>
                          <a:spcPts val="0"/>
                        </a:spcAft>
                        <a:buClrTx/>
                        <a:buSzTx/>
                        <a:buFontTx/>
                        <a:buNone/>
                        <a:tabLst/>
                        <a:defRPr/>
                      </a:pPr>
                      <a:endParaRPr lang="en-US" sz="1400" dirty="0">
                        <a:cs typeface="B Nazanin" panose="00000400000000000000" pitchFamily="2" charset="-78"/>
                      </a:endParaRPr>
                    </a:p>
                  </a:txBody>
                  <a:tcPr anchor="ctr"/>
                </a:tc>
                <a:tc>
                  <a:txBody>
                    <a:bodyPr/>
                    <a:lstStyle/>
                    <a:p>
                      <a:pPr algn="ctr" rtl="1"/>
                      <a:endParaRPr lang="fa-IR"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endParaRPr lang="en-US" sz="1400" dirty="0">
                        <a:cs typeface="B Nazanin" panose="00000400000000000000" pitchFamily="2" charset="-78"/>
                      </a:endParaRPr>
                    </a:p>
                  </a:txBody>
                  <a:tcPr anchor="ctr"/>
                </a:tc>
                <a:tc>
                  <a:txBody>
                    <a:bodyPr/>
                    <a:lstStyle/>
                    <a:p>
                      <a:pPr algn="ctr" rtl="1"/>
                      <a:r>
                        <a:rPr lang="en-US" sz="1400" b="1" dirty="0">
                          <a:latin typeface="Times New Roman" panose="02020603050405020304" pitchFamily="18" charset="0"/>
                          <a:cs typeface="Times New Roman" panose="02020603050405020304" pitchFamily="18" charset="0"/>
                        </a:rPr>
                        <a:t>MS3</a:t>
                      </a:r>
                    </a:p>
                  </a:txBody>
                  <a:tcPr anchor="ctr"/>
                </a:tc>
                <a:extLst>
                  <a:ext uri="{0D108BD9-81ED-4DB2-BD59-A6C34878D82A}">
                    <a16:rowId xmlns:a16="http://schemas.microsoft.com/office/drawing/2014/main" val="3887898920"/>
                  </a:ext>
                </a:extLst>
              </a:tr>
            </a:tbl>
          </a:graphicData>
        </a:graphic>
      </p:graphicFrame>
      <p:sp>
        <p:nvSpPr>
          <p:cNvPr id="4" name="Slide Number Placeholder 3"/>
          <p:cNvSpPr>
            <a:spLocks noGrp="1"/>
          </p:cNvSpPr>
          <p:nvPr>
            <p:ph type="sldNum" sz="quarter" idx="12"/>
          </p:nvPr>
        </p:nvSpPr>
        <p:spPr/>
        <p:txBody>
          <a:bodyPr/>
          <a:lstStyle/>
          <a:p>
            <a:fld id="{14F685E2-D94B-4750-8AA8-3468F1BF9AA0}" type="slidenum">
              <a:rPr lang="fa-IR" smtClean="0"/>
              <a:pPr/>
              <a:t>8</a:t>
            </a:fld>
            <a:endParaRPr lang="fa-IR" dirty="0"/>
          </a:p>
        </p:txBody>
      </p:sp>
      <p:grpSp>
        <p:nvGrpSpPr>
          <p:cNvPr id="3" name="Group 2"/>
          <p:cNvGrpSpPr/>
          <p:nvPr/>
        </p:nvGrpSpPr>
        <p:grpSpPr>
          <a:xfrm>
            <a:off x="2163020" y="4372305"/>
            <a:ext cx="3734179" cy="403830"/>
            <a:chOff x="2163020" y="4372305"/>
            <a:chExt cx="3734179" cy="403830"/>
          </a:xfrm>
        </p:grpSpPr>
        <p:pic>
          <p:nvPicPr>
            <p:cNvPr id="12" name="Picture 11"/>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530440" y="4372305"/>
              <a:ext cx="366759" cy="366759"/>
            </a:xfrm>
            <a:prstGeom prst="rect">
              <a:avLst/>
            </a:prstGeom>
          </p:spPr>
        </p:pic>
        <p:pic>
          <p:nvPicPr>
            <p:cNvPr id="25" name="Picture 24"/>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308361" y="4372305"/>
              <a:ext cx="366759" cy="366759"/>
            </a:xfrm>
            <a:prstGeom prst="rect">
              <a:avLst/>
            </a:prstGeom>
          </p:spPr>
        </p:pic>
        <p:pic>
          <p:nvPicPr>
            <p:cNvPr id="26" name="Picture 25"/>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163020" y="4372305"/>
              <a:ext cx="366759" cy="366759"/>
            </a:xfrm>
            <a:prstGeom prst="rect">
              <a:avLst/>
            </a:prstGeom>
          </p:spPr>
        </p:pic>
        <p:pic>
          <p:nvPicPr>
            <p:cNvPr id="41" name="Picture 40"/>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385099" y="4409376"/>
              <a:ext cx="366759" cy="366759"/>
            </a:xfrm>
            <a:prstGeom prst="rect">
              <a:avLst/>
            </a:prstGeom>
          </p:spPr>
        </p:pic>
      </p:grpSp>
      <p:grpSp>
        <p:nvGrpSpPr>
          <p:cNvPr id="48" name="Group 47"/>
          <p:cNvGrpSpPr/>
          <p:nvPr/>
        </p:nvGrpSpPr>
        <p:grpSpPr>
          <a:xfrm>
            <a:off x="2094372" y="2752319"/>
            <a:ext cx="8256819" cy="512083"/>
            <a:chOff x="2094372" y="2752319"/>
            <a:chExt cx="8256819" cy="512083"/>
          </a:xfrm>
        </p:grpSpPr>
        <p:pic>
          <p:nvPicPr>
            <p:cNvPr id="8" name="Picture 7"/>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315557" y="2760346"/>
              <a:ext cx="504056" cy="504056"/>
            </a:xfrm>
            <a:prstGeom prst="rect">
              <a:avLst/>
            </a:prstGeom>
          </p:spPr>
        </p:pic>
        <p:pic>
          <p:nvPicPr>
            <p:cNvPr id="10" name="Picture 9"/>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652724" y="2752319"/>
              <a:ext cx="504056" cy="504056"/>
            </a:xfrm>
            <a:prstGeom prst="rect">
              <a:avLst/>
            </a:prstGeom>
          </p:spPr>
        </p:pic>
        <p:pic>
          <p:nvPicPr>
            <p:cNvPr id="15" name="Picture 14"/>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752184" y="2820968"/>
              <a:ext cx="366759" cy="366759"/>
            </a:xfrm>
            <a:prstGeom prst="rect">
              <a:avLst/>
            </a:prstGeom>
          </p:spPr>
        </p:pic>
        <p:pic>
          <p:nvPicPr>
            <p:cNvPr id="16" name="Picture 15"/>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984432" y="2823453"/>
              <a:ext cx="366759" cy="366759"/>
            </a:xfrm>
            <a:prstGeom prst="rect">
              <a:avLst/>
            </a:prstGeom>
          </p:spPr>
        </p:pic>
        <p:pic>
          <p:nvPicPr>
            <p:cNvPr id="21" name="Picture 20"/>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094372" y="2760346"/>
              <a:ext cx="504056" cy="504056"/>
            </a:xfrm>
            <a:prstGeom prst="rect">
              <a:avLst/>
            </a:prstGeom>
          </p:spPr>
        </p:pic>
        <p:pic>
          <p:nvPicPr>
            <p:cNvPr id="40" name="Picture 39"/>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385099" y="2822856"/>
              <a:ext cx="366759" cy="366759"/>
            </a:xfrm>
            <a:prstGeom prst="rect">
              <a:avLst/>
            </a:prstGeom>
          </p:spPr>
        </p:pic>
        <p:sp>
          <p:nvSpPr>
            <p:cNvPr id="44" name="Rectangle 43"/>
            <p:cNvSpPr/>
            <p:nvPr/>
          </p:nvSpPr>
          <p:spPr>
            <a:xfrm>
              <a:off x="5490852" y="2940366"/>
              <a:ext cx="387500" cy="144016"/>
            </a:xfrm>
            <a:prstGeom prst="rect">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 name="Group 48"/>
          <p:cNvGrpSpPr/>
          <p:nvPr/>
        </p:nvGrpSpPr>
        <p:grpSpPr>
          <a:xfrm>
            <a:off x="3384205" y="3576375"/>
            <a:ext cx="5814858" cy="504056"/>
            <a:chOff x="3384205" y="3576375"/>
            <a:chExt cx="5814858" cy="504056"/>
          </a:xfrm>
        </p:grpSpPr>
        <p:pic>
          <p:nvPicPr>
            <p:cNvPr id="13" name="Picture 12"/>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384205" y="3645023"/>
              <a:ext cx="366759" cy="366759"/>
            </a:xfrm>
            <a:prstGeom prst="rect">
              <a:avLst/>
            </a:prstGeom>
          </p:spPr>
        </p:pic>
        <p:pic>
          <p:nvPicPr>
            <p:cNvPr id="14" name="Picture 13"/>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832304" y="3645024"/>
              <a:ext cx="366759" cy="366759"/>
            </a:xfrm>
            <a:prstGeom prst="rect">
              <a:avLst/>
            </a:prstGeom>
          </p:spPr>
        </p:pic>
        <p:pic>
          <p:nvPicPr>
            <p:cNvPr id="18" name="Picture 17"/>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679379" y="3576375"/>
              <a:ext cx="504056" cy="504056"/>
            </a:xfrm>
            <a:prstGeom prst="rect">
              <a:avLst/>
            </a:prstGeom>
          </p:spPr>
        </p:pic>
        <p:pic>
          <p:nvPicPr>
            <p:cNvPr id="19" name="Picture 18"/>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652724" y="3576375"/>
              <a:ext cx="504056" cy="504056"/>
            </a:xfrm>
            <a:prstGeom prst="rect">
              <a:avLst/>
            </a:prstGeom>
          </p:spPr>
        </p:pic>
        <p:pic>
          <p:nvPicPr>
            <p:cNvPr id="39" name="Picture 38"/>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385171" y="3661582"/>
              <a:ext cx="366613" cy="366613"/>
            </a:xfrm>
            <a:prstGeom prst="rect">
              <a:avLst/>
            </a:prstGeom>
          </p:spPr>
        </p:pic>
        <p:sp>
          <p:nvSpPr>
            <p:cNvPr id="45" name="Rectangle 44"/>
            <p:cNvSpPr/>
            <p:nvPr/>
          </p:nvSpPr>
          <p:spPr>
            <a:xfrm>
              <a:off x="5485780" y="3756394"/>
              <a:ext cx="387500" cy="144016"/>
            </a:xfrm>
            <a:prstGeom prst="rect">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p:cNvGrpSpPr/>
          <p:nvPr/>
        </p:nvGrpSpPr>
        <p:grpSpPr>
          <a:xfrm>
            <a:off x="2094371" y="5039568"/>
            <a:ext cx="8325468" cy="504056"/>
            <a:chOff x="2094371" y="5039568"/>
            <a:chExt cx="8325468" cy="504056"/>
          </a:xfrm>
        </p:grpSpPr>
        <p:pic>
          <p:nvPicPr>
            <p:cNvPr id="17" name="Picture 16"/>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094371" y="5039568"/>
              <a:ext cx="504056" cy="504056"/>
            </a:xfrm>
            <a:prstGeom prst="rect">
              <a:avLst/>
            </a:prstGeom>
          </p:spPr>
        </p:pic>
        <p:pic>
          <p:nvPicPr>
            <p:cNvPr id="30" name="Picture 29"/>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915783" y="5039568"/>
              <a:ext cx="504056" cy="504056"/>
            </a:xfrm>
            <a:prstGeom prst="rect">
              <a:avLst/>
            </a:prstGeom>
          </p:spPr>
        </p:pic>
        <p:pic>
          <p:nvPicPr>
            <p:cNvPr id="31" name="Picture 30"/>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615159" y="5039568"/>
              <a:ext cx="504056" cy="504056"/>
            </a:xfrm>
            <a:prstGeom prst="rect">
              <a:avLst/>
            </a:prstGeom>
          </p:spPr>
        </p:pic>
        <p:pic>
          <p:nvPicPr>
            <p:cNvPr id="42" name="Picture 41"/>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385099" y="5176865"/>
              <a:ext cx="366759" cy="366759"/>
            </a:xfrm>
            <a:prstGeom prst="rect">
              <a:avLst/>
            </a:prstGeom>
          </p:spPr>
        </p:pic>
        <p:sp>
          <p:nvSpPr>
            <p:cNvPr id="46" name="Rectangle 45"/>
            <p:cNvSpPr/>
            <p:nvPr/>
          </p:nvSpPr>
          <p:spPr>
            <a:xfrm>
              <a:off x="5485780" y="5251823"/>
              <a:ext cx="387500" cy="144016"/>
            </a:xfrm>
            <a:prstGeom prst="rect">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3" name="Group 52"/>
          <p:cNvGrpSpPr/>
          <p:nvPr/>
        </p:nvGrpSpPr>
        <p:grpSpPr>
          <a:xfrm>
            <a:off x="1000653" y="5763418"/>
            <a:ext cx="9419186" cy="505880"/>
            <a:chOff x="1000653" y="5763418"/>
            <a:chExt cx="9419186" cy="505880"/>
          </a:xfrm>
        </p:grpSpPr>
        <p:pic>
          <p:nvPicPr>
            <p:cNvPr id="28" name="Picture 27"/>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763655" y="5765242"/>
              <a:ext cx="504056" cy="504056"/>
            </a:xfrm>
            <a:prstGeom prst="rect">
              <a:avLst/>
            </a:prstGeom>
          </p:spPr>
        </p:pic>
        <p:pic>
          <p:nvPicPr>
            <p:cNvPr id="29" name="Picture 28"/>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915783" y="5765242"/>
              <a:ext cx="504056" cy="504056"/>
            </a:xfrm>
            <a:prstGeom prst="rect">
              <a:avLst/>
            </a:prstGeom>
          </p:spPr>
        </p:pic>
        <p:pic>
          <p:nvPicPr>
            <p:cNvPr id="35" name="Picture 34"/>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094371" y="5763418"/>
              <a:ext cx="504056" cy="504056"/>
            </a:xfrm>
            <a:prstGeom prst="rect">
              <a:avLst/>
            </a:prstGeom>
          </p:spPr>
        </p:pic>
        <p:pic>
          <p:nvPicPr>
            <p:cNvPr id="37" name="Picture 36"/>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653921" y="5763418"/>
              <a:ext cx="504056" cy="504056"/>
            </a:xfrm>
            <a:prstGeom prst="rect">
              <a:avLst/>
            </a:prstGeom>
          </p:spPr>
        </p:pic>
        <p:pic>
          <p:nvPicPr>
            <p:cNvPr id="38" name="Picture 37"/>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672528" y="5765242"/>
              <a:ext cx="504056" cy="504056"/>
            </a:xfrm>
            <a:prstGeom prst="rect">
              <a:avLst/>
            </a:prstGeom>
          </p:spPr>
        </p:pic>
        <p:pic>
          <p:nvPicPr>
            <p:cNvPr id="34" name="Picture 33"/>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306455" y="5763418"/>
              <a:ext cx="504056" cy="504056"/>
            </a:xfrm>
            <a:prstGeom prst="rect">
              <a:avLst/>
            </a:prstGeom>
          </p:spPr>
        </p:pic>
        <p:sp>
          <p:nvSpPr>
            <p:cNvPr id="47" name="Rectangle 46"/>
            <p:cNvSpPr/>
            <p:nvPr/>
          </p:nvSpPr>
          <p:spPr>
            <a:xfrm>
              <a:off x="5485780" y="5940822"/>
              <a:ext cx="387500" cy="144016"/>
            </a:xfrm>
            <a:prstGeom prst="rect">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Picture 51"/>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000653" y="5763418"/>
              <a:ext cx="504056" cy="504056"/>
            </a:xfrm>
            <a:prstGeom prst="rect">
              <a:avLst/>
            </a:prstGeom>
          </p:spPr>
        </p:pic>
      </p:grpSp>
    </p:spTree>
    <p:extLst>
      <p:ext uri="{BB962C8B-B14F-4D97-AF65-F5344CB8AC3E}">
        <p14:creationId xmlns:p14="http://schemas.microsoft.com/office/powerpoint/2010/main" val="35621436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مکس فازها: فرایندهای سنتز</a:t>
            </a:r>
          </a:p>
        </p:txBody>
      </p:sp>
      <p:pic>
        <p:nvPicPr>
          <p:cNvPr id="4" name="Content Placeholder 3"/>
          <p:cNvPicPr>
            <a:picLocks noGrp="1"/>
          </p:cNvPicPr>
          <p:nvPr>
            <p:ph idx="1"/>
          </p:nvPr>
        </p:nvPicPr>
        <p:blipFill>
          <a:blip r:embed="rId2"/>
          <a:stretch>
            <a:fillRect/>
          </a:stretch>
        </p:blipFill>
        <p:spPr>
          <a:xfrm>
            <a:off x="3719736" y="1556792"/>
            <a:ext cx="5800848" cy="4120803"/>
          </a:xfrm>
          <a:prstGeom prst="rect">
            <a:avLst/>
          </a:prstGeom>
        </p:spPr>
      </p:pic>
      <p:sp>
        <p:nvSpPr>
          <p:cNvPr id="5" name="TextBox 4"/>
          <p:cNvSpPr txBox="1"/>
          <p:nvPr/>
        </p:nvSpPr>
        <p:spPr>
          <a:xfrm>
            <a:off x="3719736" y="5700167"/>
            <a:ext cx="5800848" cy="707886"/>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just"/>
            <a:r>
              <a:rPr lang="fa-IR" sz="2000" b="1" dirty="0">
                <a:cs typeface="B Nazanin" panose="00000400000000000000" pitchFamily="2" charset="-78"/>
              </a:rPr>
              <a:t>مقایسه ی محدوده دمای فرایند سنتز و خلوص محصول تولیدی برای فازهای مختلف سنتز شده به روش های متداول.</a:t>
            </a:r>
          </a:p>
        </p:txBody>
      </p:sp>
      <p:sp>
        <p:nvSpPr>
          <p:cNvPr id="3" name="Slide Number Placeholder 2"/>
          <p:cNvSpPr>
            <a:spLocks noGrp="1"/>
          </p:cNvSpPr>
          <p:nvPr>
            <p:ph type="sldNum" sz="quarter" idx="12"/>
          </p:nvPr>
        </p:nvSpPr>
        <p:spPr/>
        <p:txBody>
          <a:bodyPr/>
          <a:lstStyle/>
          <a:p>
            <a:fld id="{14F685E2-D94B-4750-8AA8-3468F1BF9AA0}" type="slidenum">
              <a:rPr lang="fa-IR" smtClean="0"/>
              <a:pPr/>
              <a:t>9</a:t>
            </a:fld>
            <a:endParaRPr lang="fa-IR" dirty="0"/>
          </a:p>
        </p:txBody>
      </p:sp>
    </p:spTree>
    <p:extLst>
      <p:ext uri="{BB962C8B-B14F-4D97-AF65-F5344CB8AC3E}">
        <p14:creationId xmlns:p14="http://schemas.microsoft.com/office/powerpoint/2010/main" val="3185541270"/>
      </p:ext>
    </p:extLst>
  </p:cSld>
  <p:clrMapOvr>
    <a:masterClrMapping/>
  </p:clrMapOvr>
</p:sld>
</file>

<file path=ppt/theme/theme1.xml><?xml version="1.0" encoding="utf-8"?>
<a:theme xmlns:a="http://schemas.openxmlformats.org/drawingml/2006/main" name="Wisp">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7349</TotalTime>
  <Words>6371</Words>
  <Application>Microsoft Office PowerPoint</Application>
  <PresentationFormat>Widescreen</PresentationFormat>
  <Paragraphs>1110</Paragraphs>
  <Slides>77</Slides>
  <Notes>53</Notes>
  <HiddenSlides>17</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77</vt:i4>
      </vt:variant>
    </vt:vector>
  </HeadingPairs>
  <TitlesOfParts>
    <vt:vector size="89" baseType="lpstr">
      <vt:lpstr>Malgun Gothic</vt:lpstr>
      <vt:lpstr>Algerian</vt:lpstr>
      <vt:lpstr>Arial</vt:lpstr>
      <vt:lpstr>B Nazanin</vt:lpstr>
      <vt:lpstr>B Titr</vt:lpstr>
      <vt:lpstr>Calibri</vt:lpstr>
      <vt:lpstr>Century Gothic</vt:lpstr>
      <vt:lpstr>Courier New</vt:lpstr>
      <vt:lpstr>Tahoma</vt:lpstr>
      <vt:lpstr>Times New Roman</vt:lpstr>
      <vt:lpstr>Wingdings 3</vt:lpstr>
      <vt:lpstr>Wisp</vt:lpstr>
      <vt:lpstr>مکسین (MXene) خانواده‌ای جدید از نانوساختارهای دوبعدی</vt:lpstr>
      <vt:lpstr>فهرست</vt:lpstr>
      <vt:lpstr>مکس فازها: ساختار و ترکیب شیمیایی</vt:lpstr>
      <vt:lpstr>مکس فازها: ساختار و ترکیب شیمیایی</vt:lpstr>
      <vt:lpstr>مکس فازها: فرایندهای سنتز</vt:lpstr>
      <vt:lpstr>PowerPoint Presentation</vt:lpstr>
      <vt:lpstr>مکس فازها: مزایا و محدودیت‌های فرایندهای سنتز</vt:lpstr>
      <vt:lpstr>مکس فازها: مزایا و محدودیت‌های فرایندهای سنتز</vt:lpstr>
      <vt:lpstr>مکس فازها: فرایندهای سنتز</vt:lpstr>
      <vt:lpstr>مکس فازها: خواص</vt:lpstr>
      <vt:lpstr>مکسین‌ها</vt:lpstr>
      <vt:lpstr>مکسین‌ها: طبقه‌بندی</vt:lpstr>
      <vt:lpstr>مکسین‌ها: طبقه‌بندی</vt:lpstr>
      <vt:lpstr>مکسین‌ها: ترکیب شیمیایی</vt:lpstr>
      <vt:lpstr>مکسین‌ها: خواص</vt:lpstr>
      <vt:lpstr>مکسین‌ها: خواص</vt:lpstr>
      <vt:lpstr>مکسین‌ها: خواص</vt:lpstr>
      <vt:lpstr>مورفولوژی و شیمی</vt:lpstr>
      <vt:lpstr>خواص الکتریکی و الکترونیکی</vt:lpstr>
      <vt:lpstr>خواص نوری</vt:lpstr>
      <vt:lpstr>خواص مکانیکی</vt:lpstr>
      <vt:lpstr>پایداری شیمیایی</vt:lpstr>
      <vt:lpstr>مکسین: کاربردها</vt:lpstr>
      <vt:lpstr>مکسین: کاربردها</vt:lpstr>
      <vt:lpstr>مکسین: کاربردها</vt:lpstr>
      <vt:lpstr>مکسین: کاربردها</vt:lpstr>
      <vt:lpstr>مکسین‌ها: فرایند سنتز</vt:lpstr>
      <vt:lpstr>مکسین‌ها: فرایند سنتز</vt:lpstr>
      <vt:lpstr>مکسین‌ها: سنتز به روش اچ شیمیایی انتخابی</vt:lpstr>
      <vt:lpstr>مکسین‌ها: فرایند سنتز</vt:lpstr>
      <vt:lpstr>مکسین‌ها: سنتز به روش اچ شیمیایی انتخابی</vt:lpstr>
      <vt:lpstr>مکسین‌ها: سنتز به روش هیدروترمال</vt:lpstr>
      <vt:lpstr>مکسین‌ها: آمار مقالات در سال 2020 در یک نگاه</vt:lpstr>
      <vt:lpstr>مکسین‌ها: جایگاه اول در میانگین ارجاع به مقالات</vt:lpstr>
      <vt:lpstr>مکسین‌ها: جایگاه اول در میانگین ارجاع به مقالات</vt:lpstr>
      <vt:lpstr>مکسین‌ها: جایگاه نهم در h-index مقالات</vt:lpstr>
      <vt:lpstr>مکسین‌ها: جایگاه نهم در h-index مقالات</vt:lpstr>
      <vt:lpstr>مکسین‌ها: جایگاه بیست و یکم در تعداد مقالات</vt:lpstr>
      <vt:lpstr>مکسین‌ها: جایگاه بیست و یکم در تعداد مقالات</vt:lpstr>
      <vt:lpstr>نظرات محققان: سوالات کلیدی</vt:lpstr>
      <vt:lpstr>دکتر بابک عناصری</vt:lpstr>
      <vt:lpstr>دکتر مسعود ملکی</vt:lpstr>
      <vt:lpstr>دکتر مهرداد خاتمی</vt:lpstr>
      <vt:lpstr>دکتر محمد خزائی</vt:lpstr>
      <vt:lpstr>مهندس حسین ریاضی</vt:lpstr>
      <vt:lpstr>مکسین‌ها: پروژه‌های اتحادیه اروپا</vt:lpstr>
      <vt:lpstr>لیست پروژه‌های اتحادیه اروپا مرتبط با مکسین‌ها</vt:lpstr>
      <vt:lpstr>لیست پروژه‌های اتحادیه اروپا مرتبط با مکسین‌ها</vt:lpstr>
      <vt:lpstr>مشخصات پروژه‌های اتحادیه اروپا مرتبط با مکسین‌ها</vt:lpstr>
      <vt:lpstr>مقایسه بودجه کشورها در پروژه‌های اتحادیه اروپا</vt:lpstr>
      <vt:lpstr>تعداد پروژه‌های فعال در هر سال</vt:lpstr>
      <vt:lpstr>MULTIFUNCTIONAL POLYMER COMPOSITES DOPED WITH NOVEL 2D NANOPARTICLES FOR ADVANCED APPLICATIONS</vt:lpstr>
      <vt:lpstr>Multifunctional Polymer Composites Doped with Novel 2D Nanoparticles for Advanced Applications</vt:lpstr>
      <vt:lpstr>Multifunctional Polymer Composites Doped with Novel 2D Nanoparticles for Advanced Applications</vt:lpstr>
      <vt:lpstr>MXene Nanosheets For Future Optoelectronic Devices</vt:lpstr>
      <vt:lpstr>MXene Nanosheets For Future Optoelectronic Devices</vt:lpstr>
      <vt:lpstr>3D Printing of Novel 2D Nanomaterials: Adding Advanced 2D Functionalities to Revolutionary Tailored 3D Manufacturing</vt:lpstr>
      <vt:lpstr>MAPPING Mapping the Skin-immune Interactions of Novel 2D Materials: MXenes</vt:lpstr>
      <vt:lpstr>MAPPING Mapping the Skin-immune Interactions of Novel 2D Materials: MXenes</vt:lpstr>
      <vt:lpstr>Nanoscale Chemical Imaging of MXene Electrochemical Storage by Operando Scanning X-ray Microscopy</vt:lpstr>
      <vt:lpstr>Nanoscale Chemical Imaging of MXene Electrochemical Storage by Operando Scanning X-ray Microscopy</vt:lpstr>
      <vt:lpstr>3D architectures of Mxenes for Terahertz Applications</vt:lpstr>
      <vt:lpstr>3D architectures of Mxenes for Terahertz Applications</vt:lpstr>
      <vt:lpstr>Motion Powered 3D Printed Self-Healable Energy Storage for Wearable Electronics utilizing Plastic Waste</vt:lpstr>
      <vt:lpstr>Motion Powered 3D Printed Self-Healable Energy Storage for Wearable Electronics utilizing Plastic Waste</vt:lpstr>
      <vt:lpstr>Tuneable 2D Nanosheet Networks for Printed Electronics</vt:lpstr>
      <vt:lpstr>معرفی شرکت‌های فعال در حوزه تأمین مکسین‌ها</vt:lpstr>
      <vt:lpstr>معرفی شرکت NANOSHEL</vt:lpstr>
      <vt:lpstr>معرفی شرکت nanomxenes </vt:lpstr>
      <vt:lpstr>معرفی شرکت Nanomxenes </vt:lpstr>
      <vt:lpstr>قیمت مکسین‌ها و مکس فازها</vt:lpstr>
      <vt:lpstr>معرفی شرکت NANOCHEMAZONE </vt:lpstr>
      <vt:lpstr>قیمت مکسین‌ها و مکس فازها</vt:lpstr>
      <vt:lpstr>معرفی شرکت CARBON UKRAINE </vt:lpstr>
      <vt:lpstr>مکس فازها: قیمت</vt:lpstr>
      <vt:lpstr>قیمت مکسین‌ها و مکس‌فازها</vt:lpstr>
      <vt:lpstr>پیشنهادات</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Author</cp:lastModifiedBy>
  <cp:revision>258</cp:revision>
  <dcterms:created xsi:type="dcterms:W3CDTF">2021-07-31T13:54:55Z</dcterms:created>
  <dcterms:modified xsi:type="dcterms:W3CDTF">2022-02-28T07:36:21Z</dcterms:modified>
</cp:coreProperties>
</file>